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12192000" cy="6858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F6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93519" y="0"/>
            <a:ext cx="307340" cy="6858000"/>
          </a:xfrm>
          <a:custGeom>
            <a:avLst/>
            <a:gdLst/>
            <a:ahLst/>
            <a:cxnLst/>
            <a:rect l="l" t="t" r="r" b="b"/>
            <a:pathLst>
              <a:path w="307340" h="6858000">
                <a:moveTo>
                  <a:pt x="0" y="6857999"/>
                </a:moveTo>
                <a:lnTo>
                  <a:pt x="307332" y="6857999"/>
                </a:lnTo>
                <a:lnTo>
                  <a:pt x="30733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852" y="2"/>
            <a:ext cx="91146" cy="68580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152822" y="4607850"/>
            <a:ext cx="1826260" cy="1613535"/>
          </a:xfrm>
          <a:custGeom>
            <a:avLst/>
            <a:gdLst/>
            <a:ahLst/>
            <a:cxnLst/>
            <a:rect l="l" t="t" r="r" b="b"/>
            <a:pathLst>
              <a:path w="1826259" h="1613535">
                <a:moveTo>
                  <a:pt x="1300356" y="0"/>
                </a:moveTo>
                <a:lnTo>
                  <a:pt x="852535" y="0"/>
                </a:lnTo>
                <a:lnTo>
                  <a:pt x="622573" y="0"/>
                </a:lnTo>
                <a:lnTo>
                  <a:pt x="537850" y="0"/>
                </a:lnTo>
                <a:lnTo>
                  <a:pt x="525746" y="0"/>
                </a:lnTo>
                <a:lnTo>
                  <a:pt x="489280" y="4844"/>
                </a:lnTo>
                <a:lnTo>
                  <a:pt x="427639" y="40785"/>
                </a:lnTo>
                <a:lnTo>
                  <a:pt x="181862" y="456429"/>
                </a:lnTo>
                <a:lnTo>
                  <a:pt x="67129" y="654861"/>
                </a:lnTo>
                <a:lnTo>
                  <a:pt x="24859" y="727968"/>
                </a:lnTo>
                <a:lnTo>
                  <a:pt x="18821" y="738412"/>
                </a:lnTo>
                <a:lnTo>
                  <a:pt x="4705" y="771488"/>
                </a:lnTo>
                <a:lnTo>
                  <a:pt x="0" y="806753"/>
                </a:lnTo>
                <a:lnTo>
                  <a:pt x="4705" y="842017"/>
                </a:lnTo>
                <a:lnTo>
                  <a:pt x="18821" y="875093"/>
                </a:lnTo>
                <a:lnTo>
                  <a:pt x="242248" y="1261515"/>
                </a:lnTo>
                <a:lnTo>
                  <a:pt x="356980" y="1459947"/>
                </a:lnTo>
                <a:lnTo>
                  <a:pt x="399250" y="1533054"/>
                </a:lnTo>
                <a:lnTo>
                  <a:pt x="427639" y="1572720"/>
                </a:lnTo>
                <a:lnTo>
                  <a:pt x="489280" y="1608661"/>
                </a:lnTo>
                <a:lnTo>
                  <a:pt x="525746" y="1613506"/>
                </a:lnTo>
                <a:lnTo>
                  <a:pt x="973568" y="1613506"/>
                </a:lnTo>
                <a:lnTo>
                  <a:pt x="1203530" y="1613506"/>
                </a:lnTo>
                <a:lnTo>
                  <a:pt x="1288253" y="1613506"/>
                </a:lnTo>
                <a:lnTo>
                  <a:pt x="1300356" y="1613506"/>
                </a:lnTo>
                <a:lnTo>
                  <a:pt x="1336091" y="1608661"/>
                </a:lnTo>
                <a:lnTo>
                  <a:pt x="1369159" y="1594754"/>
                </a:lnTo>
                <a:lnTo>
                  <a:pt x="1397522" y="1572720"/>
                </a:lnTo>
                <a:lnTo>
                  <a:pt x="1419140" y="1543498"/>
                </a:lnTo>
                <a:lnTo>
                  <a:pt x="1643534" y="1157076"/>
                </a:lnTo>
                <a:lnTo>
                  <a:pt x="1758764" y="958644"/>
                </a:lnTo>
                <a:lnTo>
                  <a:pt x="1801217" y="885537"/>
                </a:lnTo>
                <a:lnTo>
                  <a:pt x="1807281" y="875093"/>
                </a:lnTo>
                <a:lnTo>
                  <a:pt x="1821397" y="842017"/>
                </a:lnTo>
                <a:lnTo>
                  <a:pt x="1826103" y="806753"/>
                </a:lnTo>
                <a:lnTo>
                  <a:pt x="1821397" y="771488"/>
                </a:lnTo>
                <a:lnTo>
                  <a:pt x="1807281" y="738412"/>
                </a:lnTo>
                <a:lnTo>
                  <a:pt x="1582887" y="351990"/>
                </a:lnTo>
                <a:lnTo>
                  <a:pt x="1467658" y="153558"/>
                </a:lnTo>
                <a:lnTo>
                  <a:pt x="1425205" y="80451"/>
                </a:lnTo>
                <a:lnTo>
                  <a:pt x="1419140" y="70007"/>
                </a:lnTo>
                <a:lnTo>
                  <a:pt x="1397522" y="40785"/>
                </a:lnTo>
                <a:lnTo>
                  <a:pt x="1369159" y="18751"/>
                </a:lnTo>
                <a:lnTo>
                  <a:pt x="1336091" y="4844"/>
                </a:lnTo>
                <a:lnTo>
                  <a:pt x="1300356" y="0"/>
                </a:lnTo>
                <a:close/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44617" y="6249961"/>
            <a:ext cx="230504" cy="461009"/>
          </a:xfrm>
          <a:custGeom>
            <a:avLst/>
            <a:gdLst/>
            <a:ahLst/>
            <a:cxnLst/>
            <a:rect l="l" t="t" r="r" b="b"/>
            <a:pathLst>
              <a:path w="230504" h="461009">
                <a:moveTo>
                  <a:pt x="222820" y="460402"/>
                </a:moveTo>
                <a:lnTo>
                  <a:pt x="7599" y="460402"/>
                </a:lnTo>
                <a:lnTo>
                  <a:pt x="0" y="452802"/>
                </a:lnTo>
                <a:lnTo>
                  <a:pt x="0" y="16972"/>
                </a:lnTo>
                <a:lnTo>
                  <a:pt x="0" y="7598"/>
                </a:lnTo>
                <a:lnTo>
                  <a:pt x="7599" y="0"/>
                </a:lnTo>
                <a:lnTo>
                  <a:pt x="217948" y="0"/>
                </a:lnTo>
                <a:lnTo>
                  <a:pt x="222265" y="1788"/>
                </a:lnTo>
                <a:lnTo>
                  <a:pt x="228631" y="8154"/>
                </a:lnTo>
                <a:lnTo>
                  <a:pt x="230420" y="12470"/>
                </a:lnTo>
                <a:lnTo>
                  <a:pt x="230420" y="452802"/>
                </a:lnTo>
                <a:lnTo>
                  <a:pt x="222820" y="460402"/>
                </a:lnTo>
                <a:close/>
              </a:path>
            </a:pathLst>
          </a:custGeom>
          <a:solidFill>
            <a:srgbClr val="25C6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075610" y="5729773"/>
            <a:ext cx="1026160" cy="991869"/>
          </a:xfrm>
          <a:custGeom>
            <a:avLst/>
            <a:gdLst/>
            <a:ahLst/>
            <a:cxnLst/>
            <a:rect l="l" t="t" r="r" b="b"/>
            <a:pathLst>
              <a:path w="1026159" h="991870">
                <a:moveTo>
                  <a:pt x="662859" y="991414"/>
                </a:moveTo>
                <a:lnTo>
                  <a:pt x="208034" y="905824"/>
                </a:lnTo>
                <a:lnTo>
                  <a:pt x="171036" y="887722"/>
                </a:lnTo>
                <a:lnTo>
                  <a:pt x="148132" y="853450"/>
                </a:lnTo>
                <a:lnTo>
                  <a:pt x="4309" y="436612"/>
                </a:lnTo>
                <a:lnTo>
                  <a:pt x="0" y="416531"/>
                </a:lnTo>
                <a:lnTo>
                  <a:pt x="1204" y="396248"/>
                </a:lnTo>
                <a:lnTo>
                  <a:pt x="19203" y="359986"/>
                </a:lnTo>
                <a:lnTo>
                  <a:pt x="308704" y="27378"/>
                </a:lnTo>
                <a:lnTo>
                  <a:pt x="342780" y="4181"/>
                </a:lnTo>
                <a:lnTo>
                  <a:pt x="362893" y="0"/>
                </a:lnTo>
                <a:lnTo>
                  <a:pt x="383864" y="1258"/>
                </a:lnTo>
                <a:lnTo>
                  <a:pt x="818128" y="85670"/>
                </a:lnTo>
                <a:lnTo>
                  <a:pt x="854656" y="103680"/>
                </a:lnTo>
                <a:lnTo>
                  <a:pt x="877092" y="137861"/>
                </a:lnTo>
                <a:lnTo>
                  <a:pt x="1021853" y="554881"/>
                </a:lnTo>
                <a:lnTo>
                  <a:pt x="1026163" y="574963"/>
                </a:lnTo>
                <a:lnTo>
                  <a:pt x="1024958" y="595245"/>
                </a:lnTo>
                <a:lnTo>
                  <a:pt x="1006959" y="631508"/>
                </a:lnTo>
                <a:lnTo>
                  <a:pt x="716520" y="963933"/>
                </a:lnTo>
                <a:lnTo>
                  <a:pt x="682913" y="987221"/>
                </a:lnTo>
                <a:lnTo>
                  <a:pt x="662859" y="99141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075610" y="5729773"/>
            <a:ext cx="1026160" cy="991869"/>
          </a:xfrm>
          <a:custGeom>
            <a:avLst/>
            <a:gdLst/>
            <a:ahLst/>
            <a:cxnLst/>
            <a:rect l="l" t="t" r="r" b="b"/>
            <a:pathLst>
              <a:path w="1026159" h="991870">
                <a:moveTo>
                  <a:pt x="818128" y="85670"/>
                </a:moveTo>
                <a:lnTo>
                  <a:pt x="567069" y="36869"/>
                </a:lnTo>
                <a:lnTo>
                  <a:pt x="438147" y="11809"/>
                </a:lnTo>
                <a:lnTo>
                  <a:pt x="390650" y="2577"/>
                </a:lnTo>
                <a:lnTo>
                  <a:pt x="383864" y="1258"/>
                </a:lnTo>
                <a:lnTo>
                  <a:pt x="342780" y="4181"/>
                </a:lnTo>
                <a:lnTo>
                  <a:pt x="308704" y="27378"/>
                </a:lnTo>
                <a:lnTo>
                  <a:pt x="141337" y="219667"/>
                </a:lnTo>
                <a:lnTo>
                  <a:pt x="55391" y="318410"/>
                </a:lnTo>
                <a:lnTo>
                  <a:pt x="23727" y="354789"/>
                </a:lnTo>
                <a:lnTo>
                  <a:pt x="19203" y="359986"/>
                </a:lnTo>
                <a:lnTo>
                  <a:pt x="7685" y="376991"/>
                </a:lnTo>
                <a:lnTo>
                  <a:pt x="1204" y="396248"/>
                </a:lnTo>
                <a:lnTo>
                  <a:pt x="0" y="416531"/>
                </a:lnTo>
                <a:lnTo>
                  <a:pt x="4309" y="436612"/>
                </a:lnTo>
                <a:lnTo>
                  <a:pt x="87457" y="677597"/>
                </a:lnTo>
                <a:lnTo>
                  <a:pt x="130154" y="801345"/>
                </a:lnTo>
                <a:lnTo>
                  <a:pt x="145885" y="846937"/>
                </a:lnTo>
                <a:lnTo>
                  <a:pt x="171036" y="887722"/>
                </a:lnTo>
                <a:lnTo>
                  <a:pt x="208034" y="905824"/>
                </a:lnTo>
                <a:lnTo>
                  <a:pt x="459092" y="954625"/>
                </a:lnTo>
                <a:lnTo>
                  <a:pt x="588014" y="979684"/>
                </a:lnTo>
                <a:lnTo>
                  <a:pt x="635512" y="988917"/>
                </a:lnTo>
                <a:lnTo>
                  <a:pt x="642297" y="990236"/>
                </a:lnTo>
                <a:lnTo>
                  <a:pt x="682913" y="987221"/>
                </a:lnTo>
                <a:lnTo>
                  <a:pt x="716520" y="963933"/>
                </a:lnTo>
                <a:lnTo>
                  <a:pt x="884430" y="771749"/>
                </a:lnTo>
                <a:lnTo>
                  <a:pt x="970654" y="673061"/>
                </a:lnTo>
                <a:lnTo>
                  <a:pt x="1002421" y="636702"/>
                </a:lnTo>
                <a:lnTo>
                  <a:pt x="1006959" y="631508"/>
                </a:lnTo>
                <a:lnTo>
                  <a:pt x="1018477" y="614503"/>
                </a:lnTo>
                <a:lnTo>
                  <a:pt x="1024958" y="595245"/>
                </a:lnTo>
                <a:lnTo>
                  <a:pt x="1026163" y="574963"/>
                </a:lnTo>
                <a:lnTo>
                  <a:pt x="1021853" y="554881"/>
                </a:lnTo>
                <a:lnTo>
                  <a:pt x="938163" y="313792"/>
                </a:lnTo>
                <a:lnTo>
                  <a:pt x="895187" y="189989"/>
                </a:lnTo>
                <a:lnTo>
                  <a:pt x="879354" y="144377"/>
                </a:lnTo>
                <a:lnTo>
                  <a:pt x="877092" y="137861"/>
                </a:lnTo>
                <a:lnTo>
                  <a:pt x="868156" y="119123"/>
                </a:lnTo>
                <a:lnTo>
                  <a:pt x="854656" y="103680"/>
                </a:lnTo>
                <a:lnTo>
                  <a:pt x="837633" y="92280"/>
                </a:lnTo>
                <a:lnTo>
                  <a:pt x="818128" y="85670"/>
                </a:lnTo>
                <a:close/>
              </a:path>
            </a:pathLst>
          </a:custGeom>
          <a:ln w="6349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7656" y="6277242"/>
            <a:ext cx="464343" cy="400188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1727656" y="6277242"/>
            <a:ext cx="464820" cy="400685"/>
          </a:xfrm>
          <a:custGeom>
            <a:avLst/>
            <a:gdLst/>
            <a:ahLst/>
            <a:cxnLst/>
            <a:rect l="l" t="t" r="r" b="b"/>
            <a:pathLst>
              <a:path w="464820" h="400684">
                <a:moveTo>
                  <a:pt x="0" y="38121"/>
                </a:moveTo>
                <a:lnTo>
                  <a:pt x="2995" y="23283"/>
                </a:lnTo>
                <a:lnTo>
                  <a:pt x="11165" y="11165"/>
                </a:lnTo>
                <a:lnTo>
                  <a:pt x="23283" y="2995"/>
                </a:lnTo>
                <a:lnTo>
                  <a:pt x="38121" y="0"/>
                </a:lnTo>
                <a:lnTo>
                  <a:pt x="426221" y="0"/>
                </a:lnTo>
                <a:lnTo>
                  <a:pt x="461441" y="23533"/>
                </a:lnTo>
                <a:lnTo>
                  <a:pt x="464343" y="38121"/>
                </a:lnTo>
                <a:lnTo>
                  <a:pt x="464343" y="362066"/>
                </a:lnTo>
                <a:lnTo>
                  <a:pt x="461347" y="376905"/>
                </a:lnTo>
                <a:lnTo>
                  <a:pt x="453178" y="389022"/>
                </a:lnTo>
                <a:lnTo>
                  <a:pt x="441060" y="397192"/>
                </a:lnTo>
                <a:lnTo>
                  <a:pt x="426221" y="400188"/>
                </a:lnTo>
                <a:lnTo>
                  <a:pt x="38121" y="400188"/>
                </a:lnTo>
                <a:lnTo>
                  <a:pt x="23283" y="397192"/>
                </a:lnTo>
                <a:lnTo>
                  <a:pt x="11165" y="389022"/>
                </a:lnTo>
                <a:lnTo>
                  <a:pt x="2995" y="376905"/>
                </a:lnTo>
                <a:lnTo>
                  <a:pt x="0" y="362066"/>
                </a:lnTo>
                <a:lnTo>
                  <a:pt x="0" y="38121"/>
                </a:lnTo>
                <a:close/>
              </a:path>
            </a:pathLst>
          </a:custGeom>
          <a:ln w="9524">
            <a:solidFill>
              <a:srgbClr val="25C6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F6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93519" y="0"/>
            <a:ext cx="307340" cy="6858000"/>
          </a:xfrm>
          <a:custGeom>
            <a:avLst/>
            <a:gdLst/>
            <a:ahLst/>
            <a:cxnLst/>
            <a:rect l="l" t="t" r="r" b="b"/>
            <a:pathLst>
              <a:path w="307340" h="6858000">
                <a:moveTo>
                  <a:pt x="0" y="6857999"/>
                </a:moveTo>
                <a:lnTo>
                  <a:pt x="307332" y="6857999"/>
                </a:lnTo>
                <a:lnTo>
                  <a:pt x="30733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00852" y="2"/>
            <a:ext cx="91146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3747" y="412515"/>
            <a:ext cx="1050450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6509" y="1499253"/>
            <a:ext cx="6658980" cy="476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628" y="6383696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4.png"/><Relationship Id="rId7" Type="http://schemas.openxmlformats.org/officeDocument/2006/relationships/image" Target="../media/image69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11" Type="http://schemas.openxmlformats.org/officeDocument/2006/relationships/image" Target="../media/image73.jpg"/><Relationship Id="rId5" Type="http://schemas.openxmlformats.org/officeDocument/2006/relationships/image" Target="../media/image67.png"/><Relationship Id="rId10" Type="http://schemas.openxmlformats.org/officeDocument/2006/relationships/image" Target="../media/image72.jpg"/><Relationship Id="rId4" Type="http://schemas.openxmlformats.org/officeDocument/2006/relationships/image" Target="../media/image65.png"/><Relationship Id="rId9" Type="http://schemas.openxmlformats.org/officeDocument/2006/relationships/image" Target="../media/image7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5.png"/><Relationship Id="rId7" Type="http://schemas.openxmlformats.org/officeDocument/2006/relationships/image" Target="../media/image69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jp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7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g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jp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0" y="4793595"/>
            <a:ext cx="1537335" cy="2096770"/>
            <a:chOff x="-31750" y="4793595"/>
            <a:chExt cx="1537335" cy="2096770"/>
          </a:xfrm>
        </p:grpSpPr>
        <p:sp>
          <p:nvSpPr>
            <p:cNvPr id="3" name="object 3"/>
            <p:cNvSpPr/>
            <p:nvPr/>
          </p:nvSpPr>
          <p:spPr>
            <a:xfrm>
              <a:off x="302776" y="4793595"/>
              <a:ext cx="1202690" cy="1258570"/>
            </a:xfrm>
            <a:custGeom>
              <a:avLst/>
              <a:gdLst/>
              <a:ahLst/>
              <a:cxnLst/>
              <a:rect l="l" t="t" r="r" b="b"/>
              <a:pathLst>
                <a:path w="1202690" h="1258570">
                  <a:moveTo>
                    <a:pt x="516919" y="1258229"/>
                  </a:moveTo>
                  <a:lnTo>
                    <a:pt x="468228" y="1249055"/>
                  </a:lnTo>
                  <a:lnTo>
                    <a:pt x="33982" y="885835"/>
                  </a:lnTo>
                  <a:lnTo>
                    <a:pt x="5359" y="845209"/>
                  </a:lnTo>
                  <a:lnTo>
                    <a:pt x="0" y="820836"/>
                  </a:lnTo>
                  <a:lnTo>
                    <a:pt x="1306" y="795679"/>
                  </a:lnTo>
                  <a:lnTo>
                    <a:pt x="94863" y="262967"/>
                  </a:lnTo>
                  <a:lnTo>
                    <a:pt x="115234" y="217334"/>
                  </a:lnTo>
                  <a:lnTo>
                    <a:pt x="155661" y="188688"/>
                  </a:lnTo>
                  <a:lnTo>
                    <a:pt x="661275" y="5431"/>
                  </a:lnTo>
                  <a:lnTo>
                    <a:pt x="686236" y="0"/>
                  </a:lnTo>
                  <a:lnTo>
                    <a:pt x="711214" y="1325"/>
                  </a:lnTo>
                  <a:lnTo>
                    <a:pt x="756638" y="23111"/>
                  </a:lnTo>
                  <a:lnTo>
                    <a:pt x="1168695" y="372567"/>
                  </a:lnTo>
                  <a:lnTo>
                    <a:pt x="1197318" y="413192"/>
                  </a:lnTo>
                  <a:lnTo>
                    <a:pt x="1202678" y="437566"/>
                  </a:lnTo>
                  <a:lnTo>
                    <a:pt x="1201371" y="462723"/>
                  </a:lnTo>
                  <a:lnTo>
                    <a:pt x="1108906" y="995039"/>
                  </a:lnTo>
                  <a:lnTo>
                    <a:pt x="1087989" y="1040870"/>
                  </a:lnTo>
                  <a:lnTo>
                    <a:pt x="1047016" y="1069714"/>
                  </a:lnTo>
                  <a:lnTo>
                    <a:pt x="541403" y="1252970"/>
                  </a:lnTo>
                  <a:lnTo>
                    <a:pt x="516919" y="1258229"/>
                  </a:lnTo>
                  <a:close/>
                </a:path>
              </a:pathLst>
            </a:custGeom>
            <a:solidFill>
              <a:srgbClr val="D1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3455"/>
              <a:ext cx="844550" cy="1995170"/>
            </a:xfrm>
            <a:custGeom>
              <a:avLst/>
              <a:gdLst/>
              <a:ahLst/>
              <a:cxnLst/>
              <a:rect l="l" t="t" r="r" b="b"/>
              <a:pathLst>
                <a:path w="844550" h="1995170">
                  <a:moveTo>
                    <a:pt x="541068" y="1994543"/>
                  </a:moveTo>
                  <a:lnTo>
                    <a:pt x="573426" y="1967270"/>
                  </a:lnTo>
                  <a:lnTo>
                    <a:pt x="600116" y="1928794"/>
                  </a:lnTo>
                  <a:lnTo>
                    <a:pt x="615671" y="1883851"/>
                  </a:lnTo>
                  <a:lnTo>
                    <a:pt x="745095" y="1312921"/>
                  </a:lnTo>
                  <a:lnTo>
                    <a:pt x="811557" y="1019741"/>
                  </a:lnTo>
                  <a:lnTo>
                    <a:pt x="836043" y="911727"/>
                  </a:lnTo>
                  <a:lnTo>
                    <a:pt x="839541" y="896296"/>
                  </a:lnTo>
                  <a:lnTo>
                    <a:pt x="844304" y="849363"/>
                  </a:lnTo>
                  <a:lnTo>
                    <a:pt x="836551" y="803261"/>
                  </a:lnTo>
                  <a:lnTo>
                    <a:pt x="817125" y="760738"/>
                  </a:lnTo>
                  <a:lnTo>
                    <a:pt x="786869" y="724544"/>
                  </a:lnTo>
                  <a:lnTo>
                    <a:pt x="359624" y="324328"/>
                  </a:lnTo>
                  <a:lnTo>
                    <a:pt x="140228" y="118811"/>
                  </a:lnTo>
                  <a:lnTo>
                    <a:pt x="59397" y="43095"/>
                  </a:lnTo>
                  <a:lnTo>
                    <a:pt x="47850" y="32278"/>
                  </a:lnTo>
                  <a:lnTo>
                    <a:pt x="9774" y="3782"/>
                  </a:lnTo>
                  <a:lnTo>
                    <a:pt x="0" y="0"/>
                  </a:lnTo>
                </a:path>
              </a:pathLst>
            </a:custGeom>
            <a:ln w="63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717780" y="3687218"/>
            <a:ext cx="4479290" cy="3093085"/>
            <a:chOff x="7717780" y="3687218"/>
            <a:chExt cx="4479290" cy="30930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5608" y="4108505"/>
              <a:ext cx="786391" cy="26513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05608" y="4108505"/>
              <a:ext cx="786765" cy="2651760"/>
            </a:xfrm>
            <a:custGeom>
              <a:avLst/>
              <a:gdLst/>
              <a:ahLst/>
              <a:cxnLst/>
              <a:rect l="l" t="t" r="r" b="b"/>
              <a:pathLst>
                <a:path w="786765" h="2651759">
                  <a:moveTo>
                    <a:pt x="692817" y="2651320"/>
                  </a:moveTo>
                  <a:lnTo>
                    <a:pt x="0" y="2651320"/>
                  </a:lnTo>
                  <a:lnTo>
                    <a:pt x="0" y="2349673"/>
                  </a:lnTo>
                  <a:lnTo>
                    <a:pt x="0" y="301646"/>
                  </a:lnTo>
                  <a:lnTo>
                    <a:pt x="0" y="0"/>
                  </a:lnTo>
                  <a:lnTo>
                    <a:pt x="692817" y="0"/>
                  </a:lnTo>
                  <a:lnTo>
                    <a:pt x="730848" y="8420"/>
                  </a:lnTo>
                  <a:lnTo>
                    <a:pt x="761904" y="31382"/>
                  </a:lnTo>
                  <a:lnTo>
                    <a:pt x="782843" y="65440"/>
                  </a:lnTo>
                  <a:lnTo>
                    <a:pt x="786391" y="84712"/>
                  </a:lnTo>
                </a:path>
                <a:path w="786765" h="2651759">
                  <a:moveTo>
                    <a:pt x="786391" y="2566608"/>
                  </a:moveTo>
                  <a:lnTo>
                    <a:pt x="782843" y="2585880"/>
                  </a:lnTo>
                  <a:lnTo>
                    <a:pt x="761904" y="2619938"/>
                  </a:lnTo>
                  <a:lnTo>
                    <a:pt x="730848" y="2642900"/>
                  </a:lnTo>
                  <a:lnTo>
                    <a:pt x="692817" y="2651320"/>
                  </a:lnTo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94525" y="6349990"/>
              <a:ext cx="450215" cy="425450"/>
            </a:xfrm>
            <a:custGeom>
              <a:avLst/>
              <a:gdLst/>
              <a:ahLst/>
              <a:cxnLst/>
              <a:rect l="l" t="t" r="r" b="b"/>
              <a:pathLst>
                <a:path w="450215" h="425450">
                  <a:moveTo>
                    <a:pt x="0" y="424970"/>
                  </a:moveTo>
                  <a:lnTo>
                    <a:pt x="0" y="0"/>
                  </a:lnTo>
                  <a:lnTo>
                    <a:pt x="450092" y="0"/>
                  </a:lnTo>
                  <a:lnTo>
                    <a:pt x="0" y="424970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94525" y="6349990"/>
              <a:ext cx="450215" cy="425450"/>
            </a:xfrm>
            <a:custGeom>
              <a:avLst/>
              <a:gdLst/>
              <a:ahLst/>
              <a:cxnLst/>
              <a:rect l="l" t="t" r="r" b="b"/>
              <a:pathLst>
                <a:path w="450215" h="425450">
                  <a:moveTo>
                    <a:pt x="450092" y="0"/>
                  </a:moveTo>
                  <a:lnTo>
                    <a:pt x="0" y="424970"/>
                  </a:lnTo>
                  <a:lnTo>
                    <a:pt x="0" y="0"/>
                  </a:lnTo>
                  <a:lnTo>
                    <a:pt x="45009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2543" y="3691980"/>
              <a:ext cx="4122074" cy="26580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22543" y="3691980"/>
              <a:ext cx="4122420" cy="2658110"/>
            </a:xfrm>
            <a:custGeom>
              <a:avLst/>
              <a:gdLst/>
              <a:ahLst/>
              <a:cxnLst/>
              <a:rect l="l" t="t" r="r" b="b"/>
              <a:pathLst>
                <a:path w="4122420" h="2658110">
                  <a:moveTo>
                    <a:pt x="0" y="56854"/>
                  </a:moveTo>
                  <a:lnTo>
                    <a:pt x="4467" y="34724"/>
                  </a:lnTo>
                  <a:lnTo>
                    <a:pt x="16652" y="16652"/>
                  </a:lnTo>
                  <a:lnTo>
                    <a:pt x="34724" y="4467"/>
                  </a:lnTo>
                  <a:lnTo>
                    <a:pt x="56854" y="0"/>
                  </a:lnTo>
                  <a:lnTo>
                    <a:pt x="4065218" y="0"/>
                  </a:lnTo>
                  <a:lnTo>
                    <a:pt x="4105421" y="16652"/>
                  </a:lnTo>
                  <a:lnTo>
                    <a:pt x="4122074" y="56854"/>
                  </a:lnTo>
                  <a:lnTo>
                    <a:pt x="4122074" y="2601154"/>
                  </a:lnTo>
                  <a:lnTo>
                    <a:pt x="4117606" y="2623284"/>
                  </a:lnTo>
                  <a:lnTo>
                    <a:pt x="4105421" y="2641356"/>
                  </a:lnTo>
                  <a:lnTo>
                    <a:pt x="4087349" y="2653541"/>
                  </a:lnTo>
                  <a:lnTo>
                    <a:pt x="4065218" y="2658009"/>
                  </a:lnTo>
                  <a:lnTo>
                    <a:pt x="56854" y="2658009"/>
                  </a:lnTo>
                  <a:lnTo>
                    <a:pt x="34724" y="2653541"/>
                  </a:lnTo>
                  <a:lnTo>
                    <a:pt x="16652" y="2641356"/>
                  </a:lnTo>
                  <a:lnTo>
                    <a:pt x="4467" y="2623284"/>
                  </a:lnTo>
                  <a:lnTo>
                    <a:pt x="0" y="2601154"/>
                  </a:lnTo>
                  <a:lnTo>
                    <a:pt x="0" y="56854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53689" y="3937675"/>
            <a:ext cx="3658235" cy="21285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635" algn="ctr">
              <a:lnSpc>
                <a:spcPts val="5400"/>
              </a:lnSpc>
              <a:spcBef>
                <a:spcPts val="560"/>
              </a:spcBef>
            </a:pPr>
            <a:r>
              <a:rPr sz="4800" b="1" spc="-5" dirty="0">
                <a:solidFill>
                  <a:srgbClr val="F1F1F1"/>
                </a:solidFill>
                <a:latin typeface="Corbel"/>
                <a:cs typeface="Corbel"/>
              </a:rPr>
              <a:t>ÁRBOLES </a:t>
            </a:r>
            <a:r>
              <a:rPr sz="4800" b="1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4800" b="1" spc="-5" dirty="0">
                <a:solidFill>
                  <a:srgbClr val="F1F1F1"/>
                </a:solidFill>
                <a:latin typeface="Corbel"/>
                <a:cs typeface="Corbel"/>
              </a:rPr>
              <a:t>BINARIOS</a:t>
            </a:r>
            <a:r>
              <a:rPr sz="4800" b="1" spc="-10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4800" b="1" spc="-5" dirty="0">
                <a:solidFill>
                  <a:srgbClr val="F1F1F1"/>
                </a:solidFill>
                <a:latin typeface="Corbel"/>
                <a:cs typeface="Corbel"/>
              </a:rPr>
              <a:t>DE </a:t>
            </a:r>
            <a:r>
              <a:rPr sz="4800" b="1" spc="-969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4800" b="1" spc="-5" dirty="0">
                <a:solidFill>
                  <a:srgbClr val="F1F1F1"/>
                </a:solidFill>
                <a:latin typeface="Corbel"/>
                <a:cs typeface="Corbel"/>
              </a:rPr>
              <a:t>BÚSQUEDA</a:t>
            </a:r>
            <a:endParaRPr sz="48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98502" y="319479"/>
            <a:ext cx="474345" cy="461009"/>
            <a:chOff x="11698502" y="319479"/>
            <a:chExt cx="474345" cy="461009"/>
          </a:xfrm>
        </p:grpSpPr>
        <p:sp>
          <p:nvSpPr>
            <p:cNvPr id="14" name="object 14"/>
            <p:cNvSpPr/>
            <p:nvPr/>
          </p:nvSpPr>
          <p:spPr>
            <a:xfrm>
              <a:off x="11844617" y="319479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1"/>
                  </a:moveTo>
                  <a:lnTo>
                    <a:pt x="7599" y="460401"/>
                  </a:lnTo>
                  <a:lnTo>
                    <a:pt x="0" y="452803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9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1"/>
                  </a:lnTo>
                  <a:lnTo>
                    <a:pt x="230420" y="452803"/>
                  </a:lnTo>
                  <a:lnTo>
                    <a:pt x="222820" y="460401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3264" y="342800"/>
              <a:ext cx="464343" cy="4001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703264" y="342800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3"/>
                  </a:lnTo>
                  <a:lnTo>
                    <a:pt x="11165" y="11165"/>
                  </a:lnTo>
                  <a:lnTo>
                    <a:pt x="23282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6"/>
                  </a:lnTo>
                  <a:lnTo>
                    <a:pt x="461347" y="376904"/>
                  </a:lnTo>
                  <a:lnTo>
                    <a:pt x="453178" y="389022"/>
                  </a:lnTo>
                  <a:lnTo>
                    <a:pt x="441060" y="397192"/>
                  </a:lnTo>
                  <a:lnTo>
                    <a:pt x="426221" y="400187"/>
                  </a:lnTo>
                  <a:lnTo>
                    <a:pt x="38121" y="400187"/>
                  </a:lnTo>
                  <a:lnTo>
                    <a:pt x="23282" y="397192"/>
                  </a:lnTo>
                  <a:lnTo>
                    <a:pt x="11165" y="389022"/>
                  </a:lnTo>
                  <a:lnTo>
                    <a:pt x="2995" y="376904"/>
                  </a:lnTo>
                  <a:lnTo>
                    <a:pt x="0" y="362066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884637" y="43265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3918" y="4888593"/>
            <a:ext cx="27451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475" dirty="0">
                <a:solidFill>
                  <a:srgbClr val="FFC000"/>
                </a:solidFill>
                <a:latin typeface="Cambria"/>
                <a:cs typeface="Cambria"/>
              </a:rPr>
              <a:t>¿</a:t>
            </a:r>
            <a:r>
              <a:rPr sz="2300" b="1" spc="254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300" b="1" spc="160" dirty="0">
                <a:solidFill>
                  <a:srgbClr val="FFC000"/>
                </a:solidFill>
                <a:latin typeface="Cambria"/>
                <a:cs typeface="Cambria"/>
              </a:rPr>
              <a:t>Qué</a:t>
            </a:r>
            <a:r>
              <a:rPr sz="2300" b="1" spc="254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300" b="1" spc="120" dirty="0">
                <a:solidFill>
                  <a:srgbClr val="FFC000"/>
                </a:solidFill>
                <a:latin typeface="Cambria"/>
                <a:cs typeface="Cambria"/>
              </a:rPr>
              <a:t>es</a:t>
            </a:r>
            <a:r>
              <a:rPr sz="2300" b="1" spc="254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300" b="1" spc="155" dirty="0">
                <a:solidFill>
                  <a:srgbClr val="FFC000"/>
                </a:solidFill>
                <a:latin typeface="Cambria"/>
                <a:cs typeface="Cambria"/>
              </a:rPr>
              <a:t>un</a:t>
            </a:r>
            <a:r>
              <a:rPr sz="2300" b="1" spc="26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300" b="1" spc="229" dirty="0">
                <a:solidFill>
                  <a:srgbClr val="FFC000"/>
                </a:solidFill>
                <a:latin typeface="Cambria"/>
                <a:cs typeface="Cambria"/>
              </a:rPr>
              <a:t>ABB?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83918" y="5591156"/>
            <a:ext cx="4350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9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20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2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20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binario</a:t>
            </a:r>
            <a:r>
              <a:rPr sz="20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Cambria"/>
                <a:cs typeface="Cambria"/>
              </a:rPr>
              <a:t>muy</a:t>
            </a:r>
            <a:r>
              <a:rPr sz="20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extendido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51947" y="498288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75" dirty="0">
                <a:solidFill>
                  <a:srgbClr val="FFC000"/>
                </a:solidFill>
                <a:latin typeface="Segoe UI Symbol"/>
                <a:cs typeface="Segoe UI Symbol"/>
              </a:rPr>
              <a:t>□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4678" y="5419164"/>
            <a:ext cx="1212850" cy="1247140"/>
          </a:xfrm>
          <a:custGeom>
            <a:avLst/>
            <a:gdLst/>
            <a:ahLst/>
            <a:cxnLst/>
            <a:rect l="l" t="t" r="r" b="b"/>
            <a:pathLst>
              <a:path w="1212850" h="1247140">
                <a:moveTo>
                  <a:pt x="524486" y="1242378"/>
                </a:moveTo>
                <a:lnTo>
                  <a:pt x="819658" y="1146911"/>
                </a:lnTo>
                <a:lnTo>
                  <a:pt x="971233" y="1097887"/>
                </a:lnTo>
                <a:lnTo>
                  <a:pt x="1027076" y="1079826"/>
                </a:lnTo>
                <a:lnTo>
                  <a:pt x="1035054" y="1077246"/>
                </a:lnTo>
                <a:lnTo>
                  <a:pt x="1076923" y="1049933"/>
                </a:lnTo>
                <a:lnTo>
                  <a:pt x="1099398" y="1005024"/>
                </a:lnTo>
                <a:lnTo>
                  <a:pt x="1163576" y="700493"/>
                </a:lnTo>
                <a:lnTo>
                  <a:pt x="1196532" y="544111"/>
                </a:lnTo>
                <a:lnTo>
                  <a:pt x="1208674" y="486497"/>
                </a:lnTo>
                <a:lnTo>
                  <a:pt x="1210409" y="478267"/>
                </a:lnTo>
                <a:lnTo>
                  <a:pt x="1212601" y="453267"/>
                </a:lnTo>
                <a:lnTo>
                  <a:pt x="1208120" y="428820"/>
                </a:lnTo>
                <a:lnTo>
                  <a:pt x="1181019" y="387398"/>
                </a:lnTo>
                <a:lnTo>
                  <a:pt x="950663" y="178127"/>
                </a:lnTo>
                <a:lnTo>
                  <a:pt x="832372" y="70664"/>
                </a:lnTo>
                <a:lnTo>
                  <a:pt x="788791" y="31072"/>
                </a:lnTo>
                <a:lnTo>
                  <a:pt x="738048" y="2174"/>
                </a:lnTo>
                <a:lnTo>
                  <a:pt x="713192" y="0"/>
                </a:lnTo>
                <a:lnTo>
                  <a:pt x="688114" y="4553"/>
                </a:lnTo>
                <a:lnTo>
                  <a:pt x="392942" y="100020"/>
                </a:lnTo>
                <a:lnTo>
                  <a:pt x="241367" y="149044"/>
                </a:lnTo>
                <a:lnTo>
                  <a:pt x="185524" y="167105"/>
                </a:lnTo>
                <a:lnTo>
                  <a:pt x="136228" y="196819"/>
                </a:lnTo>
                <a:lnTo>
                  <a:pt x="114305" y="241550"/>
                </a:lnTo>
                <a:lnTo>
                  <a:pt x="49490" y="546288"/>
                </a:lnTo>
                <a:lnTo>
                  <a:pt x="16206" y="702775"/>
                </a:lnTo>
                <a:lnTo>
                  <a:pt x="3943" y="760429"/>
                </a:lnTo>
                <a:lnTo>
                  <a:pt x="2192" y="768665"/>
                </a:lnTo>
                <a:lnTo>
                  <a:pt x="0" y="793664"/>
                </a:lnTo>
                <a:lnTo>
                  <a:pt x="4481" y="818111"/>
                </a:lnTo>
                <a:lnTo>
                  <a:pt x="15165" y="840552"/>
                </a:lnTo>
                <a:lnTo>
                  <a:pt x="31581" y="859533"/>
                </a:lnTo>
                <a:lnTo>
                  <a:pt x="262575" y="1068598"/>
                </a:lnTo>
                <a:lnTo>
                  <a:pt x="381194" y="1175955"/>
                </a:lnTo>
                <a:lnTo>
                  <a:pt x="424895" y="1215508"/>
                </a:lnTo>
                <a:lnTo>
                  <a:pt x="475104" y="1244579"/>
                </a:lnTo>
                <a:lnTo>
                  <a:pt x="499890" y="1246776"/>
                </a:lnTo>
                <a:lnTo>
                  <a:pt x="524486" y="1242378"/>
                </a:lnTo>
                <a:close/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1554" y="1083162"/>
            <a:ext cx="3997594" cy="167606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058157" y="505849"/>
            <a:ext cx="650875" cy="22034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173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Raíz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75601" y="1010417"/>
            <a:ext cx="633095" cy="222250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ts val="1745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Der.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0818" y="964202"/>
            <a:ext cx="633095" cy="23812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55575">
              <a:lnSpc>
                <a:spcPts val="1875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Izq.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37686" y="1523501"/>
            <a:ext cx="793750" cy="23431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845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Padre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82589" y="2765376"/>
            <a:ext cx="778510" cy="20383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6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Hijos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2560" y="726108"/>
            <a:ext cx="81980" cy="26598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384182" y="1073636"/>
            <a:ext cx="3063240" cy="1803400"/>
            <a:chOff x="1384182" y="1073636"/>
            <a:chExt cx="3063240" cy="1803400"/>
          </a:xfrm>
        </p:grpSpPr>
        <p:sp>
          <p:nvSpPr>
            <p:cNvPr id="30" name="object 30"/>
            <p:cNvSpPr/>
            <p:nvPr/>
          </p:nvSpPr>
          <p:spPr>
            <a:xfrm>
              <a:off x="1393707" y="1083161"/>
              <a:ext cx="248285" cy="181610"/>
            </a:xfrm>
            <a:custGeom>
              <a:avLst/>
              <a:gdLst/>
              <a:ahLst/>
              <a:cxnLst/>
              <a:rect l="l" t="t" r="r" b="b"/>
              <a:pathLst>
                <a:path w="248285" h="181609">
                  <a:moveTo>
                    <a:pt x="0" y="0"/>
                  </a:moveTo>
                  <a:lnTo>
                    <a:pt x="248159" y="181305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3780" y="1229534"/>
              <a:ext cx="107417" cy="9545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029468" y="1121348"/>
              <a:ext cx="246379" cy="193040"/>
            </a:xfrm>
            <a:custGeom>
              <a:avLst/>
              <a:gdLst/>
              <a:ahLst/>
              <a:cxnLst/>
              <a:rect l="l" t="t" r="r" b="b"/>
              <a:pathLst>
                <a:path w="246379" h="193040">
                  <a:moveTo>
                    <a:pt x="246132" y="0"/>
                  </a:moveTo>
                  <a:lnTo>
                    <a:pt x="0" y="192967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1909" y="1280028"/>
              <a:ext cx="106498" cy="9715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66650" y="1640539"/>
              <a:ext cx="171450" cy="265430"/>
            </a:xfrm>
            <a:custGeom>
              <a:avLst/>
              <a:gdLst/>
              <a:ahLst/>
              <a:cxnLst/>
              <a:rect l="l" t="t" r="r" b="b"/>
              <a:pathLst>
                <a:path w="171450" h="265430">
                  <a:moveTo>
                    <a:pt x="171035" y="0"/>
                  </a:moveTo>
                  <a:lnTo>
                    <a:pt x="0" y="26518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0268" y="1879149"/>
              <a:ext cx="92349" cy="1087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34476" y="2783741"/>
              <a:ext cx="348615" cy="83820"/>
            </a:xfrm>
            <a:custGeom>
              <a:avLst/>
              <a:gdLst/>
              <a:ahLst/>
              <a:cxnLst/>
              <a:rect l="l" t="t" r="r" b="b"/>
              <a:pathLst>
                <a:path w="348614" h="83819">
                  <a:moveTo>
                    <a:pt x="348112" y="8328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0873" y="2743614"/>
              <a:ext cx="110449" cy="8025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2184" y="2453989"/>
              <a:ext cx="96169" cy="32091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960829" y="2782334"/>
              <a:ext cx="375285" cy="85090"/>
            </a:xfrm>
            <a:custGeom>
              <a:avLst/>
              <a:gdLst/>
              <a:ahLst/>
              <a:cxnLst/>
              <a:rect l="l" t="t" r="r" b="b"/>
              <a:pathLst>
                <a:path w="375285" h="85089">
                  <a:moveTo>
                    <a:pt x="0" y="84687"/>
                  </a:moveTo>
                  <a:lnTo>
                    <a:pt x="37487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19241" y="2742117"/>
              <a:ext cx="110309" cy="80433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6569305" y="1244971"/>
            <a:ext cx="1713864" cy="1567180"/>
            <a:chOff x="6569305" y="1244971"/>
            <a:chExt cx="1713864" cy="1567180"/>
          </a:xfrm>
        </p:grpSpPr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9305" y="1295049"/>
              <a:ext cx="1713606" cy="151705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439789" y="1244971"/>
              <a:ext cx="482600" cy="485140"/>
            </a:xfrm>
            <a:custGeom>
              <a:avLst/>
              <a:gdLst/>
              <a:ahLst/>
              <a:cxnLst/>
              <a:rect l="l" t="t" r="r" b="b"/>
              <a:pathLst>
                <a:path w="482600" h="485139">
                  <a:moveTo>
                    <a:pt x="241002" y="484724"/>
                  </a:moveTo>
                  <a:lnTo>
                    <a:pt x="192432" y="479800"/>
                  </a:lnTo>
                  <a:lnTo>
                    <a:pt x="147193" y="465678"/>
                  </a:lnTo>
                  <a:lnTo>
                    <a:pt x="106255" y="443333"/>
                  </a:lnTo>
                  <a:lnTo>
                    <a:pt x="70587" y="413738"/>
                  </a:lnTo>
                  <a:lnTo>
                    <a:pt x="41159" y="377869"/>
                  </a:lnTo>
                  <a:lnTo>
                    <a:pt x="18939" y="336700"/>
                  </a:lnTo>
                  <a:lnTo>
                    <a:pt x="4896" y="291206"/>
                  </a:lnTo>
                  <a:lnTo>
                    <a:pt x="0" y="242362"/>
                  </a:lnTo>
                  <a:lnTo>
                    <a:pt x="4896" y="193517"/>
                  </a:lnTo>
                  <a:lnTo>
                    <a:pt x="18939" y="148024"/>
                  </a:lnTo>
                  <a:lnTo>
                    <a:pt x="41159" y="106855"/>
                  </a:lnTo>
                  <a:lnTo>
                    <a:pt x="70588" y="70986"/>
                  </a:lnTo>
                  <a:lnTo>
                    <a:pt x="106255" y="41391"/>
                  </a:lnTo>
                  <a:lnTo>
                    <a:pt x="147193" y="19046"/>
                  </a:lnTo>
                  <a:lnTo>
                    <a:pt x="192432" y="4923"/>
                  </a:lnTo>
                  <a:lnTo>
                    <a:pt x="241002" y="0"/>
                  </a:lnTo>
                  <a:lnTo>
                    <a:pt x="288238" y="4699"/>
                  </a:lnTo>
                  <a:lnTo>
                    <a:pt x="333229" y="18448"/>
                  </a:lnTo>
                  <a:lnTo>
                    <a:pt x="374710" y="40719"/>
                  </a:lnTo>
                  <a:lnTo>
                    <a:pt x="411416" y="70986"/>
                  </a:lnTo>
                  <a:lnTo>
                    <a:pt x="441512" y="107899"/>
                  </a:lnTo>
                  <a:lnTo>
                    <a:pt x="463658" y="149614"/>
                  </a:lnTo>
                  <a:lnTo>
                    <a:pt x="477330" y="194859"/>
                  </a:lnTo>
                  <a:lnTo>
                    <a:pt x="482003" y="242362"/>
                  </a:lnTo>
                  <a:lnTo>
                    <a:pt x="477107" y="291206"/>
                  </a:lnTo>
                  <a:lnTo>
                    <a:pt x="463064" y="336700"/>
                  </a:lnTo>
                  <a:lnTo>
                    <a:pt x="440844" y="377869"/>
                  </a:lnTo>
                  <a:lnTo>
                    <a:pt x="411416" y="413738"/>
                  </a:lnTo>
                  <a:lnTo>
                    <a:pt x="375748" y="443333"/>
                  </a:lnTo>
                  <a:lnTo>
                    <a:pt x="334811" y="465678"/>
                  </a:lnTo>
                  <a:lnTo>
                    <a:pt x="289572" y="479800"/>
                  </a:lnTo>
                  <a:lnTo>
                    <a:pt x="241002" y="484724"/>
                  </a:lnTo>
                  <a:close/>
                </a:path>
              </a:pathLst>
            </a:custGeom>
            <a:solidFill>
              <a:srgbClr val="0F6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5837666" y="505849"/>
            <a:ext cx="0" cy="3246755"/>
          </a:xfrm>
          <a:custGeom>
            <a:avLst/>
            <a:gdLst/>
            <a:ahLst/>
            <a:cxnLst/>
            <a:rect l="l" t="t" r="r" b="b"/>
            <a:pathLst>
              <a:path h="3246754">
                <a:moveTo>
                  <a:pt x="0" y="0"/>
                </a:moveTo>
                <a:lnTo>
                  <a:pt x="0" y="3246679"/>
                </a:lnTo>
              </a:path>
            </a:pathLst>
          </a:custGeom>
          <a:ln w="1269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7909267" y="313441"/>
            <a:ext cx="3434079" cy="2457450"/>
            <a:chOff x="7909267" y="313441"/>
            <a:chExt cx="3434079" cy="2457450"/>
          </a:xfrm>
        </p:grpSpPr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26663" y="1285870"/>
              <a:ext cx="2116406" cy="148471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248810" y="1051983"/>
              <a:ext cx="482600" cy="485140"/>
            </a:xfrm>
            <a:custGeom>
              <a:avLst/>
              <a:gdLst/>
              <a:ahLst/>
              <a:cxnLst/>
              <a:rect l="l" t="t" r="r" b="b"/>
              <a:pathLst>
                <a:path w="482600" h="485140">
                  <a:moveTo>
                    <a:pt x="241001" y="484724"/>
                  </a:moveTo>
                  <a:lnTo>
                    <a:pt x="192431" y="479801"/>
                  </a:lnTo>
                  <a:lnTo>
                    <a:pt x="147192" y="465678"/>
                  </a:lnTo>
                  <a:lnTo>
                    <a:pt x="106255" y="443333"/>
                  </a:lnTo>
                  <a:lnTo>
                    <a:pt x="70587" y="413738"/>
                  </a:lnTo>
                  <a:lnTo>
                    <a:pt x="41159" y="377869"/>
                  </a:lnTo>
                  <a:lnTo>
                    <a:pt x="18939" y="336700"/>
                  </a:lnTo>
                  <a:lnTo>
                    <a:pt x="4896" y="291206"/>
                  </a:lnTo>
                  <a:lnTo>
                    <a:pt x="0" y="242362"/>
                  </a:lnTo>
                  <a:lnTo>
                    <a:pt x="4896" y="193517"/>
                  </a:lnTo>
                  <a:lnTo>
                    <a:pt x="18939" y="148024"/>
                  </a:lnTo>
                  <a:lnTo>
                    <a:pt x="41159" y="106855"/>
                  </a:lnTo>
                  <a:lnTo>
                    <a:pt x="70587" y="70986"/>
                  </a:lnTo>
                  <a:lnTo>
                    <a:pt x="106255" y="41391"/>
                  </a:lnTo>
                  <a:lnTo>
                    <a:pt x="147192" y="19046"/>
                  </a:lnTo>
                  <a:lnTo>
                    <a:pt x="192431" y="4923"/>
                  </a:lnTo>
                  <a:lnTo>
                    <a:pt x="241001" y="0"/>
                  </a:lnTo>
                  <a:lnTo>
                    <a:pt x="288238" y="4699"/>
                  </a:lnTo>
                  <a:lnTo>
                    <a:pt x="333229" y="18448"/>
                  </a:lnTo>
                  <a:lnTo>
                    <a:pt x="374710" y="40719"/>
                  </a:lnTo>
                  <a:lnTo>
                    <a:pt x="411416" y="70986"/>
                  </a:lnTo>
                  <a:lnTo>
                    <a:pt x="441512" y="107899"/>
                  </a:lnTo>
                  <a:lnTo>
                    <a:pt x="463658" y="149614"/>
                  </a:lnTo>
                  <a:lnTo>
                    <a:pt x="477330" y="194859"/>
                  </a:lnTo>
                  <a:lnTo>
                    <a:pt x="482003" y="242362"/>
                  </a:lnTo>
                  <a:lnTo>
                    <a:pt x="477107" y="291206"/>
                  </a:lnTo>
                  <a:lnTo>
                    <a:pt x="463064" y="336700"/>
                  </a:lnTo>
                  <a:lnTo>
                    <a:pt x="440844" y="377869"/>
                  </a:lnTo>
                  <a:lnTo>
                    <a:pt x="411416" y="413738"/>
                  </a:lnTo>
                  <a:lnTo>
                    <a:pt x="375748" y="443333"/>
                  </a:lnTo>
                  <a:lnTo>
                    <a:pt x="334810" y="465678"/>
                  </a:lnTo>
                  <a:lnTo>
                    <a:pt x="289572" y="479801"/>
                  </a:lnTo>
                  <a:lnTo>
                    <a:pt x="241001" y="484724"/>
                  </a:lnTo>
                  <a:close/>
                </a:path>
              </a:pathLst>
            </a:custGeom>
            <a:solidFill>
              <a:srgbClr val="0F6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71904" y="313441"/>
              <a:ext cx="727905" cy="62432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909267" y="583640"/>
              <a:ext cx="1474470" cy="537210"/>
            </a:xfrm>
            <a:custGeom>
              <a:avLst/>
              <a:gdLst/>
              <a:ahLst/>
              <a:cxnLst/>
              <a:rect l="l" t="t" r="r" b="b"/>
              <a:pathLst>
                <a:path w="1474470" h="537210">
                  <a:moveTo>
                    <a:pt x="482003" y="242366"/>
                  </a:moveTo>
                  <a:lnTo>
                    <a:pt x="477329" y="194856"/>
                  </a:lnTo>
                  <a:lnTo>
                    <a:pt x="463651" y="149618"/>
                  </a:lnTo>
                  <a:lnTo>
                    <a:pt x="441502" y="107899"/>
                  </a:lnTo>
                  <a:lnTo>
                    <a:pt x="411416" y="70993"/>
                  </a:lnTo>
                  <a:lnTo>
                    <a:pt x="374700" y="40716"/>
                  </a:lnTo>
                  <a:lnTo>
                    <a:pt x="333222" y="18453"/>
                  </a:lnTo>
                  <a:lnTo>
                    <a:pt x="288226" y="4699"/>
                  </a:lnTo>
                  <a:lnTo>
                    <a:pt x="240995" y="0"/>
                  </a:lnTo>
                  <a:lnTo>
                    <a:pt x="192430" y="4927"/>
                  </a:lnTo>
                  <a:lnTo>
                    <a:pt x="147193" y="19050"/>
                  </a:lnTo>
                  <a:lnTo>
                    <a:pt x="106248" y="41389"/>
                  </a:lnTo>
                  <a:lnTo>
                    <a:pt x="70586" y="70993"/>
                  </a:lnTo>
                  <a:lnTo>
                    <a:pt x="41148" y="106857"/>
                  </a:lnTo>
                  <a:lnTo>
                    <a:pt x="18935" y="148031"/>
                  </a:lnTo>
                  <a:lnTo>
                    <a:pt x="4889" y="193522"/>
                  </a:lnTo>
                  <a:lnTo>
                    <a:pt x="0" y="242366"/>
                  </a:lnTo>
                  <a:lnTo>
                    <a:pt x="4889" y="291211"/>
                  </a:lnTo>
                  <a:lnTo>
                    <a:pt x="18935" y="336702"/>
                  </a:lnTo>
                  <a:lnTo>
                    <a:pt x="41148" y="377875"/>
                  </a:lnTo>
                  <a:lnTo>
                    <a:pt x="70586" y="413740"/>
                  </a:lnTo>
                  <a:lnTo>
                    <a:pt x="106248" y="443331"/>
                  </a:lnTo>
                  <a:lnTo>
                    <a:pt x="147193" y="465683"/>
                  </a:lnTo>
                  <a:lnTo>
                    <a:pt x="192430" y="479806"/>
                  </a:lnTo>
                  <a:lnTo>
                    <a:pt x="240995" y="484720"/>
                  </a:lnTo>
                  <a:lnTo>
                    <a:pt x="289560" y="479806"/>
                  </a:lnTo>
                  <a:lnTo>
                    <a:pt x="334810" y="465683"/>
                  </a:lnTo>
                  <a:lnTo>
                    <a:pt x="375742" y="443331"/>
                  </a:lnTo>
                  <a:lnTo>
                    <a:pt x="411403" y="413740"/>
                  </a:lnTo>
                  <a:lnTo>
                    <a:pt x="440842" y="377875"/>
                  </a:lnTo>
                  <a:lnTo>
                    <a:pt x="463054" y="336702"/>
                  </a:lnTo>
                  <a:lnTo>
                    <a:pt x="477100" y="291211"/>
                  </a:lnTo>
                  <a:lnTo>
                    <a:pt x="482003" y="242366"/>
                  </a:lnTo>
                  <a:close/>
                </a:path>
                <a:path w="1474470" h="537210">
                  <a:moveTo>
                    <a:pt x="1474038" y="294563"/>
                  </a:moveTo>
                  <a:lnTo>
                    <a:pt x="1469364" y="247065"/>
                  </a:lnTo>
                  <a:lnTo>
                    <a:pt x="1455686" y="201815"/>
                  </a:lnTo>
                  <a:lnTo>
                    <a:pt x="1433537" y="160096"/>
                  </a:lnTo>
                  <a:lnTo>
                    <a:pt x="1403451" y="123190"/>
                  </a:lnTo>
                  <a:lnTo>
                    <a:pt x="1366735" y="92925"/>
                  </a:lnTo>
                  <a:lnTo>
                    <a:pt x="1325257" y="70650"/>
                  </a:lnTo>
                  <a:lnTo>
                    <a:pt x="1280274" y="56896"/>
                  </a:lnTo>
                  <a:lnTo>
                    <a:pt x="1233030" y="52197"/>
                  </a:lnTo>
                  <a:lnTo>
                    <a:pt x="1184465" y="57124"/>
                  </a:lnTo>
                  <a:lnTo>
                    <a:pt x="1139228" y="71247"/>
                  </a:lnTo>
                  <a:lnTo>
                    <a:pt x="1098283" y="93599"/>
                  </a:lnTo>
                  <a:lnTo>
                    <a:pt x="1062621" y="123190"/>
                  </a:lnTo>
                  <a:lnTo>
                    <a:pt x="1033195" y="159054"/>
                  </a:lnTo>
                  <a:lnTo>
                    <a:pt x="1010970" y="200228"/>
                  </a:lnTo>
                  <a:lnTo>
                    <a:pt x="996924" y="245719"/>
                  </a:lnTo>
                  <a:lnTo>
                    <a:pt x="992035" y="294563"/>
                  </a:lnTo>
                  <a:lnTo>
                    <a:pt x="996924" y="343408"/>
                  </a:lnTo>
                  <a:lnTo>
                    <a:pt x="1010970" y="388899"/>
                  </a:lnTo>
                  <a:lnTo>
                    <a:pt x="1033195" y="430072"/>
                  </a:lnTo>
                  <a:lnTo>
                    <a:pt x="1062621" y="465937"/>
                  </a:lnTo>
                  <a:lnTo>
                    <a:pt x="1098283" y="495528"/>
                  </a:lnTo>
                  <a:lnTo>
                    <a:pt x="1139228" y="517880"/>
                  </a:lnTo>
                  <a:lnTo>
                    <a:pt x="1184465" y="532003"/>
                  </a:lnTo>
                  <a:lnTo>
                    <a:pt x="1233030" y="536930"/>
                  </a:lnTo>
                  <a:lnTo>
                    <a:pt x="1281607" y="532003"/>
                  </a:lnTo>
                  <a:lnTo>
                    <a:pt x="1326845" y="517880"/>
                  </a:lnTo>
                  <a:lnTo>
                    <a:pt x="1367777" y="495528"/>
                  </a:lnTo>
                  <a:lnTo>
                    <a:pt x="1403451" y="465937"/>
                  </a:lnTo>
                  <a:lnTo>
                    <a:pt x="1432877" y="430072"/>
                  </a:lnTo>
                  <a:lnTo>
                    <a:pt x="1455089" y="388899"/>
                  </a:lnTo>
                  <a:lnTo>
                    <a:pt x="1469136" y="343408"/>
                  </a:lnTo>
                  <a:lnTo>
                    <a:pt x="1474038" y="294563"/>
                  </a:lnTo>
                  <a:close/>
                </a:path>
              </a:pathLst>
            </a:custGeom>
            <a:solidFill>
              <a:srgbClr val="0F6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657210" y="673458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5" dirty="0">
                <a:solidFill>
                  <a:srgbClr val="FFFFFF"/>
                </a:solidFill>
                <a:latin typeface="Cambria"/>
                <a:cs typeface="Cambria"/>
              </a:rPr>
              <a:t>&lt;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 rot="10800000">
            <a:off x="9183124" y="737895"/>
            <a:ext cx="474266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25" dirty="0">
                <a:solidFill>
                  <a:srgbClr val="FFFFFF"/>
                </a:solidFill>
                <a:latin typeface="Cambria"/>
                <a:cs typeface="Cambria"/>
              </a:rPr>
              <a:t>&gt;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09761" y="0"/>
            <a:ext cx="482600" cy="6858000"/>
            <a:chOff x="11709761" y="0"/>
            <a:chExt cx="482600" cy="6858000"/>
          </a:xfrm>
        </p:grpSpPr>
        <p:sp>
          <p:nvSpPr>
            <p:cNvPr id="3" name="object 3"/>
            <p:cNvSpPr/>
            <p:nvPr/>
          </p:nvSpPr>
          <p:spPr>
            <a:xfrm>
              <a:off x="11869586" y="6096879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2"/>
                  </a:moveTo>
                  <a:lnTo>
                    <a:pt x="7598" y="460402"/>
                  </a:lnTo>
                  <a:lnTo>
                    <a:pt x="0" y="452802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8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0"/>
                  </a:lnTo>
                  <a:lnTo>
                    <a:pt x="230420" y="452802"/>
                  </a:lnTo>
                  <a:lnTo>
                    <a:pt x="222820" y="460402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4524" y="6124161"/>
              <a:ext cx="464343" cy="4001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14524" y="6124161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2"/>
                  </a:lnTo>
                  <a:lnTo>
                    <a:pt x="11165" y="11165"/>
                  </a:lnTo>
                  <a:lnTo>
                    <a:pt x="23283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5"/>
                  </a:lnTo>
                  <a:lnTo>
                    <a:pt x="461348" y="376904"/>
                  </a:lnTo>
                  <a:lnTo>
                    <a:pt x="453178" y="389022"/>
                  </a:lnTo>
                  <a:lnTo>
                    <a:pt x="441060" y="397191"/>
                  </a:lnTo>
                  <a:lnTo>
                    <a:pt x="426221" y="400187"/>
                  </a:lnTo>
                  <a:lnTo>
                    <a:pt x="38121" y="400187"/>
                  </a:lnTo>
                  <a:lnTo>
                    <a:pt x="23283" y="397191"/>
                  </a:lnTo>
                  <a:lnTo>
                    <a:pt x="11165" y="389022"/>
                  </a:lnTo>
                  <a:lnTo>
                    <a:pt x="2995" y="376904"/>
                  </a:lnTo>
                  <a:lnTo>
                    <a:pt x="0" y="362065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10823" y="5613894"/>
            <a:ext cx="1085215" cy="1021080"/>
          </a:xfrm>
          <a:custGeom>
            <a:avLst/>
            <a:gdLst/>
            <a:ahLst/>
            <a:cxnLst/>
            <a:rect l="l" t="t" r="r" b="b"/>
            <a:pathLst>
              <a:path w="1085215" h="1021079">
                <a:moveTo>
                  <a:pt x="1079378" y="535055"/>
                </a:moveTo>
                <a:lnTo>
                  <a:pt x="974327" y="287569"/>
                </a:lnTo>
                <a:lnTo>
                  <a:pt x="920381" y="160482"/>
                </a:lnTo>
                <a:lnTo>
                  <a:pt x="900507" y="113660"/>
                </a:lnTo>
                <a:lnTo>
                  <a:pt x="870968" y="72885"/>
                </a:lnTo>
                <a:lnTo>
                  <a:pt x="830721" y="56824"/>
                </a:lnTo>
                <a:lnTo>
                  <a:pt x="564755" y="23997"/>
                </a:lnTo>
                <a:lnTo>
                  <a:pt x="428178" y="7139"/>
                </a:lnTo>
                <a:lnTo>
                  <a:pt x="377860" y="929"/>
                </a:lnTo>
                <a:lnTo>
                  <a:pt x="370672" y="41"/>
                </a:lnTo>
                <a:lnTo>
                  <a:pt x="328488" y="5672"/>
                </a:lnTo>
                <a:lnTo>
                  <a:pt x="295136" y="32105"/>
                </a:lnTo>
                <a:lnTo>
                  <a:pt x="133994" y="246229"/>
                </a:lnTo>
                <a:lnTo>
                  <a:pt x="51246" y="356184"/>
                </a:lnTo>
                <a:lnTo>
                  <a:pt x="20760" y="396694"/>
                </a:lnTo>
                <a:lnTo>
                  <a:pt x="16404" y="402481"/>
                </a:lnTo>
                <a:lnTo>
                  <a:pt x="5498" y="421688"/>
                </a:lnTo>
                <a:lnTo>
                  <a:pt x="0" y="442589"/>
                </a:lnTo>
                <a:lnTo>
                  <a:pt x="95" y="464184"/>
                </a:lnTo>
                <a:lnTo>
                  <a:pt x="5973" y="485474"/>
                </a:lnTo>
                <a:lnTo>
                  <a:pt x="111024" y="732959"/>
                </a:lnTo>
                <a:lnTo>
                  <a:pt x="164969" y="860047"/>
                </a:lnTo>
                <a:lnTo>
                  <a:pt x="184844" y="906868"/>
                </a:lnTo>
                <a:lnTo>
                  <a:pt x="214187" y="947182"/>
                </a:lnTo>
                <a:lnTo>
                  <a:pt x="254237" y="962780"/>
                </a:lnTo>
                <a:lnTo>
                  <a:pt x="520430" y="996142"/>
                </a:lnTo>
                <a:lnTo>
                  <a:pt x="657124" y="1013274"/>
                </a:lnTo>
                <a:lnTo>
                  <a:pt x="707485" y="1019585"/>
                </a:lnTo>
                <a:lnTo>
                  <a:pt x="714679" y="1020487"/>
                </a:lnTo>
                <a:lnTo>
                  <a:pt x="736270" y="1020529"/>
                </a:lnTo>
                <a:lnTo>
                  <a:pt x="756862" y="1014857"/>
                </a:lnTo>
                <a:lnTo>
                  <a:pt x="775247" y="1003984"/>
                </a:lnTo>
                <a:lnTo>
                  <a:pt x="790215" y="988424"/>
                </a:lnTo>
                <a:lnTo>
                  <a:pt x="951130" y="773766"/>
                </a:lnTo>
                <a:lnTo>
                  <a:pt x="1033761" y="663536"/>
                </a:lnTo>
                <a:lnTo>
                  <a:pt x="1064205" y="622925"/>
                </a:lnTo>
                <a:lnTo>
                  <a:pt x="1068554" y="617124"/>
                </a:lnTo>
                <a:lnTo>
                  <a:pt x="1079632" y="598321"/>
                </a:lnTo>
                <a:lnTo>
                  <a:pt x="1085155" y="577478"/>
                </a:lnTo>
                <a:lnTo>
                  <a:pt x="1085084" y="555940"/>
                </a:lnTo>
                <a:lnTo>
                  <a:pt x="1079378" y="535055"/>
                </a:lnTo>
                <a:close/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574173" y="0"/>
            <a:ext cx="1160145" cy="717550"/>
            <a:chOff x="10574173" y="0"/>
            <a:chExt cx="1160145" cy="717550"/>
          </a:xfrm>
        </p:grpSpPr>
        <p:sp>
          <p:nvSpPr>
            <p:cNvPr id="8" name="object 8"/>
            <p:cNvSpPr/>
            <p:nvPr/>
          </p:nvSpPr>
          <p:spPr>
            <a:xfrm>
              <a:off x="10605923" y="0"/>
              <a:ext cx="1096645" cy="654050"/>
            </a:xfrm>
            <a:custGeom>
              <a:avLst/>
              <a:gdLst/>
              <a:ahLst/>
              <a:cxnLst/>
              <a:rect l="l" t="t" r="r" b="b"/>
              <a:pathLst>
                <a:path w="1096645" h="654050">
                  <a:moveTo>
                    <a:pt x="780695" y="653963"/>
                  </a:moveTo>
                  <a:lnTo>
                    <a:pt x="315643" y="653963"/>
                  </a:lnTo>
                  <a:lnTo>
                    <a:pt x="294189" y="651054"/>
                  </a:lnTo>
                  <a:lnTo>
                    <a:pt x="257307" y="629476"/>
                  </a:lnTo>
                  <a:lnTo>
                    <a:pt x="11300" y="210641"/>
                  </a:lnTo>
                  <a:lnTo>
                    <a:pt x="0" y="169612"/>
                  </a:lnTo>
                  <a:lnTo>
                    <a:pt x="2825" y="148440"/>
                  </a:lnTo>
                  <a:lnTo>
                    <a:pt x="11300" y="128582"/>
                  </a:lnTo>
                  <a:lnTo>
                    <a:pt x="85967" y="0"/>
                  </a:lnTo>
                  <a:lnTo>
                    <a:pt x="1010694" y="0"/>
                  </a:lnTo>
                  <a:lnTo>
                    <a:pt x="1085039" y="128582"/>
                  </a:lnTo>
                  <a:lnTo>
                    <a:pt x="1093514" y="148440"/>
                  </a:lnTo>
                  <a:lnTo>
                    <a:pt x="1096339" y="169612"/>
                  </a:lnTo>
                  <a:lnTo>
                    <a:pt x="1093514" y="190783"/>
                  </a:lnTo>
                  <a:lnTo>
                    <a:pt x="853015" y="611932"/>
                  </a:lnTo>
                  <a:lnTo>
                    <a:pt x="822505" y="642704"/>
                  </a:lnTo>
                  <a:lnTo>
                    <a:pt x="780695" y="653963"/>
                  </a:lnTo>
                  <a:close/>
                </a:path>
              </a:pathLst>
            </a:custGeom>
            <a:solidFill>
              <a:srgbClr val="D1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923" y="0"/>
              <a:ext cx="1096645" cy="654050"/>
            </a:xfrm>
            <a:custGeom>
              <a:avLst/>
              <a:gdLst/>
              <a:ahLst/>
              <a:cxnLst/>
              <a:rect l="l" t="t" r="r" b="b"/>
              <a:pathLst>
                <a:path w="1096645" h="654050">
                  <a:moveTo>
                    <a:pt x="315643" y="653963"/>
                  </a:moveTo>
                  <a:lnTo>
                    <a:pt x="584501" y="653963"/>
                  </a:lnTo>
                  <a:lnTo>
                    <a:pt x="722564" y="653963"/>
                  </a:lnTo>
                  <a:lnTo>
                    <a:pt x="773429" y="653963"/>
                  </a:lnTo>
                  <a:lnTo>
                    <a:pt x="780695" y="653963"/>
                  </a:lnTo>
                  <a:lnTo>
                    <a:pt x="802589" y="651054"/>
                  </a:lnTo>
                  <a:lnTo>
                    <a:pt x="839597" y="629476"/>
                  </a:lnTo>
                  <a:lnTo>
                    <a:pt x="987154" y="379936"/>
                  </a:lnTo>
                  <a:lnTo>
                    <a:pt x="1056036" y="260803"/>
                  </a:lnTo>
                  <a:lnTo>
                    <a:pt x="1081414" y="216911"/>
                  </a:lnTo>
                  <a:lnTo>
                    <a:pt x="1096339" y="169612"/>
                  </a:lnTo>
                  <a:lnTo>
                    <a:pt x="1093514" y="148440"/>
                  </a:lnTo>
                  <a:lnTo>
                    <a:pt x="1085039" y="128582"/>
                  </a:lnTo>
                  <a:lnTo>
                    <a:pt x="1010694" y="0"/>
                  </a:lnTo>
                </a:path>
                <a:path w="1096645" h="654050">
                  <a:moveTo>
                    <a:pt x="85967" y="0"/>
                  </a:moveTo>
                  <a:lnTo>
                    <a:pt x="40428" y="78420"/>
                  </a:lnTo>
                  <a:lnTo>
                    <a:pt x="14941" y="122312"/>
                  </a:lnTo>
                  <a:lnTo>
                    <a:pt x="0" y="169612"/>
                  </a:lnTo>
                  <a:lnTo>
                    <a:pt x="2825" y="190783"/>
                  </a:lnTo>
                  <a:lnTo>
                    <a:pt x="11300" y="210641"/>
                  </a:lnTo>
                  <a:lnTo>
                    <a:pt x="146019" y="442638"/>
                  </a:lnTo>
                  <a:lnTo>
                    <a:pt x="215199" y="561771"/>
                  </a:lnTo>
                  <a:lnTo>
                    <a:pt x="240687" y="605662"/>
                  </a:lnTo>
                  <a:lnTo>
                    <a:pt x="244328" y="611932"/>
                  </a:lnTo>
                  <a:lnTo>
                    <a:pt x="257307" y="629476"/>
                  </a:lnTo>
                  <a:lnTo>
                    <a:pt x="274336" y="642704"/>
                  </a:lnTo>
                  <a:lnTo>
                    <a:pt x="294189" y="651054"/>
                  </a:lnTo>
                  <a:lnTo>
                    <a:pt x="315643" y="653963"/>
                  </a:lnTo>
                </a:path>
              </a:pathLst>
            </a:custGeom>
            <a:ln w="63499">
              <a:solidFill>
                <a:srgbClr val="D1F3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888608" y="0"/>
            <a:ext cx="1303655" cy="1577975"/>
          </a:xfrm>
          <a:custGeom>
            <a:avLst/>
            <a:gdLst/>
            <a:ahLst/>
            <a:cxnLst/>
            <a:rect l="l" t="t" r="r" b="b"/>
            <a:pathLst>
              <a:path w="1303654" h="1577975">
                <a:moveTo>
                  <a:pt x="525746" y="1577446"/>
                </a:moveTo>
                <a:lnTo>
                  <a:pt x="973567" y="1577446"/>
                </a:lnTo>
                <a:lnTo>
                  <a:pt x="1203529" y="1577446"/>
                </a:lnTo>
                <a:lnTo>
                  <a:pt x="1288252" y="1577446"/>
                </a:lnTo>
                <a:lnTo>
                  <a:pt x="1300355" y="1577446"/>
                </a:lnTo>
                <a:lnTo>
                  <a:pt x="1303391" y="1577042"/>
                </a:lnTo>
              </a:path>
              <a:path w="1303654" h="1577975">
                <a:moveTo>
                  <a:pt x="434663" y="0"/>
                </a:moveTo>
                <a:lnTo>
                  <a:pt x="428580" y="4725"/>
                </a:lnTo>
                <a:lnTo>
                  <a:pt x="406961" y="33947"/>
                </a:lnTo>
                <a:lnTo>
                  <a:pt x="182568" y="420369"/>
                </a:lnTo>
                <a:lnTo>
                  <a:pt x="67339" y="618801"/>
                </a:lnTo>
                <a:lnTo>
                  <a:pt x="24886" y="691908"/>
                </a:lnTo>
                <a:lnTo>
                  <a:pt x="18821" y="702352"/>
                </a:lnTo>
                <a:lnTo>
                  <a:pt x="4705" y="735428"/>
                </a:lnTo>
                <a:lnTo>
                  <a:pt x="0" y="770693"/>
                </a:lnTo>
                <a:lnTo>
                  <a:pt x="4705" y="805957"/>
                </a:lnTo>
                <a:lnTo>
                  <a:pt x="18821" y="839033"/>
                </a:lnTo>
                <a:lnTo>
                  <a:pt x="243215" y="1225455"/>
                </a:lnTo>
                <a:lnTo>
                  <a:pt x="358444" y="1423888"/>
                </a:lnTo>
                <a:lnTo>
                  <a:pt x="400896" y="1496994"/>
                </a:lnTo>
                <a:lnTo>
                  <a:pt x="428580" y="1536660"/>
                </a:lnTo>
                <a:lnTo>
                  <a:pt x="490012" y="1572601"/>
                </a:lnTo>
                <a:lnTo>
                  <a:pt x="525746" y="1577446"/>
                </a:lnTo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-4761" y="228042"/>
            <a:ext cx="3895725" cy="978535"/>
            <a:chOff x="-4761" y="228042"/>
            <a:chExt cx="3895725" cy="978535"/>
          </a:xfrm>
        </p:grpSpPr>
        <p:sp>
          <p:nvSpPr>
            <p:cNvPr id="12" name="object 12"/>
            <p:cNvSpPr/>
            <p:nvPr/>
          </p:nvSpPr>
          <p:spPr>
            <a:xfrm>
              <a:off x="0" y="232804"/>
              <a:ext cx="604520" cy="969010"/>
            </a:xfrm>
            <a:custGeom>
              <a:avLst/>
              <a:gdLst/>
              <a:ahLst/>
              <a:cxnLst/>
              <a:rect l="l" t="t" r="r" b="b"/>
              <a:pathLst>
                <a:path w="604520" h="969010">
                  <a:moveTo>
                    <a:pt x="0" y="0"/>
                  </a:moveTo>
                  <a:lnTo>
                    <a:pt x="563492" y="0"/>
                  </a:lnTo>
                  <a:lnTo>
                    <a:pt x="579277" y="3471"/>
                  </a:lnTo>
                  <a:lnTo>
                    <a:pt x="592166" y="12938"/>
                  </a:lnTo>
                  <a:lnTo>
                    <a:pt x="600857" y="26979"/>
                  </a:lnTo>
                  <a:lnTo>
                    <a:pt x="604043" y="44173"/>
                  </a:lnTo>
                  <a:lnTo>
                    <a:pt x="604043" y="924530"/>
                  </a:lnTo>
                  <a:lnTo>
                    <a:pt x="600857" y="941725"/>
                  </a:lnTo>
                  <a:lnTo>
                    <a:pt x="592166" y="955765"/>
                  </a:lnTo>
                  <a:lnTo>
                    <a:pt x="579277" y="965232"/>
                  </a:lnTo>
                  <a:lnTo>
                    <a:pt x="563492" y="968704"/>
                  </a:lnTo>
                  <a:lnTo>
                    <a:pt x="0" y="9687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527" y="263564"/>
              <a:ext cx="190279" cy="2157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569" y="978893"/>
              <a:ext cx="207237" cy="1980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588" y="402076"/>
              <a:ext cx="3475610" cy="6555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0588" y="402076"/>
              <a:ext cx="3475990" cy="655955"/>
            </a:xfrm>
            <a:custGeom>
              <a:avLst/>
              <a:gdLst/>
              <a:ahLst/>
              <a:cxnLst/>
              <a:rect l="l" t="t" r="r" b="b"/>
              <a:pathLst>
                <a:path w="3475990" h="655955">
                  <a:moveTo>
                    <a:pt x="0" y="66119"/>
                  </a:moveTo>
                  <a:lnTo>
                    <a:pt x="5196" y="40383"/>
                  </a:lnTo>
                  <a:lnTo>
                    <a:pt x="19366" y="19366"/>
                  </a:lnTo>
                  <a:lnTo>
                    <a:pt x="40383" y="5196"/>
                  </a:lnTo>
                  <a:lnTo>
                    <a:pt x="66119" y="0"/>
                  </a:lnTo>
                  <a:lnTo>
                    <a:pt x="3409490" y="0"/>
                  </a:lnTo>
                  <a:lnTo>
                    <a:pt x="3446174" y="11108"/>
                  </a:lnTo>
                  <a:lnTo>
                    <a:pt x="3470577" y="40816"/>
                  </a:lnTo>
                  <a:lnTo>
                    <a:pt x="3475610" y="66119"/>
                  </a:lnTo>
                  <a:lnTo>
                    <a:pt x="3475610" y="589441"/>
                  </a:lnTo>
                  <a:lnTo>
                    <a:pt x="3470414" y="615177"/>
                  </a:lnTo>
                  <a:lnTo>
                    <a:pt x="3456244" y="636194"/>
                  </a:lnTo>
                  <a:lnTo>
                    <a:pt x="3435227" y="650364"/>
                  </a:lnTo>
                  <a:lnTo>
                    <a:pt x="3409490" y="655560"/>
                  </a:lnTo>
                  <a:lnTo>
                    <a:pt x="66119" y="655560"/>
                  </a:lnTo>
                  <a:lnTo>
                    <a:pt x="40383" y="650364"/>
                  </a:lnTo>
                  <a:lnTo>
                    <a:pt x="19366" y="636194"/>
                  </a:lnTo>
                  <a:lnTo>
                    <a:pt x="5196" y="615177"/>
                  </a:lnTo>
                  <a:lnTo>
                    <a:pt x="0" y="589441"/>
                  </a:lnTo>
                  <a:lnTo>
                    <a:pt x="0" y="66119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73594" y="499292"/>
            <a:ext cx="2350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latin typeface="Corbel"/>
                <a:cs typeface="Corbel"/>
              </a:rPr>
              <a:t>AVL</a:t>
            </a:r>
            <a:r>
              <a:rPr sz="2800" b="1" spc="-30" dirty="0">
                <a:latin typeface="Corbel"/>
                <a:cs typeface="Corbel"/>
              </a:rPr>
              <a:t> </a:t>
            </a:r>
            <a:r>
              <a:rPr spc="-25" dirty="0"/>
              <a:t>(ROTACIONES)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7627" y="1974417"/>
            <a:ext cx="1638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Rotación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Simple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1503" y="1975437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70" dirty="0">
                <a:solidFill>
                  <a:srgbClr val="FFC000"/>
                </a:solidFill>
                <a:latin typeface="Segoe UI Symbol"/>
                <a:cs typeface="Segoe UI Symbol"/>
              </a:rPr>
              <a:t>□</a:t>
            </a:r>
            <a:endParaRPr sz="1400">
              <a:latin typeface="Segoe UI Symbol"/>
              <a:cs typeface="Segoe UI Symbo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09488" y="238422"/>
            <a:ext cx="2433918" cy="170191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68237" y="268327"/>
            <a:ext cx="2303567" cy="168881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07427" y="706677"/>
            <a:ext cx="1296791" cy="72881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58311" y="3367242"/>
            <a:ext cx="2433918" cy="274695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36671" y="3367242"/>
            <a:ext cx="2077998" cy="275691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68634" y="3367242"/>
            <a:ext cx="2403171" cy="274900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1832397" y="6230613"/>
            <a:ext cx="228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66884" y="0"/>
            <a:ext cx="3729990" cy="6858000"/>
            <a:chOff x="8466884" y="0"/>
            <a:chExt cx="372999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7955" y="101863"/>
              <a:ext cx="604044" cy="11049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587955" y="101863"/>
              <a:ext cx="604520" cy="1105535"/>
            </a:xfrm>
            <a:custGeom>
              <a:avLst/>
              <a:gdLst/>
              <a:ahLst/>
              <a:cxnLst/>
              <a:rect l="l" t="t" r="r" b="b"/>
              <a:pathLst>
                <a:path w="604520" h="1105535">
                  <a:moveTo>
                    <a:pt x="604044" y="1104933"/>
                  </a:moveTo>
                  <a:lnTo>
                    <a:pt x="40551" y="1104933"/>
                  </a:lnTo>
                  <a:lnTo>
                    <a:pt x="24767" y="1100973"/>
                  </a:lnTo>
                  <a:lnTo>
                    <a:pt x="11877" y="1090175"/>
                  </a:lnTo>
                  <a:lnTo>
                    <a:pt x="3186" y="1074159"/>
                  </a:lnTo>
                  <a:lnTo>
                    <a:pt x="0" y="1054547"/>
                  </a:lnTo>
                  <a:lnTo>
                    <a:pt x="0" y="50385"/>
                  </a:lnTo>
                  <a:lnTo>
                    <a:pt x="3186" y="30773"/>
                  </a:lnTo>
                  <a:lnTo>
                    <a:pt x="11877" y="14757"/>
                  </a:lnTo>
                  <a:lnTo>
                    <a:pt x="24767" y="3959"/>
                  </a:lnTo>
                  <a:lnTo>
                    <a:pt x="40551" y="0"/>
                  </a:lnTo>
                  <a:lnTo>
                    <a:pt x="604044" y="0"/>
                  </a:lnTo>
                  <a:lnTo>
                    <a:pt x="604044" y="1104933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3193" y="926330"/>
              <a:ext cx="190279" cy="244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3193" y="130576"/>
              <a:ext cx="207237" cy="2245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1647" y="317330"/>
              <a:ext cx="3314020" cy="6555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71647" y="317330"/>
              <a:ext cx="3314065" cy="655955"/>
            </a:xfrm>
            <a:custGeom>
              <a:avLst/>
              <a:gdLst/>
              <a:ahLst/>
              <a:cxnLst/>
              <a:rect l="l" t="t" r="r" b="b"/>
              <a:pathLst>
                <a:path w="3314065" h="655955">
                  <a:moveTo>
                    <a:pt x="0" y="66119"/>
                  </a:moveTo>
                  <a:lnTo>
                    <a:pt x="5196" y="40383"/>
                  </a:lnTo>
                  <a:lnTo>
                    <a:pt x="19366" y="19366"/>
                  </a:lnTo>
                  <a:lnTo>
                    <a:pt x="40382" y="5196"/>
                  </a:lnTo>
                  <a:lnTo>
                    <a:pt x="66119" y="0"/>
                  </a:lnTo>
                  <a:lnTo>
                    <a:pt x="3247900" y="0"/>
                  </a:lnTo>
                  <a:lnTo>
                    <a:pt x="3284583" y="11108"/>
                  </a:lnTo>
                  <a:lnTo>
                    <a:pt x="3308987" y="40816"/>
                  </a:lnTo>
                  <a:lnTo>
                    <a:pt x="3314020" y="66119"/>
                  </a:lnTo>
                  <a:lnTo>
                    <a:pt x="3314020" y="589441"/>
                  </a:lnTo>
                  <a:lnTo>
                    <a:pt x="3308824" y="615177"/>
                  </a:lnTo>
                  <a:lnTo>
                    <a:pt x="3294654" y="636194"/>
                  </a:lnTo>
                  <a:lnTo>
                    <a:pt x="3273637" y="650364"/>
                  </a:lnTo>
                  <a:lnTo>
                    <a:pt x="3247900" y="655560"/>
                  </a:lnTo>
                  <a:lnTo>
                    <a:pt x="66119" y="655560"/>
                  </a:lnTo>
                  <a:lnTo>
                    <a:pt x="40382" y="650364"/>
                  </a:lnTo>
                  <a:lnTo>
                    <a:pt x="19366" y="636194"/>
                  </a:lnTo>
                  <a:lnTo>
                    <a:pt x="5196" y="615177"/>
                  </a:lnTo>
                  <a:lnTo>
                    <a:pt x="0" y="589441"/>
                  </a:lnTo>
                  <a:lnTo>
                    <a:pt x="0" y="66119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23"/>
                </a:moveTo>
                <a:lnTo>
                  <a:pt x="393500" y="1474901"/>
                </a:lnTo>
                <a:lnTo>
                  <a:pt x="656472" y="1382462"/>
                </a:lnTo>
                <a:lnTo>
                  <a:pt x="753357" y="1348405"/>
                </a:lnTo>
                <a:lnTo>
                  <a:pt x="767198" y="1343540"/>
                </a:lnTo>
                <a:lnTo>
                  <a:pt x="806115" y="1323635"/>
                </a:lnTo>
                <a:lnTo>
                  <a:pt x="838340" y="1294439"/>
                </a:lnTo>
                <a:lnTo>
                  <a:pt x="861917" y="1257841"/>
                </a:lnTo>
                <a:lnTo>
                  <a:pt x="874892" y="1215734"/>
                </a:lnTo>
                <a:lnTo>
                  <a:pt x="976165" y="683640"/>
                </a:lnTo>
                <a:lnTo>
                  <a:pt x="1028170" y="410403"/>
                </a:lnTo>
                <a:lnTo>
                  <a:pt x="1047330" y="309737"/>
                </a:lnTo>
                <a:lnTo>
                  <a:pt x="1050067" y="295356"/>
                </a:lnTo>
                <a:lnTo>
                  <a:pt x="1052914" y="251857"/>
                </a:lnTo>
                <a:lnTo>
                  <a:pt x="1044119" y="209639"/>
                </a:lnTo>
                <a:lnTo>
                  <a:pt x="1024563" y="171204"/>
                </a:lnTo>
                <a:lnTo>
                  <a:pt x="995124" y="139054"/>
                </a:lnTo>
                <a:lnTo>
                  <a:pt x="832248" y="0"/>
                </a:lnTo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77834">
              <a:lnSpc>
                <a:spcPct val="100000"/>
              </a:lnSpc>
              <a:spcBef>
                <a:spcPts val="100"/>
              </a:spcBef>
            </a:pPr>
            <a:r>
              <a:rPr sz="3200" b="1" spc="-60" dirty="0">
                <a:latin typeface="Corbel"/>
                <a:cs typeface="Corbel"/>
              </a:rPr>
              <a:t>AVL</a:t>
            </a:r>
            <a:r>
              <a:rPr sz="3200" b="1" spc="-65" dirty="0">
                <a:latin typeface="Corbel"/>
                <a:cs typeface="Corbel"/>
              </a:rPr>
              <a:t> </a:t>
            </a:r>
            <a:r>
              <a:rPr sz="1800" spc="-20" dirty="0"/>
              <a:t>(</a:t>
            </a:r>
            <a:r>
              <a:rPr spc="-20" dirty="0"/>
              <a:t>ROTACIONES</a:t>
            </a:r>
            <a:r>
              <a:rPr sz="1800" spc="-20" dirty="0"/>
              <a:t>)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3658" y="315320"/>
            <a:ext cx="2433918" cy="17019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62407" y="345225"/>
            <a:ext cx="2303567" cy="16888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01596" y="783576"/>
            <a:ext cx="1296790" cy="72881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63659" y="2655520"/>
            <a:ext cx="7064679" cy="315655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870928" y="6383696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74173" y="0"/>
            <a:ext cx="1649730" cy="6889750"/>
            <a:chOff x="10574173" y="0"/>
            <a:chExt cx="1649730" cy="6889750"/>
          </a:xfrm>
        </p:grpSpPr>
        <p:sp>
          <p:nvSpPr>
            <p:cNvPr id="3" name="object 3"/>
            <p:cNvSpPr/>
            <p:nvPr/>
          </p:nvSpPr>
          <p:spPr>
            <a:xfrm>
              <a:off x="11869585" y="6096878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2"/>
                  </a:moveTo>
                  <a:lnTo>
                    <a:pt x="7598" y="460402"/>
                  </a:lnTo>
                  <a:lnTo>
                    <a:pt x="0" y="452802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8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0"/>
                  </a:lnTo>
                  <a:lnTo>
                    <a:pt x="230420" y="452802"/>
                  </a:lnTo>
                  <a:lnTo>
                    <a:pt x="222820" y="460402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4524" y="6124161"/>
              <a:ext cx="464343" cy="4001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14524" y="6124161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2"/>
                  </a:lnTo>
                  <a:lnTo>
                    <a:pt x="11165" y="11165"/>
                  </a:lnTo>
                  <a:lnTo>
                    <a:pt x="23283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5"/>
                  </a:lnTo>
                  <a:lnTo>
                    <a:pt x="461348" y="376904"/>
                  </a:lnTo>
                  <a:lnTo>
                    <a:pt x="453178" y="389022"/>
                  </a:lnTo>
                  <a:lnTo>
                    <a:pt x="441060" y="397191"/>
                  </a:lnTo>
                  <a:lnTo>
                    <a:pt x="426221" y="400187"/>
                  </a:lnTo>
                  <a:lnTo>
                    <a:pt x="38121" y="400187"/>
                  </a:lnTo>
                  <a:lnTo>
                    <a:pt x="23283" y="397191"/>
                  </a:lnTo>
                  <a:lnTo>
                    <a:pt x="11165" y="389022"/>
                  </a:lnTo>
                  <a:lnTo>
                    <a:pt x="2995" y="376904"/>
                  </a:lnTo>
                  <a:lnTo>
                    <a:pt x="0" y="362065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05923" y="0"/>
              <a:ext cx="1096645" cy="654050"/>
            </a:xfrm>
            <a:custGeom>
              <a:avLst/>
              <a:gdLst/>
              <a:ahLst/>
              <a:cxnLst/>
              <a:rect l="l" t="t" r="r" b="b"/>
              <a:pathLst>
                <a:path w="1096645" h="654050">
                  <a:moveTo>
                    <a:pt x="780695" y="653963"/>
                  </a:moveTo>
                  <a:lnTo>
                    <a:pt x="315643" y="653963"/>
                  </a:lnTo>
                  <a:lnTo>
                    <a:pt x="294189" y="651054"/>
                  </a:lnTo>
                  <a:lnTo>
                    <a:pt x="257307" y="629476"/>
                  </a:lnTo>
                  <a:lnTo>
                    <a:pt x="11300" y="210641"/>
                  </a:lnTo>
                  <a:lnTo>
                    <a:pt x="0" y="169612"/>
                  </a:lnTo>
                  <a:lnTo>
                    <a:pt x="2825" y="148440"/>
                  </a:lnTo>
                  <a:lnTo>
                    <a:pt x="11300" y="128582"/>
                  </a:lnTo>
                  <a:lnTo>
                    <a:pt x="85967" y="0"/>
                  </a:lnTo>
                  <a:lnTo>
                    <a:pt x="1010694" y="0"/>
                  </a:lnTo>
                  <a:lnTo>
                    <a:pt x="1085039" y="128582"/>
                  </a:lnTo>
                  <a:lnTo>
                    <a:pt x="1093514" y="148440"/>
                  </a:lnTo>
                  <a:lnTo>
                    <a:pt x="1096339" y="169612"/>
                  </a:lnTo>
                  <a:lnTo>
                    <a:pt x="1093514" y="190783"/>
                  </a:lnTo>
                  <a:lnTo>
                    <a:pt x="853015" y="611932"/>
                  </a:lnTo>
                  <a:lnTo>
                    <a:pt x="822505" y="642704"/>
                  </a:lnTo>
                  <a:lnTo>
                    <a:pt x="780695" y="653963"/>
                  </a:lnTo>
                  <a:close/>
                </a:path>
              </a:pathLst>
            </a:custGeom>
            <a:solidFill>
              <a:srgbClr val="D1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05923" y="0"/>
              <a:ext cx="1586230" cy="1577975"/>
            </a:xfrm>
            <a:custGeom>
              <a:avLst/>
              <a:gdLst/>
              <a:ahLst/>
              <a:cxnLst/>
              <a:rect l="l" t="t" r="r" b="b"/>
              <a:pathLst>
                <a:path w="1586229" h="1577975">
                  <a:moveTo>
                    <a:pt x="315643" y="653963"/>
                  </a:moveTo>
                  <a:lnTo>
                    <a:pt x="584501" y="653963"/>
                  </a:lnTo>
                  <a:lnTo>
                    <a:pt x="722564" y="653963"/>
                  </a:lnTo>
                  <a:lnTo>
                    <a:pt x="773429" y="653963"/>
                  </a:lnTo>
                  <a:lnTo>
                    <a:pt x="780695" y="653963"/>
                  </a:lnTo>
                  <a:lnTo>
                    <a:pt x="802589" y="651054"/>
                  </a:lnTo>
                  <a:lnTo>
                    <a:pt x="839597" y="629476"/>
                  </a:lnTo>
                  <a:lnTo>
                    <a:pt x="987154" y="379936"/>
                  </a:lnTo>
                  <a:lnTo>
                    <a:pt x="1056036" y="260803"/>
                  </a:lnTo>
                  <a:lnTo>
                    <a:pt x="1081414" y="216911"/>
                  </a:lnTo>
                  <a:lnTo>
                    <a:pt x="1096339" y="169612"/>
                  </a:lnTo>
                  <a:lnTo>
                    <a:pt x="1093514" y="148440"/>
                  </a:lnTo>
                  <a:lnTo>
                    <a:pt x="1085039" y="128582"/>
                  </a:lnTo>
                  <a:lnTo>
                    <a:pt x="1010694" y="0"/>
                  </a:lnTo>
                </a:path>
                <a:path w="1586229" h="1577975">
                  <a:moveTo>
                    <a:pt x="85967" y="0"/>
                  </a:moveTo>
                  <a:lnTo>
                    <a:pt x="40428" y="78420"/>
                  </a:lnTo>
                  <a:lnTo>
                    <a:pt x="14941" y="122312"/>
                  </a:lnTo>
                  <a:lnTo>
                    <a:pt x="0" y="169612"/>
                  </a:lnTo>
                  <a:lnTo>
                    <a:pt x="2825" y="190783"/>
                  </a:lnTo>
                  <a:lnTo>
                    <a:pt x="11300" y="210641"/>
                  </a:lnTo>
                  <a:lnTo>
                    <a:pt x="146019" y="442638"/>
                  </a:lnTo>
                  <a:lnTo>
                    <a:pt x="215199" y="561771"/>
                  </a:lnTo>
                  <a:lnTo>
                    <a:pt x="240687" y="605662"/>
                  </a:lnTo>
                  <a:lnTo>
                    <a:pt x="244328" y="611932"/>
                  </a:lnTo>
                  <a:lnTo>
                    <a:pt x="257307" y="629476"/>
                  </a:lnTo>
                  <a:lnTo>
                    <a:pt x="274336" y="642704"/>
                  </a:lnTo>
                  <a:lnTo>
                    <a:pt x="294189" y="651054"/>
                  </a:lnTo>
                  <a:lnTo>
                    <a:pt x="315643" y="653963"/>
                  </a:lnTo>
                </a:path>
                <a:path w="1586229" h="1577975">
                  <a:moveTo>
                    <a:pt x="808430" y="1577446"/>
                  </a:moveTo>
                  <a:lnTo>
                    <a:pt x="1256251" y="1577446"/>
                  </a:lnTo>
                  <a:lnTo>
                    <a:pt x="1486213" y="1577446"/>
                  </a:lnTo>
                  <a:lnTo>
                    <a:pt x="1570936" y="1577446"/>
                  </a:lnTo>
                  <a:lnTo>
                    <a:pt x="1583039" y="1577446"/>
                  </a:lnTo>
                  <a:lnTo>
                    <a:pt x="1586075" y="1577042"/>
                  </a:lnTo>
                </a:path>
                <a:path w="1586229" h="1577975">
                  <a:moveTo>
                    <a:pt x="717347" y="0"/>
                  </a:moveTo>
                  <a:lnTo>
                    <a:pt x="711264" y="4725"/>
                  </a:lnTo>
                  <a:lnTo>
                    <a:pt x="689645" y="33947"/>
                  </a:lnTo>
                  <a:lnTo>
                    <a:pt x="465252" y="420369"/>
                  </a:lnTo>
                  <a:lnTo>
                    <a:pt x="350023" y="618801"/>
                  </a:lnTo>
                  <a:lnTo>
                    <a:pt x="307570" y="691908"/>
                  </a:lnTo>
                  <a:lnTo>
                    <a:pt x="301505" y="702352"/>
                  </a:lnTo>
                  <a:lnTo>
                    <a:pt x="287389" y="735428"/>
                  </a:lnTo>
                  <a:lnTo>
                    <a:pt x="282684" y="770693"/>
                  </a:lnTo>
                  <a:lnTo>
                    <a:pt x="287389" y="805957"/>
                  </a:lnTo>
                  <a:lnTo>
                    <a:pt x="301505" y="839033"/>
                  </a:lnTo>
                  <a:lnTo>
                    <a:pt x="525899" y="1225455"/>
                  </a:lnTo>
                  <a:lnTo>
                    <a:pt x="641128" y="1423888"/>
                  </a:lnTo>
                  <a:lnTo>
                    <a:pt x="683581" y="1496994"/>
                  </a:lnTo>
                  <a:lnTo>
                    <a:pt x="711264" y="1536660"/>
                  </a:lnTo>
                  <a:lnTo>
                    <a:pt x="772696" y="1572601"/>
                  </a:lnTo>
                  <a:lnTo>
                    <a:pt x="808430" y="1577446"/>
                  </a:lnTo>
                </a:path>
              </a:pathLst>
            </a:custGeom>
            <a:ln w="63499">
              <a:solidFill>
                <a:srgbClr val="D1F3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10823" y="5613894"/>
            <a:ext cx="1085215" cy="1021080"/>
          </a:xfrm>
          <a:custGeom>
            <a:avLst/>
            <a:gdLst/>
            <a:ahLst/>
            <a:cxnLst/>
            <a:rect l="l" t="t" r="r" b="b"/>
            <a:pathLst>
              <a:path w="1085215" h="1021079">
                <a:moveTo>
                  <a:pt x="1079378" y="535055"/>
                </a:moveTo>
                <a:lnTo>
                  <a:pt x="974327" y="287569"/>
                </a:lnTo>
                <a:lnTo>
                  <a:pt x="920381" y="160482"/>
                </a:lnTo>
                <a:lnTo>
                  <a:pt x="900507" y="113660"/>
                </a:lnTo>
                <a:lnTo>
                  <a:pt x="870968" y="72885"/>
                </a:lnTo>
                <a:lnTo>
                  <a:pt x="830721" y="56824"/>
                </a:lnTo>
                <a:lnTo>
                  <a:pt x="564755" y="23997"/>
                </a:lnTo>
                <a:lnTo>
                  <a:pt x="428178" y="7139"/>
                </a:lnTo>
                <a:lnTo>
                  <a:pt x="377860" y="929"/>
                </a:lnTo>
                <a:lnTo>
                  <a:pt x="370672" y="41"/>
                </a:lnTo>
                <a:lnTo>
                  <a:pt x="328488" y="5672"/>
                </a:lnTo>
                <a:lnTo>
                  <a:pt x="295136" y="32105"/>
                </a:lnTo>
                <a:lnTo>
                  <a:pt x="133994" y="246229"/>
                </a:lnTo>
                <a:lnTo>
                  <a:pt x="51246" y="356184"/>
                </a:lnTo>
                <a:lnTo>
                  <a:pt x="20760" y="396694"/>
                </a:lnTo>
                <a:lnTo>
                  <a:pt x="16404" y="402481"/>
                </a:lnTo>
                <a:lnTo>
                  <a:pt x="5498" y="421688"/>
                </a:lnTo>
                <a:lnTo>
                  <a:pt x="0" y="442589"/>
                </a:lnTo>
                <a:lnTo>
                  <a:pt x="95" y="464184"/>
                </a:lnTo>
                <a:lnTo>
                  <a:pt x="5973" y="485474"/>
                </a:lnTo>
                <a:lnTo>
                  <a:pt x="111024" y="732959"/>
                </a:lnTo>
                <a:lnTo>
                  <a:pt x="164969" y="860047"/>
                </a:lnTo>
                <a:lnTo>
                  <a:pt x="184844" y="906868"/>
                </a:lnTo>
                <a:lnTo>
                  <a:pt x="214187" y="947182"/>
                </a:lnTo>
                <a:lnTo>
                  <a:pt x="254237" y="962780"/>
                </a:lnTo>
                <a:lnTo>
                  <a:pt x="520430" y="996142"/>
                </a:lnTo>
                <a:lnTo>
                  <a:pt x="657124" y="1013274"/>
                </a:lnTo>
                <a:lnTo>
                  <a:pt x="707485" y="1019585"/>
                </a:lnTo>
                <a:lnTo>
                  <a:pt x="714679" y="1020487"/>
                </a:lnTo>
                <a:lnTo>
                  <a:pt x="736270" y="1020529"/>
                </a:lnTo>
                <a:lnTo>
                  <a:pt x="756862" y="1014857"/>
                </a:lnTo>
                <a:lnTo>
                  <a:pt x="775247" y="1003984"/>
                </a:lnTo>
                <a:lnTo>
                  <a:pt x="790215" y="988424"/>
                </a:lnTo>
                <a:lnTo>
                  <a:pt x="951130" y="773766"/>
                </a:lnTo>
                <a:lnTo>
                  <a:pt x="1033761" y="663536"/>
                </a:lnTo>
                <a:lnTo>
                  <a:pt x="1064205" y="622925"/>
                </a:lnTo>
                <a:lnTo>
                  <a:pt x="1068554" y="617124"/>
                </a:lnTo>
                <a:lnTo>
                  <a:pt x="1079632" y="598321"/>
                </a:lnTo>
                <a:lnTo>
                  <a:pt x="1085155" y="577478"/>
                </a:lnTo>
                <a:lnTo>
                  <a:pt x="1085084" y="555940"/>
                </a:lnTo>
                <a:lnTo>
                  <a:pt x="1079378" y="535055"/>
                </a:lnTo>
                <a:close/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4761" y="228042"/>
            <a:ext cx="3895725" cy="978535"/>
            <a:chOff x="-4761" y="228042"/>
            <a:chExt cx="3895725" cy="978535"/>
          </a:xfrm>
        </p:grpSpPr>
        <p:sp>
          <p:nvSpPr>
            <p:cNvPr id="10" name="object 10"/>
            <p:cNvSpPr/>
            <p:nvPr/>
          </p:nvSpPr>
          <p:spPr>
            <a:xfrm>
              <a:off x="0" y="232804"/>
              <a:ext cx="604520" cy="969010"/>
            </a:xfrm>
            <a:custGeom>
              <a:avLst/>
              <a:gdLst/>
              <a:ahLst/>
              <a:cxnLst/>
              <a:rect l="l" t="t" r="r" b="b"/>
              <a:pathLst>
                <a:path w="604520" h="969010">
                  <a:moveTo>
                    <a:pt x="0" y="0"/>
                  </a:moveTo>
                  <a:lnTo>
                    <a:pt x="563492" y="0"/>
                  </a:lnTo>
                  <a:lnTo>
                    <a:pt x="579277" y="3471"/>
                  </a:lnTo>
                  <a:lnTo>
                    <a:pt x="592166" y="12938"/>
                  </a:lnTo>
                  <a:lnTo>
                    <a:pt x="600857" y="26979"/>
                  </a:lnTo>
                  <a:lnTo>
                    <a:pt x="604043" y="44173"/>
                  </a:lnTo>
                  <a:lnTo>
                    <a:pt x="604043" y="924530"/>
                  </a:lnTo>
                  <a:lnTo>
                    <a:pt x="600857" y="941725"/>
                  </a:lnTo>
                  <a:lnTo>
                    <a:pt x="592166" y="955765"/>
                  </a:lnTo>
                  <a:lnTo>
                    <a:pt x="579277" y="965232"/>
                  </a:lnTo>
                  <a:lnTo>
                    <a:pt x="563492" y="968704"/>
                  </a:lnTo>
                  <a:lnTo>
                    <a:pt x="0" y="9687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527" y="263564"/>
              <a:ext cx="190279" cy="2157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569" y="978893"/>
              <a:ext cx="207237" cy="1980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588" y="402076"/>
              <a:ext cx="3475610" cy="6555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0588" y="402076"/>
              <a:ext cx="3475990" cy="655955"/>
            </a:xfrm>
            <a:custGeom>
              <a:avLst/>
              <a:gdLst/>
              <a:ahLst/>
              <a:cxnLst/>
              <a:rect l="l" t="t" r="r" b="b"/>
              <a:pathLst>
                <a:path w="3475990" h="655955">
                  <a:moveTo>
                    <a:pt x="0" y="66119"/>
                  </a:moveTo>
                  <a:lnTo>
                    <a:pt x="5196" y="40383"/>
                  </a:lnTo>
                  <a:lnTo>
                    <a:pt x="19366" y="19366"/>
                  </a:lnTo>
                  <a:lnTo>
                    <a:pt x="40383" y="5196"/>
                  </a:lnTo>
                  <a:lnTo>
                    <a:pt x="66119" y="0"/>
                  </a:lnTo>
                  <a:lnTo>
                    <a:pt x="3409490" y="0"/>
                  </a:lnTo>
                  <a:lnTo>
                    <a:pt x="3446174" y="11108"/>
                  </a:lnTo>
                  <a:lnTo>
                    <a:pt x="3470577" y="40816"/>
                  </a:lnTo>
                  <a:lnTo>
                    <a:pt x="3475610" y="66119"/>
                  </a:lnTo>
                  <a:lnTo>
                    <a:pt x="3475610" y="589441"/>
                  </a:lnTo>
                  <a:lnTo>
                    <a:pt x="3470414" y="615177"/>
                  </a:lnTo>
                  <a:lnTo>
                    <a:pt x="3456244" y="636194"/>
                  </a:lnTo>
                  <a:lnTo>
                    <a:pt x="3435227" y="650364"/>
                  </a:lnTo>
                  <a:lnTo>
                    <a:pt x="3409490" y="655560"/>
                  </a:lnTo>
                  <a:lnTo>
                    <a:pt x="66119" y="655560"/>
                  </a:lnTo>
                  <a:lnTo>
                    <a:pt x="40383" y="650364"/>
                  </a:lnTo>
                  <a:lnTo>
                    <a:pt x="19366" y="636194"/>
                  </a:lnTo>
                  <a:lnTo>
                    <a:pt x="5196" y="615177"/>
                  </a:lnTo>
                  <a:lnTo>
                    <a:pt x="0" y="589441"/>
                  </a:lnTo>
                  <a:lnTo>
                    <a:pt x="0" y="66119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73594" y="499292"/>
            <a:ext cx="2350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latin typeface="Corbel"/>
                <a:cs typeface="Corbel"/>
              </a:rPr>
              <a:t>AVL</a:t>
            </a:r>
            <a:r>
              <a:rPr sz="2800" b="1" spc="-30" dirty="0">
                <a:latin typeface="Corbel"/>
                <a:cs typeface="Corbel"/>
              </a:rPr>
              <a:t> </a:t>
            </a:r>
            <a:r>
              <a:rPr spc="-25" dirty="0"/>
              <a:t>(ROTACIONES)</a:t>
            </a:r>
            <a:endParaRPr sz="2800">
              <a:latin typeface="Corbel"/>
              <a:cs typeface="Corbe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61359" y="1577447"/>
            <a:ext cx="5669279" cy="416606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26524" y="1594718"/>
            <a:ext cx="1527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Rotación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Doble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57797" y="6230613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500" y="158532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75" dirty="0">
                <a:solidFill>
                  <a:srgbClr val="FFC000"/>
                </a:solidFill>
                <a:latin typeface="Segoe UI Symbol"/>
                <a:cs typeface="Segoe UI Symbol"/>
              </a:rPr>
              <a:t>□</a:t>
            </a:r>
            <a:endParaRPr sz="1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23"/>
                </a:moveTo>
                <a:lnTo>
                  <a:pt x="393500" y="1474901"/>
                </a:lnTo>
                <a:lnTo>
                  <a:pt x="656472" y="1382462"/>
                </a:lnTo>
                <a:lnTo>
                  <a:pt x="753357" y="1348405"/>
                </a:lnTo>
                <a:lnTo>
                  <a:pt x="767198" y="1343540"/>
                </a:lnTo>
                <a:lnTo>
                  <a:pt x="806115" y="1323635"/>
                </a:lnTo>
                <a:lnTo>
                  <a:pt x="838340" y="1294439"/>
                </a:lnTo>
                <a:lnTo>
                  <a:pt x="861917" y="1257841"/>
                </a:lnTo>
                <a:lnTo>
                  <a:pt x="874892" y="1215734"/>
                </a:lnTo>
                <a:lnTo>
                  <a:pt x="976165" y="683640"/>
                </a:lnTo>
                <a:lnTo>
                  <a:pt x="1028170" y="410403"/>
                </a:lnTo>
                <a:lnTo>
                  <a:pt x="1047330" y="309737"/>
                </a:lnTo>
                <a:lnTo>
                  <a:pt x="1050067" y="295356"/>
                </a:lnTo>
                <a:lnTo>
                  <a:pt x="1052914" y="251857"/>
                </a:lnTo>
                <a:lnTo>
                  <a:pt x="1044119" y="209639"/>
                </a:lnTo>
                <a:lnTo>
                  <a:pt x="1024563" y="171204"/>
                </a:lnTo>
                <a:lnTo>
                  <a:pt x="995124" y="139054"/>
                </a:lnTo>
                <a:lnTo>
                  <a:pt x="832248" y="0"/>
                </a:lnTo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66884" y="97100"/>
            <a:ext cx="3729990" cy="1115060"/>
            <a:chOff x="8466884" y="97100"/>
            <a:chExt cx="3729990" cy="1115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7955" y="101863"/>
              <a:ext cx="604044" cy="110493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87955" y="101863"/>
              <a:ext cx="604520" cy="1105535"/>
            </a:xfrm>
            <a:custGeom>
              <a:avLst/>
              <a:gdLst/>
              <a:ahLst/>
              <a:cxnLst/>
              <a:rect l="l" t="t" r="r" b="b"/>
              <a:pathLst>
                <a:path w="604520" h="1105535">
                  <a:moveTo>
                    <a:pt x="604044" y="1104933"/>
                  </a:moveTo>
                  <a:lnTo>
                    <a:pt x="40551" y="1104933"/>
                  </a:lnTo>
                  <a:lnTo>
                    <a:pt x="24767" y="1100973"/>
                  </a:lnTo>
                  <a:lnTo>
                    <a:pt x="11877" y="1090175"/>
                  </a:lnTo>
                  <a:lnTo>
                    <a:pt x="3186" y="1074159"/>
                  </a:lnTo>
                  <a:lnTo>
                    <a:pt x="0" y="1054547"/>
                  </a:lnTo>
                  <a:lnTo>
                    <a:pt x="0" y="50385"/>
                  </a:lnTo>
                  <a:lnTo>
                    <a:pt x="3186" y="30773"/>
                  </a:lnTo>
                  <a:lnTo>
                    <a:pt x="11877" y="14757"/>
                  </a:lnTo>
                  <a:lnTo>
                    <a:pt x="24767" y="3959"/>
                  </a:lnTo>
                  <a:lnTo>
                    <a:pt x="40551" y="0"/>
                  </a:lnTo>
                  <a:lnTo>
                    <a:pt x="604044" y="0"/>
                  </a:lnTo>
                  <a:lnTo>
                    <a:pt x="604044" y="1104933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3193" y="926330"/>
              <a:ext cx="190279" cy="2447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3193" y="130576"/>
              <a:ext cx="207237" cy="2245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1647" y="317331"/>
              <a:ext cx="3314020" cy="6555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71647" y="317331"/>
              <a:ext cx="3314065" cy="655955"/>
            </a:xfrm>
            <a:custGeom>
              <a:avLst/>
              <a:gdLst/>
              <a:ahLst/>
              <a:cxnLst/>
              <a:rect l="l" t="t" r="r" b="b"/>
              <a:pathLst>
                <a:path w="3314065" h="655955">
                  <a:moveTo>
                    <a:pt x="0" y="66119"/>
                  </a:moveTo>
                  <a:lnTo>
                    <a:pt x="5196" y="40383"/>
                  </a:lnTo>
                  <a:lnTo>
                    <a:pt x="19366" y="19366"/>
                  </a:lnTo>
                  <a:lnTo>
                    <a:pt x="40382" y="5196"/>
                  </a:lnTo>
                  <a:lnTo>
                    <a:pt x="66119" y="0"/>
                  </a:lnTo>
                  <a:lnTo>
                    <a:pt x="3247900" y="0"/>
                  </a:lnTo>
                  <a:lnTo>
                    <a:pt x="3284583" y="11108"/>
                  </a:lnTo>
                  <a:lnTo>
                    <a:pt x="3308987" y="40816"/>
                  </a:lnTo>
                  <a:lnTo>
                    <a:pt x="3314020" y="66119"/>
                  </a:lnTo>
                  <a:lnTo>
                    <a:pt x="3314020" y="589441"/>
                  </a:lnTo>
                  <a:lnTo>
                    <a:pt x="3308824" y="615177"/>
                  </a:lnTo>
                  <a:lnTo>
                    <a:pt x="3294654" y="636194"/>
                  </a:lnTo>
                  <a:lnTo>
                    <a:pt x="3273637" y="650364"/>
                  </a:lnTo>
                  <a:lnTo>
                    <a:pt x="3247900" y="655560"/>
                  </a:lnTo>
                  <a:lnTo>
                    <a:pt x="66119" y="655560"/>
                  </a:lnTo>
                  <a:lnTo>
                    <a:pt x="40382" y="650364"/>
                  </a:lnTo>
                  <a:lnTo>
                    <a:pt x="19366" y="636194"/>
                  </a:lnTo>
                  <a:lnTo>
                    <a:pt x="5196" y="615177"/>
                  </a:lnTo>
                  <a:lnTo>
                    <a:pt x="0" y="589441"/>
                  </a:lnTo>
                  <a:lnTo>
                    <a:pt x="0" y="66119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77834">
              <a:lnSpc>
                <a:spcPct val="100000"/>
              </a:lnSpc>
              <a:spcBef>
                <a:spcPts val="100"/>
              </a:spcBef>
            </a:pPr>
            <a:r>
              <a:rPr sz="3200" b="1" spc="-60" dirty="0">
                <a:latin typeface="Corbel"/>
                <a:cs typeface="Corbel"/>
              </a:rPr>
              <a:t>AVL</a:t>
            </a:r>
            <a:r>
              <a:rPr sz="3200" b="1" spc="-65" dirty="0">
                <a:latin typeface="Corbel"/>
                <a:cs typeface="Corbel"/>
              </a:rPr>
              <a:t> </a:t>
            </a:r>
            <a:r>
              <a:rPr sz="1800" spc="-20" dirty="0"/>
              <a:t>(</a:t>
            </a:r>
            <a:r>
              <a:rPr spc="-20" dirty="0"/>
              <a:t>ROTACIONES</a:t>
            </a:r>
            <a:r>
              <a:rPr sz="1800" spc="-20" dirty="0"/>
              <a:t>)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21346" y="814387"/>
            <a:ext cx="5143499" cy="52292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845528" y="6383696"/>
            <a:ext cx="228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21072" y="0"/>
            <a:ext cx="2075814" cy="6858000"/>
            <a:chOff x="10121072" y="0"/>
            <a:chExt cx="2075814" cy="6858000"/>
          </a:xfrm>
        </p:grpSpPr>
        <p:sp>
          <p:nvSpPr>
            <p:cNvPr id="3" name="object 3"/>
            <p:cNvSpPr/>
            <p:nvPr/>
          </p:nvSpPr>
          <p:spPr>
            <a:xfrm>
              <a:off x="10152822" y="4607850"/>
              <a:ext cx="1826260" cy="1613535"/>
            </a:xfrm>
            <a:custGeom>
              <a:avLst/>
              <a:gdLst/>
              <a:ahLst/>
              <a:cxnLst/>
              <a:rect l="l" t="t" r="r" b="b"/>
              <a:pathLst>
                <a:path w="1826259" h="1613535">
                  <a:moveTo>
                    <a:pt x="1300356" y="0"/>
                  </a:moveTo>
                  <a:lnTo>
                    <a:pt x="852535" y="0"/>
                  </a:lnTo>
                  <a:lnTo>
                    <a:pt x="622573" y="0"/>
                  </a:lnTo>
                  <a:lnTo>
                    <a:pt x="537850" y="0"/>
                  </a:lnTo>
                  <a:lnTo>
                    <a:pt x="525746" y="0"/>
                  </a:lnTo>
                  <a:lnTo>
                    <a:pt x="489280" y="4844"/>
                  </a:lnTo>
                  <a:lnTo>
                    <a:pt x="427639" y="40785"/>
                  </a:lnTo>
                  <a:lnTo>
                    <a:pt x="181862" y="456429"/>
                  </a:lnTo>
                  <a:lnTo>
                    <a:pt x="67129" y="654861"/>
                  </a:lnTo>
                  <a:lnTo>
                    <a:pt x="24859" y="727968"/>
                  </a:lnTo>
                  <a:lnTo>
                    <a:pt x="18821" y="738412"/>
                  </a:lnTo>
                  <a:lnTo>
                    <a:pt x="4705" y="771488"/>
                  </a:lnTo>
                  <a:lnTo>
                    <a:pt x="0" y="806753"/>
                  </a:lnTo>
                  <a:lnTo>
                    <a:pt x="4705" y="842017"/>
                  </a:lnTo>
                  <a:lnTo>
                    <a:pt x="18821" y="875093"/>
                  </a:lnTo>
                  <a:lnTo>
                    <a:pt x="242248" y="1261515"/>
                  </a:lnTo>
                  <a:lnTo>
                    <a:pt x="356980" y="1459947"/>
                  </a:lnTo>
                  <a:lnTo>
                    <a:pt x="399250" y="1533054"/>
                  </a:lnTo>
                  <a:lnTo>
                    <a:pt x="427639" y="1572720"/>
                  </a:lnTo>
                  <a:lnTo>
                    <a:pt x="489280" y="1608661"/>
                  </a:lnTo>
                  <a:lnTo>
                    <a:pt x="525746" y="1613506"/>
                  </a:lnTo>
                  <a:lnTo>
                    <a:pt x="973568" y="1613506"/>
                  </a:lnTo>
                  <a:lnTo>
                    <a:pt x="1203530" y="1613506"/>
                  </a:lnTo>
                  <a:lnTo>
                    <a:pt x="1288253" y="1613506"/>
                  </a:lnTo>
                  <a:lnTo>
                    <a:pt x="1300356" y="1613506"/>
                  </a:lnTo>
                  <a:lnTo>
                    <a:pt x="1336091" y="1608661"/>
                  </a:lnTo>
                  <a:lnTo>
                    <a:pt x="1369159" y="1594754"/>
                  </a:lnTo>
                  <a:lnTo>
                    <a:pt x="1397522" y="1572720"/>
                  </a:lnTo>
                  <a:lnTo>
                    <a:pt x="1419140" y="1543498"/>
                  </a:lnTo>
                  <a:lnTo>
                    <a:pt x="1643534" y="1157076"/>
                  </a:lnTo>
                  <a:lnTo>
                    <a:pt x="1758764" y="958644"/>
                  </a:lnTo>
                  <a:lnTo>
                    <a:pt x="1801217" y="885537"/>
                  </a:lnTo>
                  <a:lnTo>
                    <a:pt x="1807281" y="875093"/>
                  </a:lnTo>
                  <a:lnTo>
                    <a:pt x="1821397" y="842017"/>
                  </a:lnTo>
                  <a:lnTo>
                    <a:pt x="1826103" y="806753"/>
                  </a:lnTo>
                  <a:lnTo>
                    <a:pt x="1821397" y="771488"/>
                  </a:lnTo>
                  <a:lnTo>
                    <a:pt x="1807281" y="738412"/>
                  </a:lnTo>
                  <a:lnTo>
                    <a:pt x="1582887" y="351990"/>
                  </a:lnTo>
                  <a:lnTo>
                    <a:pt x="1467658" y="153558"/>
                  </a:lnTo>
                  <a:lnTo>
                    <a:pt x="1425205" y="80451"/>
                  </a:lnTo>
                  <a:lnTo>
                    <a:pt x="1419140" y="70007"/>
                  </a:lnTo>
                  <a:lnTo>
                    <a:pt x="1397522" y="40785"/>
                  </a:lnTo>
                  <a:lnTo>
                    <a:pt x="1369159" y="18751"/>
                  </a:lnTo>
                  <a:lnTo>
                    <a:pt x="1336091" y="4844"/>
                  </a:lnTo>
                  <a:lnTo>
                    <a:pt x="1300356" y="0"/>
                  </a:lnTo>
                  <a:close/>
                </a:path>
              </a:pathLst>
            </a:custGeom>
            <a:ln w="63499">
              <a:solidFill>
                <a:srgbClr val="D1F3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44617" y="6249961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2"/>
                  </a:moveTo>
                  <a:lnTo>
                    <a:pt x="7599" y="460402"/>
                  </a:lnTo>
                  <a:lnTo>
                    <a:pt x="0" y="452802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9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0"/>
                  </a:lnTo>
                  <a:lnTo>
                    <a:pt x="230420" y="452802"/>
                  </a:lnTo>
                  <a:lnTo>
                    <a:pt x="222820" y="460402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75610" y="5729773"/>
              <a:ext cx="1026160" cy="991869"/>
            </a:xfrm>
            <a:custGeom>
              <a:avLst/>
              <a:gdLst/>
              <a:ahLst/>
              <a:cxnLst/>
              <a:rect l="l" t="t" r="r" b="b"/>
              <a:pathLst>
                <a:path w="1026159" h="991870">
                  <a:moveTo>
                    <a:pt x="662859" y="991414"/>
                  </a:moveTo>
                  <a:lnTo>
                    <a:pt x="208034" y="905824"/>
                  </a:lnTo>
                  <a:lnTo>
                    <a:pt x="171036" y="887722"/>
                  </a:lnTo>
                  <a:lnTo>
                    <a:pt x="148132" y="853450"/>
                  </a:lnTo>
                  <a:lnTo>
                    <a:pt x="4309" y="436612"/>
                  </a:lnTo>
                  <a:lnTo>
                    <a:pt x="0" y="416531"/>
                  </a:lnTo>
                  <a:lnTo>
                    <a:pt x="1204" y="396248"/>
                  </a:lnTo>
                  <a:lnTo>
                    <a:pt x="19203" y="359986"/>
                  </a:lnTo>
                  <a:lnTo>
                    <a:pt x="308704" y="27378"/>
                  </a:lnTo>
                  <a:lnTo>
                    <a:pt x="342780" y="4181"/>
                  </a:lnTo>
                  <a:lnTo>
                    <a:pt x="362893" y="0"/>
                  </a:lnTo>
                  <a:lnTo>
                    <a:pt x="383864" y="1258"/>
                  </a:lnTo>
                  <a:lnTo>
                    <a:pt x="818128" y="85670"/>
                  </a:lnTo>
                  <a:lnTo>
                    <a:pt x="854656" y="103680"/>
                  </a:lnTo>
                  <a:lnTo>
                    <a:pt x="877092" y="137861"/>
                  </a:lnTo>
                  <a:lnTo>
                    <a:pt x="1021853" y="554881"/>
                  </a:lnTo>
                  <a:lnTo>
                    <a:pt x="1026163" y="574963"/>
                  </a:lnTo>
                  <a:lnTo>
                    <a:pt x="1024958" y="595245"/>
                  </a:lnTo>
                  <a:lnTo>
                    <a:pt x="1006959" y="631508"/>
                  </a:lnTo>
                  <a:lnTo>
                    <a:pt x="716520" y="963933"/>
                  </a:lnTo>
                  <a:lnTo>
                    <a:pt x="682913" y="987221"/>
                  </a:lnTo>
                  <a:lnTo>
                    <a:pt x="662859" y="991414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75610" y="5729773"/>
              <a:ext cx="1026160" cy="991869"/>
            </a:xfrm>
            <a:custGeom>
              <a:avLst/>
              <a:gdLst/>
              <a:ahLst/>
              <a:cxnLst/>
              <a:rect l="l" t="t" r="r" b="b"/>
              <a:pathLst>
                <a:path w="1026159" h="991870">
                  <a:moveTo>
                    <a:pt x="818128" y="85670"/>
                  </a:moveTo>
                  <a:lnTo>
                    <a:pt x="567069" y="36869"/>
                  </a:lnTo>
                  <a:lnTo>
                    <a:pt x="438147" y="11809"/>
                  </a:lnTo>
                  <a:lnTo>
                    <a:pt x="390650" y="2577"/>
                  </a:lnTo>
                  <a:lnTo>
                    <a:pt x="383864" y="1258"/>
                  </a:lnTo>
                  <a:lnTo>
                    <a:pt x="342780" y="4181"/>
                  </a:lnTo>
                  <a:lnTo>
                    <a:pt x="308704" y="27378"/>
                  </a:lnTo>
                  <a:lnTo>
                    <a:pt x="141337" y="219667"/>
                  </a:lnTo>
                  <a:lnTo>
                    <a:pt x="55391" y="318410"/>
                  </a:lnTo>
                  <a:lnTo>
                    <a:pt x="23727" y="354789"/>
                  </a:lnTo>
                  <a:lnTo>
                    <a:pt x="19203" y="359986"/>
                  </a:lnTo>
                  <a:lnTo>
                    <a:pt x="7685" y="376991"/>
                  </a:lnTo>
                  <a:lnTo>
                    <a:pt x="1204" y="396248"/>
                  </a:lnTo>
                  <a:lnTo>
                    <a:pt x="0" y="416531"/>
                  </a:lnTo>
                  <a:lnTo>
                    <a:pt x="4309" y="436612"/>
                  </a:lnTo>
                  <a:lnTo>
                    <a:pt x="87457" y="677597"/>
                  </a:lnTo>
                  <a:lnTo>
                    <a:pt x="130154" y="801345"/>
                  </a:lnTo>
                  <a:lnTo>
                    <a:pt x="145885" y="846937"/>
                  </a:lnTo>
                  <a:lnTo>
                    <a:pt x="171036" y="887722"/>
                  </a:lnTo>
                  <a:lnTo>
                    <a:pt x="208034" y="905824"/>
                  </a:lnTo>
                  <a:lnTo>
                    <a:pt x="459092" y="954625"/>
                  </a:lnTo>
                  <a:lnTo>
                    <a:pt x="588014" y="979684"/>
                  </a:lnTo>
                  <a:lnTo>
                    <a:pt x="635512" y="988917"/>
                  </a:lnTo>
                  <a:lnTo>
                    <a:pt x="642297" y="990236"/>
                  </a:lnTo>
                  <a:lnTo>
                    <a:pt x="682913" y="987221"/>
                  </a:lnTo>
                  <a:lnTo>
                    <a:pt x="716520" y="963933"/>
                  </a:lnTo>
                  <a:lnTo>
                    <a:pt x="884430" y="771749"/>
                  </a:lnTo>
                  <a:lnTo>
                    <a:pt x="970654" y="673061"/>
                  </a:lnTo>
                  <a:lnTo>
                    <a:pt x="1002421" y="636702"/>
                  </a:lnTo>
                  <a:lnTo>
                    <a:pt x="1006959" y="631508"/>
                  </a:lnTo>
                  <a:lnTo>
                    <a:pt x="1018477" y="614503"/>
                  </a:lnTo>
                  <a:lnTo>
                    <a:pt x="1024958" y="595245"/>
                  </a:lnTo>
                  <a:lnTo>
                    <a:pt x="1026163" y="574963"/>
                  </a:lnTo>
                  <a:lnTo>
                    <a:pt x="1021853" y="554881"/>
                  </a:lnTo>
                  <a:lnTo>
                    <a:pt x="938163" y="313792"/>
                  </a:lnTo>
                  <a:lnTo>
                    <a:pt x="895187" y="189989"/>
                  </a:lnTo>
                  <a:lnTo>
                    <a:pt x="879354" y="144377"/>
                  </a:lnTo>
                  <a:lnTo>
                    <a:pt x="877092" y="137861"/>
                  </a:lnTo>
                  <a:lnTo>
                    <a:pt x="868156" y="119123"/>
                  </a:lnTo>
                  <a:lnTo>
                    <a:pt x="854656" y="103680"/>
                  </a:lnTo>
                  <a:lnTo>
                    <a:pt x="837633" y="92280"/>
                  </a:lnTo>
                  <a:lnTo>
                    <a:pt x="818128" y="85670"/>
                  </a:lnTo>
                  <a:close/>
                </a:path>
              </a:pathLst>
            </a:custGeom>
            <a:ln w="63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7656" y="6277242"/>
              <a:ext cx="464343" cy="400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27656" y="6277242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3"/>
                  </a:lnTo>
                  <a:lnTo>
                    <a:pt x="11165" y="11165"/>
                  </a:lnTo>
                  <a:lnTo>
                    <a:pt x="23283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6"/>
                  </a:lnTo>
                  <a:lnTo>
                    <a:pt x="461347" y="376905"/>
                  </a:lnTo>
                  <a:lnTo>
                    <a:pt x="453178" y="389022"/>
                  </a:lnTo>
                  <a:lnTo>
                    <a:pt x="441060" y="397192"/>
                  </a:lnTo>
                  <a:lnTo>
                    <a:pt x="426221" y="400188"/>
                  </a:lnTo>
                  <a:lnTo>
                    <a:pt x="38121" y="400188"/>
                  </a:lnTo>
                  <a:lnTo>
                    <a:pt x="23283" y="397192"/>
                  </a:lnTo>
                  <a:lnTo>
                    <a:pt x="11165" y="389022"/>
                  </a:lnTo>
                  <a:lnTo>
                    <a:pt x="2995" y="376905"/>
                  </a:lnTo>
                  <a:lnTo>
                    <a:pt x="0" y="362066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23"/>
                </a:moveTo>
                <a:lnTo>
                  <a:pt x="393500" y="1474901"/>
                </a:lnTo>
                <a:lnTo>
                  <a:pt x="656472" y="1382462"/>
                </a:lnTo>
                <a:lnTo>
                  <a:pt x="753357" y="1348405"/>
                </a:lnTo>
                <a:lnTo>
                  <a:pt x="767198" y="1343540"/>
                </a:lnTo>
                <a:lnTo>
                  <a:pt x="806115" y="1323635"/>
                </a:lnTo>
                <a:lnTo>
                  <a:pt x="838340" y="1294439"/>
                </a:lnTo>
                <a:lnTo>
                  <a:pt x="861917" y="1257841"/>
                </a:lnTo>
                <a:lnTo>
                  <a:pt x="874892" y="1215734"/>
                </a:lnTo>
                <a:lnTo>
                  <a:pt x="976165" y="683640"/>
                </a:lnTo>
                <a:lnTo>
                  <a:pt x="1028170" y="410403"/>
                </a:lnTo>
                <a:lnTo>
                  <a:pt x="1047330" y="309737"/>
                </a:lnTo>
                <a:lnTo>
                  <a:pt x="1050067" y="295356"/>
                </a:lnTo>
                <a:lnTo>
                  <a:pt x="1052914" y="251857"/>
                </a:lnTo>
                <a:lnTo>
                  <a:pt x="1044119" y="209639"/>
                </a:lnTo>
                <a:lnTo>
                  <a:pt x="1024563" y="171204"/>
                </a:lnTo>
                <a:lnTo>
                  <a:pt x="995124" y="139054"/>
                </a:lnTo>
                <a:lnTo>
                  <a:pt x="832248" y="0"/>
                </a:lnTo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466884" y="97100"/>
            <a:ext cx="3729990" cy="1115060"/>
            <a:chOff x="8466884" y="97100"/>
            <a:chExt cx="3729990" cy="11150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7955" y="101863"/>
              <a:ext cx="604044" cy="11049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587955" y="101863"/>
              <a:ext cx="604520" cy="1105535"/>
            </a:xfrm>
            <a:custGeom>
              <a:avLst/>
              <a:gdLst/>
              <a:ahLst/>
              <a:cxnLst/>
              <a:rect l="l" t="t" r="r" b="b"/>
              <a:pathLst>
                <a:path w="604520" h="1105535">
                  <a:moveTo>
                    <a:pt x="604044" y="1104933"/>
                  </a:moveTo>
                  <a:lnTo>
                    <a:pt x="40551" y="1104933"/>
                  </a:lnTo>
                  <a:lnTo>
                    <a:pt x="24767" y="1100973"/>
                  </a:lnTo>
                  <a:lnTo>
                    <a:pt x="11877" y="1090175"/>
                  </a:lnTo>
                  <a:lnTo>
                    <a:pt x="3186" y="1074159"/>
                  </a:lnTo>
                  <a:lnTo>
                    <a:pt x="0" y="1054547"/>
                  </a:lnTo>
                  <a:lnTo>
                    <a:pt x="0" y="50385"/>
                  </a:lnTo>
                  <a:lnTo>
                    <a:pt x="3186" y="30773"/>
                  </a:lnTo>
                  <a:lnTo>
                    <a:pt x="11877" y="14757"/>
                  </a:lnTo>
                  <a:lnTo>
                    <a:pt x="24767" y="3959"/>
                  </a:lnTo>
                  <a:lnTo>
                    <a:pt x="40551" y="0"/>
                  </a:lnTo>
                  <a:lnTo>
                    <a:pt x="604044" y="0"/>
                  </a:lnTo>
                  <a:lnTo>
                    <a:pt x="604044" y="1104933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3193" y="926330"/>
              <a:ext cx="190279" cy="2447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3193" y="130576"/>
              <a:ext cx="207237" cy="22453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1647" y="317331"/>
              <a:ext cx="3314020" cy="6555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471647" y="317331"/>
              <a:ext cx="3314065" cy="655955"/>
            </a:xfrm>
            <a:custGeom>
              <a:avLst/>
              <a:gdLst/>
              <a:ahLst/>
              <a:cxnLst/>
              <a:rect l="l" t="t" r="r" b="b"/>
              <a:pathLst>
                <a:path w="3314065" h="655955">
                  <a:moveTo>
                    <a:pt x="0" y="66119"/>
                  </a:moveTo>
                  <a:lnTo>
                    <a:pt x="5196" y="40383"/>
                  </a:lnTo>
                  <a:lnTo>
                    <a:pt x="19366" y="19366"/>
                  </a:lnTo>
                  <a:lnTo>
                    <a:pt x="40382" y="5196"/>
                  </a:lnTo>
                  <a:lnTo>
                    <a:pt x="66119" y="0"/>
                  </a:lnTo>
                  <a:lnTo>
                    <a:pt x="3247900" y="0"/>
                  </a:lnTo>
                  <a:lnTo>
                    <a:pt x="3284583" y="11108"/>
                  </a:lnTo>
                  <a:lnTo>
                    <a:pt x="3308987" y="40816"/>
                  </a:lnTo>
                  <a:lnTo>
                    <a:pt x="3314020" y="66119"/>
                  </a:lnTo>
                  <a:lnTo>
                    <a:pt x="3314020" y="589441"/>
                  </a:lnTo>
                  <a:lnTo>
                    <a:pt x="3308824" y="615177"/>
                  </a:lnTo>
                  <a:lnTo>
                    <a:pt x="3294654" y="636194"/>
                  </a:lnTo>
                  <a:lnTo>
                    <a:pt x="3273637" y="650364"/>
                  </a:lnTo>
                  <a:lnTo>
                    <a:pt x="3247900" y="655560"/>
                  </a:lnTo>
                  <a:lnTo>
                    <a:pt x="66119" y="655560"/>
                  </a:lnTo>
                  <a:lnTo>
                    <a:pt x="40382" y="650364"/>
                  </a:lnTo>
                  <a:lnTo>
                    <a:pt x="19366" y="636194"/>
                  </a:lnTo>
                  <a:lnTo>
                    <a:pt x="5196" y="615177"/>
                  </a:lnTo>
                  <a:lnTo>
                    <a:pt x="0" y="589441"/>
                  </a:lnTo>
                  <a:lnTo>
                    <a:pt x="0" y="66119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77834">
              <a:lnSpc>
                <a:spcPct val="100000"/>
              </a:lnSpc>
              <a:spcBef>
                <a:spcPts val="100"/>
              </a:spcBef>
            </a:pPr>
            <a:r>
              <a:rPr sz="3200" b="1" spc="-60" dirty="0">
                <a:latin typeface="Corbel"/>
                <a:cs typeface="Corbel"/>
              </a:rPr>
              <a:t>AVL</a:t>
            </a:r>
            <a:r>
              <a:rPr sz="3200" b="1" spc="-65" dirty="0">
                <a:latin typeface="Corbel"/>
                <a:cs typeface="Corbel"/>
              </a:rPr>
              <a:t> </a:t>
            </a:r>
            <a:r>
              <a:rPr sz="1800" spc="-20" dirty="0"/>
              <a:t>(</a:t>
            </a:r>
            <a:r>
              <a:rPr spc="-20" dirty="0"/>
              <a:t>ROTACIONES</a:t>
            </a:r>
            <a:r>
              <a:rPr sz="1800" spc="-20" dirty="0"/>
              <a:t>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45528" y="6383696"/>
            <a:ext cx="228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9017" y="1636352"/>
            <a:ext cx="1529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 marR="5080" indent="-516255">
              <a:lnSpc>
                <a:spcPct val="100000"/>
              </a:lnSpc>
              <a:spcBef>
                <a:spcPts val="100"/>
              </a:spcBef>
              <a:buFont typeface="Segoe UI Symbol"/>
              <a:buChar char="❑"/>
              <a:tabLst>
                <a:tab pos="527685" algn="l"/>
                <a:tab pos="528955" algn="l"/>
              </a:tabLst>
            </a:pPr>
            <a:r>
              <a:rPr sz="1400" spc="120" dirty="0">
                <a:solidFill>
                  <a:srgbClr val="FFC000"/>
                </a:solidFill>
                <a:latin typeface="Cambria"/>
                <a:cs typeface="Cambria"/>
              </a:rPr>
              <a:t>TENIENDO </a:t>
            </a:r>
            <a:r>
              <a:rPr sz="1400" spc="-2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FFC000"/>
                </a:solidFill>
                <a:latin typeface="Cambria"/>
                <a:cs typeface="Cambria"/>
              </a:rPr>
              <a:t>F</a:t>
            </a:r>
            <a:r>
              <a:rPr sz="1400" spc="155" dirty="0">
                <a:solidFill>
                  <a:srgbClr val="FFC000"/>
                </a:solidFill>
                <a:latin typeface="Cambria"/>
                <a:cs typeface="Cambria"/>
              </a:rPr>
              <a:t>ACTORES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7618" y="1636352"/>
            <a:ext cx="4608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5080" indent="-22860">
              <a:lnSpc>
                <a:spcPct val="100000"/>
              </a:lnSpc>
              <a:spcBef>
                <a:spcPts val="100"/>
              </a:spcBef>
              <a:tabLst>
                <a:tab pos="490855" algn="l"/>
                <a:tab pos="532130" algn="l"/>
                <a:tab pos="1469390" algn="l"/>
                <a:tab pos="1857375" algn="l"/>
                <a:tab pos="2054225" algn="l"/>
                <a:tab pos="2198370" algn="l"/>
                <a:tab pos="3263265" algn="l"/>
                <a:tab pos="3339465" algn="l"/>
                <a:tab pos="4321175" algn="l"/>
              </a:tabLst>
            </a:pPr>
            <a:r>
              <a:rPr sz="1400" spc="125" dirty="0">
                <a:solidFill>
                  <a:srgbClr val="FFC000"/>
                </a:solidFill>
                <a:latin typeface="Cambria"/>
                <a:cs typeface="Cambria"/>
              </a:rPr>
              <a:t>E</a:t>
            </a:r>
            <a:r>
              <a:rPr sz="1400" spc="150" dirty="0">
                <a:solidFill>
                  <a:srgbClr val="FFC000"/>
                </a:solidFill>
                <a:latin typeface="Cambria"/>
                <a:cs typeface="Cambria"/>
              </a:rPr>
              <a:t>N</a:t>
            </a:r>
            <a:r>
              <a:rPr sz="14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400" spc="130" dirty="0">
                <a:solidFill>
                  <a:srgbClr val="FFC000"/>
                </a:solidFill>
                <a:latin typeface="Cambria"/>
                <a:cs typeface="Cambria"/>
              </a:rPr>
              <a:t>CUENT</a:t>
            </a:r>
            <a:r>
              <a:rPr sz="1400" spc="140" dirty="0">
                <a:solidFill>
                  <a:srgbClr val="FFC000"/>
                </a:solidFill>
                <a:latin typeface="Cambria"/>
                <a:cs typeface="Cambria"/>
              </a:rPr>
              <a:t>A</a:t>
            </a:r>
            <a:r>
              <a:rPr sz="14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400" spc="175" dirty="0">
                <a:solidFill>
                  <a:srgbClr val="FFC000"/>
                </a:solidFill>
                <a:latin typeface="Cambria"/>
                <a:cs typeface="Cambria"/>
              </a:rPr>
              <a:t>LO</a:t>
            </a:r>
            <a:r>
              <a:rPr sz="1400" spc="150" dirty="0">
                <a:solidFill>
                  <a:srgbClr val="FFC000"/>
                </a:solidFill>
                <a:latin typeface="Cambria"/>
                <a:cs typeface="Cambria"/>
              </a:rPr>
              <a:t>S</a:t>
            </a:r>
            <a:r>
              <a:rPr sz="1400" dirty="0">
                <a:solidFill>
                  <a:srgbClr val="FFC000"/>
                </a:solidFill>
                <a:latin typeface="Cambria"/>
                <a:cs typeface="Cambria"/>
              </a:rPr>
              <a:t>		</a:t>
            </a:r>
            <a:r>
              <a:rPr sz="1400" spc="110" dirty="0">
                <a:solidFill>
                  <a:srgbClr val="FFC000"/>
                </a:solidFill>
                <a:latin typeface="Cambria"/>
                <a:cs typeface="Cambria"/>
              </a:rPr>
              <a:t>DISTINTO</a:t>
            </a:r>
            <a:r>
              <a:rPr sz="1400" spc="105" dirty="0">
                <a:solidFill>
                  <a:srgbClr val="FFC000"/>
                </a:solidFill>
                <a:latin typeface="Cambria"/>
                <a:cs typeface="Cambria"/>
              </a:rPr>
              <a:t>S</a:t>
            </a:r>
            <a:r>
              <a:rPr sz="14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400" spc="190" dirty="0">
                <a:solidFill>
                  <a:srgbClr val="FFC000"/>
                </a:solidFill>
                <a:latin typeface="Cambria"/>
                <a:cs typeface="Cambria"/>
              </a:rPr>
              <a:t>AJUSTE</a:t>
            </a:r>
            <a:r>
              <a:rPr sz="1400" spc="180" dirty="0">
                <a:solidFill>
                  <a:srgbClr val="FFC000"/>
                </a:solidFill>
                <a:latin typeface="Cambria"/>
                <a:cs typeface="Cambria"/>
              </a:rPr>
              <a:t>S</a:t>
            </a:r>
            <a:r>
              <a:rPr sz="14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400" spc="145" dirty="0">
                <a:solidFill>
                  <a:srgbClr val="FFC000"/>
                </a:solidFill>
                <a:latin typeface="Cambria"/>
                <a:cs typeface="Cambria"/>
              </a:rPr>
              <a:t>DE  D</a:t>
            </a:r>
            <a:r>
              <a:rPr sz="1400" spc="180" dirty="0">
                <a:solidFill>
                  <a:srgbClr val="FFC000"/>
                </a:solidFill>
                <a:latin typeface="Cambria"/>
                <a:cs typeface="Cambria"/>
              </a:rPr>
              <a:t>E</a:t>
            </a:r>
            <a:r>
              <a:rPr sz="1400" dirty="0">
                <a:solidFill>
                  <a:srgbClr val="FFC000"/>
                </a:solidFill>
                <a:latin typeface="Cambria"/>
                <a:cs typeface="Cambria"/>
              </a:rPr>
              <a:t>		</a:t>
            </a:r>
            <a:r>
              <a:rPr sz="1400" spc="114" dirty="0">
                <a:solidFill>
                  <a:srgbClr val="FFC000"/>
                </a:solidFill>
                <a:latin typeface="Cambria"/>
                <a:cs typeface="Cambria"/>
              </a:rPr>
              <a:t>EQUILIBRI</a:t>
            </a:r>
            <a:r>
              <a:rPr sz="1400" spc="155" dirty="0">
                <a:solidFill>
                  <a:srgbClr val="FFC000"/>
                </a:solidFill>
                <a:latin typeface="Cambria"/>
                <a:cs typeface="Cambria"/>
              </a:rPr>
              <a:t>O</a:t>
            </a:r>
            <a:r>
              <a:rPr sz="14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400" spc="95" dirty="0">
                <a:solidFill>
                  <a:srgbClr val="FFC000"/>
                </a:solidFill>
                <a:latin typeface="Cambria"/>
                <a:cs typeface="Cambria"/>
              </a:rPr>
              <a:t>Y</a:t>
            </a:r>
            <a:r>
              <a:rPr sz="1400" dirty="0">
                <a:solidFill>
                  <a:srgbClr val="FFC000"/>
                </a:solidFill>
                <a:latin typeface="Cambria"/>
                <a:cs typeface="Cambria"/>
              </a:rPr>
              <a:t>		</a:t>
            </a:r>
            <a:r>
              <a:rPr sz="1400" spc="150" dirty="0">
                <a:solidFill>
                  <a:srgbClr val="FFC000"/>
                </a:solidFill>
                <a:latin typeface="Cambria"/>
                <a:cs typeface="Cambria"/>
              </a:rPr>
              <a:t>POSIBLE</a:t>
            </a:r>
            <a:r>
              <a:rPr sz="1400" spc="140" dirty="0">
                <a:solidFill>
                  <a:srgbClr val="FFC000"/>
                </a:solidFill>
                <a:latin typeface="Cambria"/>
                <a:cs typeface="Cambria"/>
              </a:rPr>
              <a:t>S</a:t>
            </a:r>
            <a:r>
              <a:rPr sz="1400" dirty="0">
                <a:solidFill>
                  <a:srgbClr val="FFC000"/>
                </a:solidFill>
                <a:latin typeface="Cambria"/>
                <a:cs typeface="Cambria"/>
              </a:rPr>
              <a:t>		</a:t>
            </a:r>
            <a:r>
              <a:rPr sz="1400" spc="165" dirty="0">
                <a:solidFill>
                  <a:srgbClr val="FFC000"/>
                </a:solidFill>
                <a:latin typeface="Cambria"/>
                <a:cs typeface="Cambria"/>
              </a:rPr>
              <a:t>RESU</a:t>
            </a:r>
            <a:r>
              <a:rPr sz="1400" spc="190" dirty="0">
                <a:solidFill>
                  <a:srgbClr val="FFC000"/>
                </a:solidFill>
                <a:latin typeface="Cambria"/>
                <a:cs typeface="Cambria"/>
              </a:rPr>
              <a:t>L</a:t>
            </a:r>
            <a:r>
              <a:rPr sz="1400" spc="140" dirty="0">
                <a:solidFill>
                  <a:srgbClr val="FFC000"/>
                </a:solidFill>
                <a:latin typeface="Cambria"/>
                <a:cs typeface="Cambria"/>
              </a:rPr>
              <a:t>TADOS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4649" y="2063072"/>
            <a:ext cx="5802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60" dirty="0">
                <a:solidFill>
                  <a:srgbClr val="FFC000"/>
                </a:solidFill>
                <a:latin typeface="Cambria"/>
                <a:cs typeface="Cambria"/>
              </a:rPr>
              <a:t>RESPECTO</a:t>
            </a:r>
            <a:r>
              <a:rPr sz="1400" spc="44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FFC000"/>
                </a:solidFill>
                <a:latin typeface="Cambria"/>
                <a:cs typeface="Cambria"/>
              </a:rPr>
              <a:t>AL</a:t>
            </a:r>
            <a:r>
              <a:rPr sz="1400" spc="45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400" spc="140" dirty="0">
                <a:solidFill>
                  <a:srgbClr val="FFC000"/>
                </a:solidFill>
                <a:latin typeface="Cambria"/>
                <a:cs typeface="Cambria"/>
              </a:rPr>
              <a:t>CAMBIO</a:t>
            </a:r>
            <a:r>
              <a:rPr sz="1400" spc="45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400" spc="195" dirty="0">
                <a:solidFill>
                  <a:srgbClr val="FFC000"/>
                </a:solidFill>
                <a:latin typeface="Cambria"/>
                <a:cs typeface="Cambria"/>
              </a:rPr>
              <a:t>DE</a:t>
            </a:r>
            <a:r>
              <a:rPr sz="1400" spc="44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400" spc="110" dirty="0">
                <a:solidFill>
                  <a:srgbClr val="FFC000"/>
                </a:solidFill>
                <a:latin typeface="Cambria"/>
                <a:cs typeface="Cambria"/>
              </a:rPr>
              <a:t>ALTURA,</a:t>
            </a:r>
            <a:r>
              <a:rPr sz="1400" spc="45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400" spc="135" dirty="0">
                <a:solidFill>
                  <a:srgbClr val="FFC000"/>
                </a:solidFill>
                <a:latin typeface="Cambria"/>
                <a:cs typeface="Cambria"/>
              </a:rPr>
              <a:t>EXISTEN</a:t>
            </a:r>
            <a:r>
              <a:rPr sz="1400" spc="45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400" spc="165" dirty="0">
                <a:solidFill>
                  <a:srgbClr val="FFC000"/>
                </a:solidFill>
                <a:latin typeface="Cambria"/>
                <a:cs typeface="Cambria"/>
              </a:rPr>
              <a:t>SEIS</a:t>
            </a:r>
            <a:r>
              <a:rPr sz="1400" spc="44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400" spc="190" dirty="0">
                <a:solidFill>
                  <a:srgbClr val="FFC000"/>
                </a:solidFill>
                <a:latin typeface="Cambria"/>
                <a:cs typeface="Cambria"/>
              </a:rPr>
              <a:t>CASOS</a:t>
            </a:r>
            <a:r>
              <a:rPr sz="1400" spc="45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FFC000"/>
                </a:solidFill>
                <a:latin typeface="Cambria"/>
                <a:cs typeface="Cambria"/>
              </a:rPr>
              <a:t>A </a:t>
            </a:r>
            <a:r>
              <a:rPr sz="1400" spc="-2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400" spc="140" dirty="0">
                <a:solidFill>
                  <a:srgbClr val="FFC000"/>
                </a:solidFill>
                <a:latin typeface="Cambria"/>
                <a:cs typeface="Cambria"/>
              </a:rPr>
              <a:t>CONSIDERAR: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1132" y="3220295"/>
            <a:ext cx="31115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Rotación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15" dirty="0">
                <a:solidFill>
                  <a:srgbClr val="FFFFFF"/>
                </a:solidFill>
                <a:latin typeface="Cambria"/>
                <a:cs typeface="Cambria"/>
              </a:rPr>
              <a:t>2|0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(Simple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derecha).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61132" y="3707975"/>
            <a:ext cx="3083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Rotación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2|-1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(Doble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derecha).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61132" y="4195655"/>
            <a:ext cx="34016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Rotación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-2|-1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(Simple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izquierda).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1132" y="4683335"/>
            <a:ext cx="3320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Rotación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-2|0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(Simple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izquierda).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24338" y="2732615"/>
            <a:ext cx="384873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300" algn="l"/>
              </a:tabLst>
            </a:pPr>
            <a:r>
              <a:rPr sz="1600" spc="-420" dirty="0">
                <a:solidFill>
                  <a:srgbClr val="FFFFFF"/>
                </a:solidFill>
                <a:latin typeface="Segoe UI Symbol"/>
                <a:cs typeface="Segoe UI Symbol"/>
              </a:rPr>
              <a:t>□	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Rotación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15" dirty="0">
                <a:solidFill>
                  <a:srgbClr val="FFFFFF"/>
                </a:solidFill>
                <a:latin typeface="Cambria"/>
                <a:cs typeface="Cambria"/>
              </a:rPr>
              <a:t>2|1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(Simple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derecha).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spc="-420" dirty="0">
                <a:solidFill>
                  <a:srgbClr val="FFFFFF"/>
                </a:solidFill>
                <a:latin typeface="Segoe UI Symbol"/>
                <a:cs typeface="Segoe UI Symbol"/>
              </a:rPr>
              <a:t>□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spc="-420" dirty="0">
                <a:solidFill>
                  <a:srgbClr val="FFFFFF"/>
                </a:solidFill>
                <a:latin typeface="Segoe UI Symbol"/>
                <a:cs typeface="Segoe UI Symbol"/>
              </a:rPr>
              <a:t>□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spc="-420" dirty="0">
                <a:solidFill>
                  <a:srgbClr val="FFFFFF"/>
                </a:solidFill>
                <a:latin typeface="Segoe UI Symbol"/>
                <a:cs typeface="Segoe UI Symbol"/>
              </a:rPr>
              <a:t>□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spc="-420" dirty="0">
                <a:solidFill>
                  <a:srgbClr val="FFFFFF"/>
                </a:solidFill>
                <a:latin typeface="Segoe UI Symbol"/>
                <a:cs typeface="Segoe UI Symbol"/>
              </a:rPr>
              <a:t>□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spc="-420" dirty="0">
                <a:solidFill>
                  <a:srgbClr val="FFFFFF"/>
                </a:solidFill>
                <a:latin typeface="Segoe UI Symbol"/>
                <a:cs typeface="Segoe UI Symbol"/>
              </a:rPr>
              <a:t>□</a:t>
            </a:r>
            <a:endParaRPr sz="1600">
              <a:latin typeface="Segoe UI Symbol"/>
              <a:cs typeface="Segoe UI 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1132" y="5171015"/>
            <a:ext cx="3211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Rotación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-2|1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(Doble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izquierda).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79670" y="0"/>
            <a:ext cx="1844675" cy="6889750"/>
            <a:chOff x="10379670" y="0"/>
            <a:chExt cx="1844675" cy="6889750"/>
          </a:xfrm>
        </p:grpSpPr>
        <p:sp>
          <p:nvSpPr>
            <p:cNvPr id="3" name="object 3"/>
            <p:cNvSpPr/>
            <p:nvPr/>
          </p:nvSpPr>
          <p:spPr>
            <a:xfrm>
              <a:off x="11844617" y="6249961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2"/>
                  </a:moveTo>
                  <a:lnTo>
                    <a:pt x="7599" y="460402"/>
                  </a:lnTo>
                  <a:lnTo>
                    <a:pt x="0" y="452802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9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0"/>
                  </a:lnTo>
                  <a:lnTo>
                    <a:pt x="230420" y="452802"/>
                  </a:lnTo>
                  <a:lnTo>
                    <a:pt x="222820" y="460402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7656" y="6277243"/>
              <a:ext cx="464343" cy="400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27656" y="6277243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3"/>
                  </a:lnTo>
                  <a:lnTo>
                    <a:pt x="11165" y="11165"/>
                  </a:lnTo>
                  <a:lnTo>
                    <a:pt x="23283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6"/>
                  </a:lnTo>
                  <a:lnTo>
                    <a:pt x="461347" y="376905"/>
                  </a:lnTo>
                  <a:lnTo>
                    <a:pt x="453178" y="389022"/>
                  </a:lnTo>
                  <a:lnTo>
                    <a:pt x="441060" y="397192"/>
                  </a:lnTo>
                  <a:lnTo>
                    <a:pt x="426221" y="400188"/>
                  </a:lnTo>
                  <a:lnTo>
                    <a:pt x="38121" y="400188"/>
                  </a:lnTo>
                  <a:lnTo>
                    <a:pt x="23283" y="397192"/>
                  </a:lnTo>
                  <a:lnTo>
                    <a:pt x="11165" y="389022"/>
                  </a:lnTo>
                  <a:lnTo>
                    <a:pt x="2995" y="376905"/>
                  </a:lnTo>
                  <a:lnTo>
                    <a:pt x="0" y="362066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2571" y="740924"/>
              <a:ext cx="1195070" cy="1261745"/>
            </a:xfrm>
            <a:custGeom>
              <a:avLst/>
              <a:gdLst/>
              <a:ahLst/>
              <a:cxnLst/>
              <a:rect l="l" t="t" r="r" b="b"/>
              <a:pathLst>
                <a:path w="1195070" h="1261745">
                  <a:moveTo>
                    <a:pt x="525623" y="1261384"/>
                  </a:moveTo>
                  <a:lnTo>
                    <a:pt x="476757" y="1253192"/>
                  </a:lnTo>
                  <a:lnTo>
                    <a:pt x="35284" y="898792"/>
                  </a:lnTo>
                  <a:lnTo>
                    <a:pt x="5849" y="858751"/>
                  </a:lnTo>
                  <a:lnTo>
                    <a:pt x="0" y="834490"/>
                  </a:lnTo>
                  <a:lnTo>
                    <a:pt x="799" y="809312"/>
                  </a:lnTo>
                  <a:lnTo>
                    <a:pt x="83608" y="274824"/>
                  </a:lnTo>
                  <a:lnTo>
                    <a:pt x="103056" y="228790"/>
                  </a:lnTo>
                  <a:lnTo>
                    <a:pt x="142897" y="199335"/>
                  </a:lnTo>
                  <a:lnTo>
                    <a:pt x="644718" y="5933"/>
                  </a:lnTo>
                  <a:lnTo>
                    <a:pt x="669564" y="0"/>
                  </a:lnTo>
                  <a:lnTo>
                    <a:pt x="694564" y="822"/>
                  </a:lnTo>
                  <a:lnTo>
                    <a:pt x="740418" y="21689"/>
                  </a:lnTo>
                  <a:lnTo>
                    <a:pt x="1159429" y="362774"/>
                  </a:lnTo>
                  <a:lnTo>
                    <a:pt x="1188865" y="402815"/>
                  </a:lnTo>
                  <a:lnTo>
                    <a:pt x="1194714" y="427076"/>
                  </a:lnTo>
                  <a:lnTo>
                    <a:pt x="1193915" y="452254"/>
                  </a:lnTo>
                  <a:lnTo>
                    <a:pt x="1112190" y="986324"/>
                  </a:lnTo>
                  <a:lnTo>
                    <a:pt x="1092200" y="1032567"/>
                  </a:lnTo>
                  <a:lnTo>
                    <a:pt x="1051816" y="1062231"/>
                  </a:lnTo>
                  <a:lnTo>
                    <a:pt x="549996" y="1255633"/>
                  </a:lnTo>
                  <a:lnTo>
                    <a:pt x="525623" y="1261384"/>
                  </a:lnTo>
                  <a:close/>
                </a:path>
              </a:pathLst>
            </a:custGeom>
            <a:solidFill>
              <a:srgbClr val="D1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58417" y="0"/>
              <a:ext cx="934085" cy="997585"/>
            </a:xfrm>
            <a:custGeom>
              <a:avLst/>
              <a:gdLst/>
              <a:ahLst/>
              <a:cxnLst/>
              <a:rect l="l" t="t" r="r" b="b"/>
              <a:pathLst>
                <a:path w="934084" h="997585">
                  <a:moveTo>
                    <a:pt x="533417" y="992143"/>
                  </a:moveTo>
                  <a:lnTo>
                    <a:pt x="826606" y="890751"/>
                  </a:lnTo>
                  <a:lnTo>
                    <a:pt x="933582" y="853756"/>
                  </a:lnTo>
                </a:path>
                <a:path w="934084" h="997585">
                  <a:moveTo>
                    <a:pt x="103120" y="0"/>
                  </a:moveTo>
                  <a:lnTo>
                    <a:pt x="44497" y="305761"/>
                  </a:lnTo>
                  <a:lnTo>
                    <a:pt x="14372" y="462886"/>
                  </a:lnTo>
                  <a:lnTo>
                    <a:pt x="3273" y="520775"/>
                  </a:lnTo>
                  <a:lnTo>
                    <a:pt x="1688" y="529045"/>
                  </a:lnTo>
                  <a:lnTo>
                    <a:pt x="4972" y="578435"/>
                  </a:lnTo>
                  <a:lnTo>
                    <a:pt x="32902" y="619303"/>
                  </a:lnTo>
                  <a:lnTo>
                    <a:pt x="268059" y="823673"/>
                  </a:lnTo>
                  <a:lnTo>
                    <a:pt x="388816" y="928620"/>
                  </a:lnTo>
                  <a:lnTo>
                    <a:pt x="433305" y="967284"/>
                  </a:lnTo>
                  <a:lnTo>
                    <a:pt x="439661" y="972808"/>
                  </a:lnTo>
                  <a:lnTo>
                    <a:pt x="460488" y="987210"/>
                  </a:lnTo>
                  <a:lnTo>
                    <a:pt x="484089" y="995338"/>
                  </a:lnTo>
                  <a:lnTo>
                    <a:pt x="508915" y="997035"/>
                  </a:lnTo>
                  <a:lnTo>
                    <a:pt x="533417" y="992143"/>
                  </a:lnTo>
                </a:path>
              </a:pathLst>
            </a:custGeom>
            <a:ln w="63499">
              <a:solidFill>
                <a:srgbClr val="D1F3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11420" y="0"/>
              <a:ext cx="1265555" cy="1166495"/>
            </a:xfrm>
            <a:custGeom>
              <a:avLst/>
              <a:gdLst/>
              <a:ahLst/>
              <a:cxnLst/>
              <a:rect l="l" t="t" r="r" b="b"/>
              <a:pathLst>
                <a:path w="1265554" h="1166495">
                  <a:moveTo>
                    <a:pt x="1231574" y="249759"/>
                  </a:moveTo>
                  <a:lnTo>
                    <a:pt x="986884" y="37629"/>
                  </a:lnTo>
                  <a:lnTo>
                    <a:pt x="943479" y="0"/>
                  </a:lnTo>
                </a:path>
                <a:path w="1265554" h="1166495">
                  <a:moveTo>
                    <a:pt x="323381" y="0"/>
                  </a:moveTo>
                  <a:lnTo>
                    <a:pt x="243481" y="28077"/>
                  </a:lnTo>
                  <a:lnTo>
                    <a:pt x="185302" y="48521"/>
                  </a:lnTo>
                  <a:lnTo>
                    <a:pt x="176991" y="51441"/>
                  </a:lnTo>
                  <a:lnTo>
                    <a:pt x="133911" y="80355"/>
                  </a:lnTo>
                  <a:lnTo>
                    <a:pt x="111400" y="127100"/>
                  </a:lnTo>
                  <a:lnTo>
                    <a:pt x="48043" y="446835"/>
                  </a:lnTo>
                  <a:lnTo>
                    <a:pt x="15509" y="611023"/>
                  </a:lnTo>
                  <a:lnTo>
                    <a:pt x="3523" y="671513"/>
                  </a:lnTo>
                  <a:lnTo>
                    <a:pt x="1810" y="680155"/>
                  </a:lnTo>
                  <a:lnTo>
                    <a:pt x="0" y="706918"/>
                  </a:lnTo>
                  <a:lnTo>
                    <a:pt x="4981" y="732599"/>
                  </a:lnTo>
                  <a:lnTo>
                    <a:pt x="16432" y="756011"/>
                  </a:lnTo>
                  <a:lnTo>
                    <a:pt x="34033" y="775967"/>
                  </a:lnTo>
                  <a:lnTo>
                    <a:pt x="278722" y="988097"/>
                  </a:lnTo>
                  <a:lnTo>
                    <a:pt x="404373" y="1097029"/>
                  </a:lnTo>
                  <a:lnTo>
                    <a:pt x="450666" y="1137162"/>
                  </a:lnTo>
                  <a:lnTo>
                    <a:pt x="503872" y="1165107"/>
                  </a:lnTo>
                  <a:lnTo>
                    <a:pt x="529943" y="1166346"/>
                  </a:lnTo>
                  <a:lnTo>
                    <a:pt x="555778" y="1160411"/>
                  </a:lnTo>
                  <a:lnTo>
                    <a:pt x="863825" y="1052807"/>
                  </a:lnTo>
                  <a:lnTo>
                    <a:pt x="1022010" y="997551"/>
                  </a:lnTo>
                  <a:lnTo>
                    <a:pt x="1080289" y="977193"/>
                  </a:lnTo>
                  <a:lnTo>
                    <a:pt x="1131694" y="945371"/>
                  </a:lnTo>
                  <a:lnTo>
                    <a:pt x="1154206" y="898627"/>
                  </a:lnTo>
                  <a:lnTo>
                    <a:pt x="1217034" y="578433"/>
                  </a:lnTo>
                  <a:lnTo>
                    <a:pt x="1249297" y="414010"/>
                  </a:lnTo>
                  <a:lnTo>
                    <a:pt x="1261183" y="353433"/>
                  </a:lnTo>
                  <a:lnTo>
                    <a:pt x="1262882" y="344779"/>
                  </a:lnTo>
                  <a:lnTo>
                    <a:pt x="1265092" y="318363"/>
                  </a:lnTo>
                  <a:lnTo>
                    <a:pt x="1260168" y="292731"/>
                  </a:lnTo>
                  <a:lnTo>
                    <a:pt x="1248774" y="269368"/>
                  </a:lnTo>
                  <a:lnTo>
                    <a:pt x="1231574" y="249759"/>
                  </a:lnTo>
                </a:path>
              </a:pathLst>
            </a:custGeom>
            <a:ln w="63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-4762" y="5555691"/>
            <a:ext cx="3035935" cy="978535"/>
            <a:chOff x="-4762" y="5555691"/>
            <a:chExt cx="3035935" cy="978535"/>
          </a:xfrm>
        </p:grpSpPr>
        <p:sp>
          <p:nvSpPr>
            <p:cNvPr id="10" name="object 10"/>
            <p:cNvSpPr/>
            <p:nvPr/>
          </p:nvSpPr>
          <p:spPr>
            <a:xfrm>
              <a:off x="0" y="5560454"/>
              <a:ext cx="464820" cy="969010"/>
            </a:xfrm>
            <a:custGeom>
              <a:avLst/>
              <a:gdLst/>
              <a:ahLst/>
              <a:cxnLst/>
              <a:rect l="l" t="t" r="r" b="b"/>
              <a:pathLst>
                <a:path w="464820" h="969009">
                  <a:moveTo>
                    <a:pt x="0" y="0"/>
                  </a:moveTo>
                  <a:lnTo>
                    <a:pt x="433172" y="0"/>
                  </a:lnTo>
                  <a:lnTo>
                    <a:pt x="445306" y="3470"/>
                  </a:lnTo>
                  <a:lnTo>
                    <a:pt x="455214" y="12936"/>
                  </a:lnTo>
                  <a:lnTo>
                    <a:pt x="461895" y="26974"/>
                  </a:lnTo>
                  <a:lnTo>
                    <a:pt x="464345" y="44166"/>
                  </a:lnTo>
                  <a:lnTo>
                    <a:pt x="464345" y="924395"/>
                  </a:lnTo>
                  <a:lnTo>
                    <a:pt x="461895" y="941586"/>
                  </a:lnTo>
                  <a:lnTo>
                    <a:pt x="455214" y="955625"/>
                  </a:lnTo>
                  <a:lnTo>
                    <a:pt x="445306" y="965090"/>
                  </a:lnTo>
                  <a:lnTo>
                    <a:pt x="433172" y="968561"/>
                  </a:lnTo>
                  <a:lnTo>
                    <a:pt x="0" y="96856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631" y="5591208"/>
              <a:ext cx="148475" cy="2156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595" y="6306432"/>
              <a:ext cx="161512" cy="198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393" y="5715927"/>
              <a:ext cx="2700787" cy="6895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393" y="5715927"/>
              <a:ext cx="2701290" cy="689610"/>
            </a:xfrm>
            <a:custGeom>
              <a:avLst/>
              <a:gdLst/>
              <a:ahLst/>
              <a:cxnLst/>
              <a:rect l="l" t="t" r="r" b="b"/>
              <a:pathLst>
                <a:path w="2701290" h="689610">
                  <a:moveTo>
                    <a:pt x="0" y="69543"/>
                  </a:moveTo>
                  <a:lnTo>
                    <a:pt x="5465" y="42474"/>
                  </a:lnTo>
                  <a:lnTo>
                    <a:pt x="20368" y="20368"/>
                  </a:lnTo>
                  <a:lnTo>
                    <a:pt x="42474" y="5465"/>
                  </a:lnTo>
                  <a:lnTo>
                    <a:pt x="69543" y="0"/>
                  </a:lnTo>
                  <a:lnTo>
                    <a:pt x="2631244" y="0"/>
                  </a:lnTo>
                  <a:lnTo>
                    <a:pt x="2669827" y="11684"/>
                  </a:lnTo>
                  <a:lnTo>
                    <a:pt x="2695494" y="42930"/>
                  </a:lnTo>
                  <a:lnTo>
                    <a:pt x="2700787" y="69543"/>
                  </a:lnTo>
                  <a:lnTo>
                    <a:pt x="2700787" y="619962"/>
                  </a:lnTo>
                  <a:lnTo>
                    <a:pt x="2695322" y="647031"/>
                  </a:lnTo>
                  <a:lnTo>
                    <a:pt x="2680419" y="669137"/>
                  </a:lnTo>
                  <a:lnTo>
                    <a:pt x="2658313" y="684040"/>
                  </a:lnTo>
                  <a:lnTo>
                    <a:pt x="2631244" y="689505"/>
                  </a:lnTo>
                  <a:lnTo>
                    <a:pt x="69543" y="689505"/>
                  </a:lnTo>
                  <a:lnTo>
                    <a:pt x="42474" y="684040"/>
                  </a:lnTo>
                  <a:lnTo>
                    <a:pt x="20368" y="669137"/>
                  </a:lnTo>
                  <a:lnTo>
                    <a:pt x="5465" y="647031"/>
                  </a:lnTo>
                  <a:lnTo>
                    <a:pt x="0" y="619962"/>
                  </a:lnTo>
                  <a:lnTo>
                    <a:pt x="0" y="69543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76427" y="5812115"/>
            <a:ext cx="798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1F1F1"/>
                </a:solidFill>
                <a:latin typeface="Corbel"/>
                <a:cs typeface="Corbel"/>
              </a:rPr>
              <a:t>ABB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44174" y="721015"/>
            <a:ext cx="64966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pc="4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pc="9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pc="4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pc="9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pc="4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pc="155" dirty="0">
                <a:solidFill>
                  <a:srgbClr val="FFFFFF"/>
                </a:solidFill>
                <a:latin typeface="Cambria"/>
                <a:cs typeface="Cambria"/>
              </a:rPr>
              <a:t>búsqueda</a:t>
            </a:r>
            <a:r>
              <a:rPr spc="4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pc="120" dirty="0">
                <a:solidFill>
                  <a:srgbClr val="FFFFFF"/>
                </a:solidFill>
                <a:latin typeface="Cambria"/>
                <a:cs typeface="Cambria"/>
              </a:rPr>
              <a:t>puede</a:t>
            </a:r>
            <a:r>
              <a:rPr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pc="140" dirty="0">
                <a:solidFill>
                  <a:srgbClr val="FFFFFF"/>
                </a:solidFill>
                <a:latin typeface="Cambria"/>
                <a:cs typeface="Cambria"/>
              </a:rPr>
              <a:t>almacenar</a:t>
            </a:r>
            <a:r>
              <a:rPr spc="4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pc="105" dirty="0">
                <a:solidFill>
                  <a:srgbClr val="FFFFFF"/>
                </a:solidFill>
                <a:latin typeface="Cambria"/>
                <a:cs typeface="Cambria"/>
              </a:rPr>
              <a:t>elementos </a:t>
            </a:r>
            <a:r>
              <a:rPr spc="-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pc="12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pc="165" dirty="0">
                <a:solidFill>
                  <a:srgbClr val="FFFFFF"/>
                </a:solidFill>
                <a:latin typeface="Cambria"/>
                <a:cs typeface="Cambria"/>
              </a:rPr>
              <a:t>cumplan</a:t>
            </a:r>
            <a:r>
              <a:rPr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pc="210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b="1" spc="95" dirty="0">
                <a:solidFill>
                  <a:srgbClr val="FFC000"/>
                </a:solidFill>
                <a:latin typeface="Cambria"/>
                <a:cs typeface="Cambria"/>
              </a:rPr>
              <a:t>relación</a:t>
            </a:r>
            <a:r>
              <a:rPr b="1" spc="229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b="1" spc="85" dirty="0">
                <a:solidFill>
                  <a:srgbClr val="FFC000"/>
                </a:solidFill>
                <a:latin typeface="Cambria"/>
                <a:cs typeface="Cambria"/>
              </a:rPr>
              <a:t>de</a:t>
            </a:r>
            <a:r>
              <a:rPr b="1" spc="23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b="1" spc="100" dirty="0">
                <a:solidFill>
                  <a:srgbClr val="FFC000"/>
                </a:solidFill>
                <a:latin typeface="Cambria"/>
                <a:cs typeface="Cambria"/>
              </a:rPr>
              <a:t>orden.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8542" y="72203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75" dirty="0">
                <a:solidFill>
                  <a:srgbClr val="FFC000"/>
                </a:solidFill>
                <a:latin typeface="Segoe UI Symbol"/>
                <a:cs typeface="Segoe UI Symbol"/>
              </a:rPr>
              <a:t>□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8438" y="3902436"/>
            <a:ext cx="5628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Almacenar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enteros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menor</a:t>
            </a:r>
            <a:r>
              <a:rPr sz="20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8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mayor:</a:t>
            </a:r>
            <a:r>
              <a:rPr sz="20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FFC000"/>
                </a:solidFill>
                <a:latin typeface="Cambria"/>
                <a:cs typeface="Cambria"/>
              </a:rPr>
              <a:t>5</a:t>
            </a:r>
            <a:r>
              <a:rPr sz="2000" spc="19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C000"/>
                </a:solidFill>
                <a:latin typeface="Cambria"/>
                <a:cs typeface="Cambria"/>
              </a:rPr>
              <a:t>&lt;</a:t>
            </a:r>
            <a:r>
              <a:rPr sz="2000" spc="19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FFC000"/>
                </a:solidFill>
                <a:latin typeface="Cambria"/>
                <a:cs typeface="Cambria"/>
              </a:rPr>
              <a:t>12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424" y="2313346"/>
            <a:ext cx="5463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Almacenar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cadenas</a:t>
            </a:r>
            <a:r>
              <a:rPr sz="20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20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caracteres</a:t>
            </a:r>
            <a:r>
              <a:rPr sz="20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por</a:t>
            </a:r>
            <a:r>
              <a:rPr sz="20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orden </a:t>
            </a:r>
            <a:r>
              <a:rPr sz="2000" spc="-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lexicográfico:</a:t>
            </a:r>
            <a:r>
              <a:rPr sz="20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C000"/>
                </a:solidFill>
                <a:latin typeface="Cambria"/>
                <a:cs typeface="Cambria"/>
              </a:rPr>
              <a:t>“Andrea”</a:t>
            </a:r>
            <a:r>
              <a:rPr sz="2000" spc="1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C000"/>
                </a:solidFill>
                <a:latin typeface="Cambria"/>
                <a:cs typeface="Cambria"/>
              </a:rPr>
              <a:t>&lt;</a:t>
            </a:r>
            <a:r>
              <a:rPr sz="2000" spc="1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FFC000"/>
                </a:solidFill>
                <a:latin typeface="Cambria"/>
                <a:cs typeface="Cambria"/>
              </a:rPr>
              <a:t>“Sebastián”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38511" y="5211209"/>
          <a:ext cx="5539102" cy="907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76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sz="2000" spc="1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Almacenas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2275"/>
                        </a:lnSpc>
                        <a:tabLst>
                          <a:tab pos="1443355" algn="l"/>
                        </a:tabLst>
                      </a:pPr>
                      <a:r>
                        <a:rPr sz="2000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objetos	</a:t>
                      </a:r>
                      <a:r>
                        <a:rPr sz="2000" spc="10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siempre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2275"/>
                        </a:lnSpc>
                      </a:pPr>
                      <a:r>
                        <a:rPr sz="2000" spc="1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que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75"/>
                        </a:lnSpc>
                      </a:pPr>
                      <a:r>
                        <a:rPr sz="2000" spc="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spc="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identifiquen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300"/>
                        </a:lnSpc>
                        <a:tabLst>
                          <a:tab pos="645795" algn="l"/>
                          <a:tab pos="1656080" algn="l"/>
                        </a:tabLst>
                      </a:pPr>
                      <a:r>
                        <a:rPr sz="2000" spc="7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por	</a:t>
                      </a:r>
                      <a:r>
                        <a:rPr sz="2000" spc="15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alguna	</a:t>
                      </a:r>
                      <a:r>
                        <a:rPr sz="2000" b="1" spc="114" dirty="0">
                          <a:solidFill>
                            <a:srgbClr val="FFC000"/>
                          </a:solidFill>
                          <a:latin typeface="Cambria"/>
                          <a:cs typeface="Cambria"/>
                        </a:rPr>
                        <a:t>clave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2300"/>
                        </a:lnSpc>
                        <a:tabLst>
                          <a:tab pos="608330" algn="l"/>
                        </a:tabLst>
                      </a:pPr>
                      <a:r>
                        <a:rPr sz="2000" spc="1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que	</a:t>
                      </a:r>
                      <a:r>
                        <a:rPr sz="2000" spc="10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sí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300"/>
                        </a:lnSpc>
                      </a:pPr>
                      <a:r>
                        <a:rPr sz="2000" spc="13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sea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76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sz="2000" spc="1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ordenable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F6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2893" y="0"/>
            <a:ext cx="474345" cy="6858000"/>
            <a:chOff x="11722893" y="0"/>
            <a:chExt cx="474345" cy="6858000"/>
          </a:xfrm>
        </p:grpSpPr>
        <p:sp>
          <p:nvSpPr>
            <p:cNvPr id="3" name="object 3"/>
            <p:cNvSpPr/>
            <p:nvPr/>
          </p:nvSpPr>
          <p:spPr>
            <a:xfrm>
              <a:off x="11844617" y="6249961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2"/>
                  </a:moveTo>
                  <a:lnTo>
                    <a:pt x="7599" y="460402"/>
                  </a:lnTo>
                  <a:lnTo>
                    <a:pt x="0" y="452802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9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0"/>
                  </a:lnTo>
                  <a:lnTo>
                    <a:pt x="230420" y="452802"/>
                  </a:lnTo>
                  <a:lnTo>
                    <a:pt x="222820" y="460402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7656" y="6277242"/>
              <a:ext cx="464343" cy="400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27656" y="6277242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3"/>
                  </a:lnTo>
                  <a:lnTo>
                    <a:pt x="11165" y="11165"/>
                  </a:lnTo>
                  <a:lnTo>
                    <a:pt x="23283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6"/>
                  </a:lnTo>
                  <a:lnTo>
                    <a:pt x="461347" y="376905"/>
                  </a:lnTo>
                  <a:lnTo>
                    <a:pt x="453178" y="389022"/>
                  </a:lnTo>
                  <a:lnTo>
                    <a:pt x="441060" y="397192"/>
                  </a:lnTo>
                  <a:lnTo>
                    <a:pt x="426221" y="400188"/>
                  </a:lnTo>
                  <a:lnTo>
                    <a:pt x="38121" y="400188"/>
                  </a:lnTo>
                  <a:lnTo>
                    <a:pt x="23283" y="397192"/>
                  </a:lnTo>
                  <a:lnTo>
                    <a:pt x="11165" y="389022"/>
                  </a:lnTo>
                  <a:lnTo>
                    <a:pt x="2995" y="376905"/>
                  </a:lnTo>
                  <a:lnTo>
                    <a:pt x="0" y="362066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94207" y="5388241"/>
            <a:ext cx="1236980" cy="1236345"/>
          </a:xfrm>
          <a:custGeom>
            <a:avLst/>
            <a:gdLst/>
            <a:ahLst/>
            <a:cxnLst/>
            <a:rect l="l" t="t" r="r" b="b"/>
            <a:pathLst>
              <a:path w="1236980" h="1236345">
                <a:moveTo>
                  <a:pt x="760895" y="1235810"/>
                </a:moveTo>
                <a:lnTo>
                  <a:pt x="213464" y="1091525"/>
                </a:lnTo>
                <a:lnTo>
                  <a:pt x="170291" y="1066912"/>
                </a:lnTo>
                <a:lnTo>
                  <a:pt x="145576" y="1023797"/>
                </a:lnTo>
                <a:lnTo>
                  <a:pt x="3913" y="501814"/>
                </a:lnTo>
                <a:lnTo>
                  <a:pt x="0" y="476709"/>
                </a:lnTo>
                <a:lnTo>
                  <a:pt x="2964" y="451850"/>
                </a:lnTo>
                <a:lnTo>
                  <a:pt x="27387" y="408740"/>
                </a:lnTo>
                <a:lnTo>
                  <a:pt x="407220" y="28010"/>
                </a:lnTo>
                <a:lnTo>
                  <a:pt x="450682" y="3074"/>
                </a:lnTo>
                <a:lnTo>
                  <a:pt x="475585" y="0"/>
                </a:lnTo>
                <a:lnTo>
                  <a:pt x="501059" y="3494"/>
                </a:lnTo>
                <a:lnTo>
                  <a:pt x="1022554" y="144747"/>
                </a:lnTo>
                <a:lnTo>
                  <a:pt x="1065727" y="169360"/>
                </a:lnTo>
                <a:lnTo>
                  <a:pt x="1090442" y="212475"/>
                </a:lnTo>
                <a:lnTo>
                  <a:pt x="1232925" y="733636"/>
                </a:lnTo>
                <a:lnTo>
                  <a:pt x="1236480" y="759101"/>
                </a:lnTo>
                <a:lnTo>
                  <a:pt x="1233465" y="784011"/>
                </a:lnTo>
                <a:lnTo>
                  <a:pt x="1208631" y="827532"/>
                </a:lnTo>
                <a:lnTo>
                  <a:pt x="828798" y="1208262"/>
                </a:lnTo>
                <a:lnTo>
                  <a:pt x="785746" y="1232788"/>
                </a:lnTo>
                <a:lnTo>
                  <a:pt x="760895" y="1235810"/>
                </a:lnTo>
                <a:close/>
              </a:path>
            </a:pathLst>
          </a:custGeom>
          <a:solidFill>
            <a:srgbClr val="D1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025164" y="161480"/>
            <a:ext cx="1468755" cy="2172970"/>
            <a:chOff x="10025164" y="161480"/>
            <a:chExt cx="1468755" cy="2172970"/>
          </a:xfrm>
        </p:grpSpPr>
        <p:sp>
          <p:nvSpPr>
            <p:cNvPr id="8" name="object 8"/>
            <p:cNvSpPr/>
            <p:nvPr/>
          </p:nvSpPr>
          <p:spPr>
            <a:xfrm>
              <a:off x="10690904" y="1502672"/>
              <a:ext cx="771525" cy="800100"/>
            </a:xfrm>
            <a:custGeom>
              <a:avLst/>
              <a:gdLst/>
              <a:ahLst/>
              <a:cxnLst/>
              <a:rect l="l" t="t" r="r" b="b"/>
              <a:pathLst>
                <a:path w="771525" h="800100">
                  <a:moveTo>
                    <a:pt x="341157" y="796855"/>
                  </a:moveTo>
                  <a:lnTo>
                    <a:pt x="528671" y="732008"/>
                  </a:lnTo>
                  <a:lnTo>
                    <a:pt x="624962" y="698708"/>
                  </a:lnTo>
                  <a:lnTo>
                    <a:pt x="660438" y="686439"/>
                  </a:lnTo>
                  <a:lnTo>
                    <a:pt x="665506" y="684686"/>
                  </a:lnTo>
                  <a:lnTo>
                    <a:pt x="700629" y="653254"/>
                  </a:lnTo>
                  <a:lnTo>
                    <a:pt x="742835" y="442120"/>
                  </a:lnTo>
                  <a:lnTo>
                    <a:pt x="761894" y="341700"/>
                  </a:lnTo>
                  <a:lnTo>
                    <a:pt x="768916" y="304703"/>
                  </a:lnTo>
                  <a:lnTo>
                    <a:pt x="769919" y="299417"/>
                  </a:lnTo>
                  <a:lnTo>
                    <a:pt x="770999" y="283404"/>
                  </a:lnTo>
                  <a:lnTo>
                    <a:pt x="767819" y="267829"/>
                  </a:lnTo>
                  <a:lnTo>
                    <a:pt x="760698" y="253616"/>
                  </a:lnTo>
                  <a:lnTo>
                    <a:pt x="749956" y="241691"/>
                  </a:lnTo>
                  <a:lnTo>
                    <a:pt x="599961" y="110842"/>
                  </a:lnTo>
                  <a:lnTo>
                    <a:pt x="522937" y="43650"/>
                  </a:lnTo>
                  <a:lnTo>
                    <a:pt x="494560" y="18895"/>
                  </a:lnTo>
                  <a:lnTo>
                    <a:pt x="490506" y="15358"/>
                  </a:lnTo>
                  <a:lnTo>
                    <a:pt x="476879" y="6253"/>
                  </a:lnTo>
                  <a:lnTo>
                    <a:pt x="461741" y="1070"/>
                  </a:lnTo>
                  <a:lnTo>
                    <a:pt x="445819" y="0"/>
                  </a:lnTo>
                  <a:lnTo>
                    <a:pt x="429842" y="3234"/>
                  </a:lnTo>
                  <a:lnTo>
                    <a:pt x="242328" y="68082"/>
                  </a:lnTo>
                  <a:lnTo>
                    <a:pt x="146036" y="101382"/>
                  </a:lnTo>
                  <a:lnTo>
                    <a:pt x="105492" y="115403"/>
                  </a:lnTo>
                  <a:lnTo>
                    <a:pt x="70763" y="146699"/>
                  </a:lnTo>
                  <a:lnTo>
                    <a:pt x="28459" y="357867"/>
                  </a:lnTo>
                  <a:lnTo>
                    <a:pt x="9192" y="458359"/>
                  </a:lnTo>
                  <a:lnTo>
                    <a:pt x="2093" y="495383"/>
                  </a:lnTo>
                  <a:lnTo>
                    <a:pt x="1079" y="500672"/>
                  </a:lnTo>
                  <a:lnTo>
                    <a:pt x="0" y="516686"/>
                  </a:lnTo>
                  <a:lnTo>
                    <a:pt x="21042" y="558398"/>
                  </a:lnTo>
                  <a:lnTo>
                    <a:pt x="171442" y="689107"/>
                  </a:lnTo>
                  <a:lnTo>
                    <a:pt x="248674" y="756227"/>
                  </a:lnTo>
                  <a:lnTo>
                    <a:pt x="277128" y="780956"/>
                  </a:lnTo>
                  <a:lnTo>
                    <a:pt x="281192" y="784489"/>
                  </a:lnTo>
                  <a:lnTo>
                    <a:pt x="294513" y="793700"/>
                  </a:lnTo>
                  <a:lnTo>
                    <a:pt x="309608" y="798898"/>
                  </a:lnTo>
                  <a:lnTo>
                    <a:pt x="325486" y="799984"/>
                  </a:lnTo>
                  <a:lnTo>
                    <a:pt x="341157" y="796855"/>
                  </a:lnTo>
                  <a:close/>
                </a:path>
              </a:pathLst>
            </a:custGeom>
            <a:ln w="63499">
              <a:solidFill>
                <a:srgbClr val="D1F3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56914" y="193230"/>
              <a:ext cx="1265555" cy="1307465"/>
            </a:xfrm>
            <a:custGeom>
              <a:avLst/>
              <a:gdLst/>
              <a:ahLst/>
              <a:cxnLst/>
              <a:rect l="l" t="t" r="r" b="b"/>
              <a:pathLst>
                <a:path w="1265554" h="1307465">
                  <a:moveTo>
                    <a:pt x="1231573" y="390825"/>
                  </a:moveTo>
                  <a:lnTo>
                    <a:pt x="986884" y="178694"/>
                  </a:lnTo>
                  <a:lnTo>
                    <a:pt x="861232" y="69762"/>
                  </a:lnTo>
                  <a:lnTo>
                    <a:pt x="814940" y="29629"/>
                  </a:lnTo>
                  <a:lnTo>
                    <a:pt x="808327" y="23896"/>
                  </a:lnTo>
                  <a:lnTo>
                    <a:pt x="786077" y="9303"/>
                  </a:lnTo>
                  <a:lnTo>
                    <a:pt x="761277" y="1288"/>
                  </a:lnTo>
                  <a:lnTo>
                    <a:pt x="735149" y="0"/>
                  </a:lnTo>
                  <a:lnTo>
                    <a:pt x="708913" y="5588"/>
                  </a:lnTo>
                  <a:lnTo>
                    <a:pt x="401396" y="113650"/>
                  </a:lnTo>
                  <a:lnTo>
                    <a:pt x="243481" y="169142"/>
                  </a:lnTo>
                  <a:lnTo>
                    <a:pt x="185302" y="189586"/>
                  </a:lnTo>
                  <a:lnTo>
                    <a:pt x="176991" y="192507"/>
                  </a:lnTo>
                  <a:lnTo>
                    <a:pt x="133911" y="221420"/>
                  </a:lnTo>
                  <a:lnTo>
                    <a:pt x="111400" y="268165"/>
                  </a:lnTo>
                  <a:lnTo>
                    <a:pt x="48043" y="587900"/>
                  </a:lnTo>
                  <a:lnTo>
                    <a:pt x="15509" y="752088"/>
                  </a:lnTo>
                  <a:lnTo>
                    <a:pt x="3523" y="812578"/>
                  </a:lnTo>
                  <a:lnTo>
                    <a:pt x="1810" y="821220"/>
                  </a:lnTo>
                  <a:lnTo>
                    <a:pt x="0" y="847983"/>
                  </a:lnTo>
                  <a:lnTo>
                    <a:pt x="4981" y="873664"/>
                  </a:lnTo>
                  <a:lnTo>
                    <a:pt x="16432" y="897076"/>
                  </a:lnTo>
                  <a:lnTo>
                    <a:pt x="34033" y="917032"/>
                  </a:lnTo>
                  <a:lnTo>
                    <a:pt x="278722" y="1129163"/>
                  </a:lnTo>
                  <a:lnTo>
                    <a:pt x="404373" y="1238094"/>
                  </a:lnTo>
                  <a:lnTo>
                    <a:pt x="450666" y="1278227"/>
                  </a:lnTo>
                  <a:lnTo>
                    <a:pt x="503872" y="1306172"/>
                  </a:lnTo>
                  <a:lnTo>
                    <a:pt x="529943" y="1307411"/>
                  </a:lnTo>
                  <a:lnTo>
                    <a:pt x="555778" y="1301477"/>
                  </a:lnTo>
                  <a:lnTo>
                    <a:pt x="863825" y="1193872"/>
                  </a:lnTo>
                  <a:lnTo>
                    <a:pt x="1022011" y="1138616"/>
                  </a:lnTo>
                  <a:lnTo>
                    <a:pt x="1080290" y="1118258"/>
                  </a:lnTo>
                  <a:lnTo>
                    <a:pt x="1131694" y="1086436"/>
                  </a:lnTo>
                  <a:lnTo>
                    <a:pt x="1154205" y="1039692"/>
                  </a:lnTo>
                  <a:lnTo>
                    <a:pt x="1217034" y="719499"/>
                  </a:lnTo>
                  <a:lnTo>
                    <a:pt x="1249297" y="555075"/>
                  </a:lnTo>
                  <a:lnTo>
                    <a:pt x="1261183" y="494498"/>
                  </a:lnTo>
                  <a:lnTo>
                    <a:pt x="1262881" y="485844"/>
                  </a:lnTo>
                  <a:lnTo>
                    <a:pt x="1265092" y="459428"/>
                  </a:lnTo>
                  <a:lnTo>
                    <a:pt x="1260168" y="433796"/>
                  </a:lnTo>
                  <a:lnTo>
                    <a:pt x="1248773" y="410433"/>
                  </a:lnTo>
                  <a:lnTo>
                    <a:pt x="1231573" y="390825"/>
                  </a:lnTo>
                  <a:close/>
                </a:path>
              </a:pathLst>
            </a:custGeom>
            <a:ln w="63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-4763" y="99555"/>
            <a:ext cx="6418580" cy="1334135"/>
            <a:chOff x="-4763" y="99555"/>
            <a:chExt cx="6418580" cy="13341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4317"/>
              <a:ext cx="431587" cy="13245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104317"/>
              <a:ext cx="431800" cy="1324610"/>
            </a:xfrm>
            <a:custGeom>
              <a:avLst/>
              <a:gdLst/>
              <a:ahLst/>
              <a:cxnLst/>
              <a:rect l="l" t="t" r="r" b="b"/>
              <a:pathLst>
                <a:path w="431800" h="1324610">
                  <a:moveTo>
                    <a:pt x="0" y="0"/>
                  </a:moveTo>
                  <a:lnTo>
                    <a:pt x="402613" y="0"/>
                  </a:lnTo>
                  <a:lnTo>
                    <a:pt x="413891" y="4746"/>
                  </a:lnTo>
                  <a:lnTo>
                    <a:pt x="423100" y="17690"/>
                  </a:lnTo>
                  <a:lnTo>
                    <a:pt x="429310" y="36889"/>
                  </a:lnTo>
                  <a:lnTo>
                    <a:pt x="431587" y="60399"/>
                  </a:lnTo>
                  <a:lnTo>
                    <a:pt x="431587" y="1264147"/>
                  </a:lnTo>
                  <a:lnTo>
                    <a:pt x="429310" y="1287657"/>
                  </a:lnTo>
                  <a:lnTo>
                    <a:pt x="423100" y="1306856"/>
                  </a:lnTo>
                  <a:lnTo>
                    <a:pt x="413891" y="1319800"/>
                  </a:lnTo>
                  <a:lnTo>
                    <a:pt x="402613" y="1324546"/>
                  </a:lnTo>
                  <a:lnTo>
                    <a:pt x="0" y="132454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438" y="152888"/>
              <a:ext cx="129539" cy="281940"/>
            </a:xfrm>
            <a:custGeom>
              <a:avLst/>
              <a:gdLst/>
              <a:ahLst/>
              <a:cxnLst/>
              <a:rect l="l" t="t" r="r" b="b"/>
              <a:pathLst>
                <a:path w="129540" h="281940">
                  <a:moveTo>
                    <a:pt x="129148" y="281930"/>
                  </a:moveTo>
                  <a:lnTo>
                    <a:pt x="0" y="281930"/>
                  </a:lnTo>
                  <a:lnTo>
                    <a:pt x="129148" y="0"/>
                  </a:lnTo>
                  <a:lnTo>
                    <a:pt x="129148" y="281930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438" y="152888"/>
              <a:ext cx="129539" cy="281940"/>
            </a:xfrm>
            <a:custGeom>
              <a:avLst/>
              <a:gdLst/>
              <a:ahLst/>
              <a:cxnLst/>
              <a:rect l="l" t="t" r="r" b="b"/>
              <a:pathLst>
                <a:path w="129540" h="281940">
                  <a:moveTo>
                    <a:pt x="129148" y="0"/>
                  </a:moveTo>
                  <a:lnTo>
                    <a:pt x="0" y="281930"/>
                  </a:lnTo>
                  <a:lnTo>
                    <a:pt x="129148" y="281930"/>
                  </a:lnTo>
                  <a:lnTo>
                    <a:pt x="12914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320" y="1130986"/>
              <a:ext cx="141605" cy="257810"/>
            </a:xfrm>
            <a:custGeom>
              <a:avLst/>
              <a:gdLst/>
              <a:ahLst/>
              <a:cxnLst/>
              <a:rect l="l" t="t" r="r" b="b"/>
              <a:pathLst>
                <a:path w="141604" h="257809">
                  <a:moveTo>
                    <a:pt x="141264" y="257748"/>
                  </a:moveTo>
                  <a:lnTo>
                    <a:pt x="0" y="0"/>
                  </a:lnTo>
                  <a:lnTo>
                    <a:pt x="141264" y="0"/>
                  </a:lnTo>
                  <a:lnTo>
                    <a:pt x="141264" y="257748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0320" y="1130986"/>
              <a:ext cx="141605" cy="257810"/>
            </a:xfrm>
            <a:custGeom>
              <a:avLst/>
              <a:gdLst/>
              <a:ahLst/>
              <a:cxnLst/>
              <a:rect l="l" t="t" r="r" b="b"/>
              <a:pathLst>
                <a:path w="141604" h="257809">
                  <a:moveTo>
                    <a:pt x="0" y="0"/>
                  </a:moveTo>
                  <a:lnTo>
                    <a:pt x="141264" y="257748"/>
                  </a:lnTo>
                  <a:lnTo>
                    <a:pt x="1412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11" y="441480"/>
              <a:ext cx="6147299" cy="68950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1511" y="441480"/>
              <a:ext cx="6147435" cy="689610"/>
            </a:xfrm>
            <a:custGeom>
              <a:avLst/>
              <a:gdLst/>
              <a:ahLst/>
              <a:cxnLst/>
              <a:rect l="l" t="t" r="r" b="b"/>
              <a:pathLst>
                <a:path w="6147435" h="689610">
                  <a:moveTo>
                    <a:pt x="0" y="69543"/>
                  </a:moveTo>
                  <a:lnTo>
                    <a:pt x="5465" y="42474"/>
                  </a:lnTo>
                  <a:lnTo>
                    <a:pt x="20368" y="20368"/>
                  </a:lnTo>
                  <a:lnTo>
                    <a:pt x="42474" y="5465"/>
                  </a:lnTo>
                  <a:lnTo>
                    <a:pt x="69543" y="0"/>
                  </a:lnTo>
                  <a:lnTo>
                    <a:pt x="6077756" y="0"/>
                  </a:lnTo>
                  <a:lnTo>
                    <a:pt x="6116339" y="11684"/>
                  </a:lnTo>
                  <a:lnTo>
                    <a:pt x="6142006" y="42930"/>
                  </a:lnTo>
                  <a:lnTo>
                    <a:pt x="6147299" y="69543"/>
                  </a:lnTo>
                  <a:lnTo>
                    <a:pt x="6147299" y="619962"/>
                  </a:lnTo>
                  <a:lnTo>
                    <a:pt x="6141834" y="647031"/>
                  </a:lnTo>
                  <a:lnTo>
                    <a:pt x="6126930" y="669137"/>
                  </a:lnTo>
                  <a:lnTo>
                    <a:pt x="6104825" y="684040"/>
                  </a:lnTo>
                  <a:lnTo>
                    <a:pt x="6077756" y="689505"/>
                  </a:lnTo>
                  <a:lnTo>
                    <a:pt x="69543" y="689505"/>
                  </a:lnTo>
                  <a:lnTo>
                    <a:pt x="42474" y="684040"/>
                  </a:lnTo>
                  <a:lnTo>
                    <a:pt x="20368" y="669137"/>
                  </a:lnTo>
                  <a:lnTo>
                    <a:pt x="5465" y="647031"/>
                  </a:lnTo>
                  <a:lnTo>
                    <a:pt x="0" y="619962"/>
                  </a:lnTo>
                  <a:lnTo>
                    <a:pt x="0" y="69543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77391" y="537667"/>
            <a:ext cx="4909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orbel"/>
                <a:cs typeface="Corbel"/>
              </a:rPr>
              <a:t>ABB</a:t>
            </a:r>
            <a:r>
              <a:rPr sz="3200" b="1" spc="-40" dirty="0">
                <a:latin typeface="Corbel"/>
                <a:cs typeface="Corbel"/>
              </a:rPr>
              <a:t> </a:t>
            </a:r>
            <a:r>
              <a:rPr sz="2800" spc="-20" dirty="0"/>
              <a:t>(ALGORITMO</a:t>
            </a:r>
            <a:r>
              <a:rPr sz="2800" spc="-40" dirty="0"/>
              <a:t> </a:t>
            </a:r>
            <a:r>
              <a:rPr sz="2800" spc="-5" dirty="0"/>
              <a:t>BÚSQUEDA)</a:t>
            </a:r>
            <a:endParaRPr sz="2800">
              <a:latin typeface="Corbel"/>
              <a:cs typeface="Corbe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7779" y="3594100"/>
            <a:ext cx="1336440" cy="48486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522865" y="2481296"/>
            <a:ext cx="1146810" cy="94805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8097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42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32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646842" y="3419475"/>
            <a:ext cx="2933065" cy="861060"/>
            <a:chOff x="4646842" y="3419475"/>
            <a:chExt cx="2933065" cy="861060"/>
          </a:xfrm>
        </p:grpSpPr>
        <p:sp>
          <p:nvSpPr>
            <p:cNvPr id="23" name="object 23"/>
            <p:cNvSpPr/>
            <p:nvPr/>
          </p:nvSpPr>
          <p:spPr>
            <a:xfrm>
              <a:off x="4731001" y="3429000"/>
              <a:ext cx="1365250" cy="798195"/>
            </a:xfrm>
            <a:custGeom>
              <a:avLst/>
              <a:gdLst/>
              <a:ahLst/>
              <a:cxnLst/>
              <a:rect l="l" t="t" r="r" b="b"/>
              <a:pathLst>
                <a:path w="1365250" h="798195">
                  <a:moveTo>
                    <a:pt x="1364997" y="0"/>
                  </a:moveTo>
                  <a:lnTo>
                    <a:pt x="0" y="797933"/>
                  </a:lnTo>
                </a:path>
              </a:pathLst>
            </a:custGeom>
            <a:ln w="190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6842" y="4190243"/>
              <a:ext cx="109563" cy="898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095999" y="3429000"/>
              <a:ext cx="1399540" cy="799465"/>
            </a:xfrm>
            <a:custGeom>
              <a:avLst/>
              <a:gdLst/>
              <a:ahLst/>
              <a:cxnLst/>
              <a:rect l="l" t="t" r="r" b="b"/>
              <a:pathLst>
                <a:path w="1399540" h="799464">
                  <a:moveTo>
                    <a:pt x="0" y="0"/>
                  </a:moveTo>
                  <a:lnTo>
                    <a:pt x="1399240" y="798925"/>
                  </a:lnTo>
                </a:path>
              </a:pathLst>
            </a:custGeom>
            <a:ln w="190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0112" y="4191075"/>
              <a:ext cx="109727" cy="8924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535297" y="4563252"/>
            <a:ext cx="2165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Subárbol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Izquierdo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02458" y="4583855"/>
            <a:ext cx="2065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Subárbol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Derecho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6052" y="2109214"/>
            <a:ext cx="1146810" cy="339090"/>
          </a:xfrm>
          <a:prstGeom prst="rect">
            <a:avLst/>
          </a:prstGeom>
          <a:solidFill>
            <a:srgbClr val="FFFFFF">
              <a:alpha val="49803"/>
            </a:srgbClr>
          </a:solidFill>
        </p:spPr>
        <p:txBody>
          <a:bodyPr vert="horz" wrap="square" lIns="0" tIns="2984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235"/>
              </a:spcBef>
            </a:pPr>
            <a:r>
              <a:rPr sz="1600" spc="155" dirty="0">
                <a:latin typeface="Cambria"/>
                <a:cs typeface="Cambria"/>
              </a:rPr>
              <a:t>R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==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235" dirty="0">
                <a:latin typeface="Cambria"/>
                <a:cs typeface="Cambria"/>
              </a:rPr>
              <a:t>X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185" dirty="0">
                <a:latin typeface="Cambria"/>
                <a:cs typeface="Cambria"/>
              </a:rPr>
              <a:t>?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40752" y="2955147"/>
            <a:ext cx="1146810" cy="339090"/>
          </a:xfrm>
          <a:prstGeom prst="rect">
            <a:avLst/>
          </a:prstGeom>
          <a:solidFill>
            <a:srgbClr val="FFFFFF">
              <a:alpha val="49803"/>
            </a:srgbClr>
          </a:solidFill>
        </p:spPr>
        <p:txBody>
          <a:bodyPr vert="horz" wrap="square" lIns="0" tIns="2984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235"/>
              </a:spcBef>
            </a:pPr>
            <a:r>
              <a:rPr sz="1600" spc="155" dirty="0">
                <a:latin typeface="Cambria"/>
                <a:cs typeface="Cambria"/>
              </a:rPr>
              <a:t>R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&lt;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235" dirty="0">
                <a:latin typeface="Cambria"/>
                <a:cs typeface="Cambria"/>
              </a:rPr>
              <a:t>X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185" dirty="0">
                <a:latin typeface="Cambria"/>
                <a:cs typeface="Cambria"/>
              </a:rPr>
              <a:t>?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57550" y="3746158"/>
            <a:ext cx="1146810" cy="339090"/>
          </a:xfrm>
          <a:prstGeom prst="rect">
            <a:avLst/>
          </a:prstGeom>
          <a:solidFill>
            <a:srgbClr val="FFFFFF">
              <a:alpha val="49803"/>
            </a:srgbClr>
          </a:solidFill>
        </p:spPr>
        <p:txBody>
          <a:bodyPr vert="horz" wrap="square" lIns="0" tIns="2984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235"/>
              </a:spcBef>
            </a:pPr>
            <a:r>
              <a:rPr sz="1600" spc="155" dirty="0">
                <a:latin typeface="Cambria"/>
                <a:cs typeface="Cambria"/>
              </a:rPr>
              <a:t>R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&gt;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235" dirty="0">
                <a:latin typeface="Cambria"/>
                <a:cs typeface="Cambria"/>
              </a:rPr>
              <a:t>X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185" dirty="0">
                <a:latin typeface="Cambria"/>
                <a:cs typeface="Cambria"/>
              </a:rPr>
              <a:t>?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88657" y="4099702"/>
            <a:ext cx="436245" cy="443865"/>
          </a:xfrm>
          <a:custGeom>
            <a:avLst/>
            <a:gdLst/>
            <a:ahLst/>
            <a:cxnLst/>
            <a:rect l="l" t="t" r="r" b="b"/>
            <a:pathLst>
              <a:path w="436245" h="443864">
                <a:moveTo>
                  <a:pt x="157176" y="443834"/>
                </a:moveTo>
                <a:lnTo>
                  <a:pt x="0" y="295820"/>
                </a:lnTo>
                <a:lnTo>
                  <a:pt x="200255" y="83169"/>
                </a:lnTo>
                <a:lnTo>
                  <a:pt x="121666" y="9162"/>
                </a:lnTo>
                <a:lnTo>
                  <a:pt x="426857" y="0"/>
                </a:lnTo>
                <a:lnTo>
                  <a:pt x="436019" y="305190"/>
                </a:lnTo>
                <a:lnTo>
                  <a:pt x="357431" y="231183"/>
                </a:lnTo>
                <a:lnTo>
                  <a:pt x="157176" y="443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9227" y="0"/>
            <a:ext cx="1515110" cy="6858000"/>
            <a:chOff x="10709227" y="0"/>
            <a:chExt cx="1515110" cy="6858000"/>
          </a:xfrm>
        </p:grpSpPr>
        <p:sp>
          <p:nvSpPr>
            <p:cNvPr id="3" name="object 3"/>
            <p:cNvSpPr/>
            <p:nvPr/>
          </p:nvSpPr>
          <p:spPr>
            <a:xfrm>
              <a:off x="11844618" y="6249961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2"/>
                  </a:moveTo>
                  <a:lnTo>
                    <a:pt x="7599" y="460402"/>
                  </a:lnTo>
                  <a:lnTo>
                    <a:pt x="0" y="452802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9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0"/>
                  </a:lnTo>
                  <a:lnTo>
                    <a:pt x="230420" y="452802"/>
                  </a:lnTo>
                  <a:lnTo>
                    <a:pt x="222820" y="460402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983397" y="4752555"/>
              <a:ext cx="1209040" cy="1812925"/>
            </a:xfrm>
            <a:custGeom>
              <a:avLst/>
              <a:gdLst/>
              <a:ahLst/>
              <a:cxnLst/>
              <a:rect l="l" t="t" r="r" b="b"/>
              <a:pathLst>
                <a:path w="1209040" h="1812925">
                  <a:moveTo>
                    <a:pt x="824038" y="1801243"/>
                  </a:moveTo>
                  <a:lnTo>
                    <a:pt x="1208602" y="1626098"/>
                  </a:lnTo>
                </a:path>
                <a:path w="1209040" h="1812925">
                  <a:moveTo>
                    <a:pt x="1208602" y="175065"/>
                  </a:moveTo>
                  <a:lnTo>
                    <a:pt x="1077453" y="81596"/>
                  </a:lnTo>
                  <a:lnTo>
                    <a:pt x="1008684" y="32584"/>
                  </a:lnTo>
                  <a:lnTo>
                    <a:pt x="998859" y="25582"/>
                  </a:lnTo>
                  <a:lnTo>
                    <a:pt x="966408" y="8252"/>
                  </a:lnTo>
                  <a:lnTo>
                    <a:pt x="931368" y="0"/>
                  </a:lnTo>
                  <a:lnTo>
                    <a:pt x="895415" y="1092"/>
                  </a:lnTo>
                  <a:lnTo>
                    <a:pt x="860220" y="11798"/>
                  </a:lnTo>
                  <a:lnTo>
                    <a:pt x="452676" y="197409"/>
                  </a:lnTo>
                  <a:lnTo>
                    <a:pt x="243396" y="292722"/>
                  </a:lnTo>
                  <a:lnTo>
                    <a:pt x="166293" y="327838"/>
                  </a:lnTo>
                  <a:lnTo>
                    <a:pt x="124766" y="352074"/>
                  </a:lnTo>
                  <a:lnTo>
                    <a:pt x="83757" y="410245"/>
                  </a:lnTo>
                  <a:lnTo>
                    <a:pt x="32144" y="890472"/>
                  </a:lnTo>
                  <a:lnTo>
                    <a:pt x="9524" y="1118817"/>
                  </a:lnTo>
                  <a:lnTo>
                    <a:pt x="1190" y="1202944"/>
                  </a:lnTo>
                  <a:lnTo>
                    <a:pt x="0" y="1214963"/>
                  </a:lnTo>
                  <a:lnTo>
                    <a:pt x="863" y="1250915"/>
                  </a:lnTo>
                  <a:lnTo>
                    <a:pt x="11197" y="1284958"/>
                  </a:lnTo>
                  <a:lnTo>
                    <a:pt x="30095" y="1315100"/>
                  </a:lnTo>
                  <a:lnTo>
                    <a:pt x="56651" y="1339351"/>
                  </a:lnTo>
                  <a:lnTo>
                    <a:pt x="421026" y="1598012"/>
                  </a:lnTo>
                  <a:lnTo>
                    <a:pt x="608137" y="1730838"/>
                  </a:lnTo>
                  <a:lnTo>
                    <a:pt x="677073" y="1779774"/>
                  </a:lnTo>
                  <a:lnTo>
                    <a:pt x="686921" y="1786765"/>
                  </a:lnTo>
                  <a:lnTo>
                    <a:pt x="718707" y="1804398"/>
                  </a:lnTo>
                  <a:lnTo>
                    <a:pt x="753651" y="1812694"/>
                  </a:lnTo>
                  <a:lnTo>
                    <a:pt x="789509" y="1811645"/>
                  </a:lnTo>
                  <a:lnTo>
                    <a:pt x="824038" y="1801243"/>
                  </a:lnTo>
                </a:path>
              </a:pathLst>
            </a:custGeom>
            <a:ln w="63499">
              <a:solidFill>
                <a:srgbClr val="D1F3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09227" y="5991938"/>
              <a:ext cx="1011555" cy="866140"/>
            </a:xfrm>
            <a:custGeom>
              <a:avLst/>
              <a:gdLst/>
              <a:ahLst/>
              <a:cxnLst/>
              <a:rect l="l" t="t" r="r" b="b"/>
              <a:pathLst>
                <a:path w="1011554" h="866140">
                  <a:moveTo>
                    <a:pt x="946735" y="866061"/>
                  </a:moveTo>
                  <a:lnTo>
                    <a:pt x="121285" y="866061"/>
                  </a:lnTo>
                  <a:lnTo>
                    <a:pt x="34011" y="804107"/>
                  </a:lnTo>
                  <a:lnTo>
                    <a:pt x="18067" y="789548"/>
                  </a:lnTo>
                  <a:lnTo>
                    <a:pt x="6721" y="771451"/>
                  </a:lnTo>
                  <a:lnTo>
                    <a:pt x="517" y="751013"/>
                  </a:lnTo>
                  <a:lnTo>
                    <a:pt x="0" y="729428"/>
                  </a:lnTo>
                  <a:lnTo>
                    <a:pt x="45744" y="267644"/>
                  </a:lnTo>
                  <a:lnTo>
                    <a:pt x="60298" y="227203"/>
                  </a:lnTo>
                  <a:lnTo>
                    <a:pt x="93224" y="199836"/>
                  </a:lnTo>
                  <a:lnTo>
                    <a:pt x="516451" y="7083"/>
                  </a:lnTo>
                  <a:lnTo>
                    <a:pt x="559166" y="0"/>
                  </a:lnTo>
                  <a:lnTo>
                    <a:pt x="580203" y="4954"/>
                  </a:lnTo>
                  <a:lnTo>
                    <a:pt x="977167" y="284389"/>
                  </a:lnTo>
                  <a:lnTo>
                    <a:pt x="1004457" y="317045"/>
                  </a:lnTo>
                  <a:lnTo>
                    <a:pt x="1011179" y="359068"/>
                  </a:lnTo>
                  <a:lnTo>
                    <a:pt x="966348" y="820436"/>
                  </a:lnTo>
                  <a:lnTo>
                    <a:pt x="961408" y="841964"/>
                  </a:lnTo>
                  <a:lnTo>
                    <a:pt x="951337" y="861086"/>
                  </a:lnTo>
                  <a:lnTo>
                    <a:pt x="946735" y="866061"/>
                  </a:lnTo>
                  <a:close/>
                </a:path>
              </a:pathLst>
            </a:custGeom>
            <a:solidFill>
              <a:srgbClr val="D1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7656" y="6277242"/>
              <a:ext cx="464343" cy="4001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27656" y="6277242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3"/>
                  </a:lnTo>
                  <a:lnTo>
                    <a:pt x="11165" y="11165"/>
                  </a:lnTo>
                  <a:lnTo>
                    <a:pt x="23283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6"/>
                  </a:lnTo>
                  <a:lnTo>
                    <a:pt x="461347" y="376905"/>
                  </a:lnTo>
                  <a:lnTo>
                    <a:pt x="453178" y="389022"/>
                  </a:lnTo>
                  <a:lnTo>
                    <a:pt x="441060" y="397192"/>
                  </a:lnTo>
                  <a:lnTo>
                    <a:pt x="426221" y="400188"/>
                  </a:lnTo>
                  <a:lnTo>
                    <a:pt x="38121" y="400188"/>
                  </a:lnTo>
                  <a:lnTo>
                    <a:pt x="23283" y="397192"/>
                  </a:lnTo>
                  <a:lnTo>
                    <a:pt x="11165" y="389022"/>
                  </a:lnTo>
                  <a:lnTo>
                    <a:pt x="2995" y="376905"/>
                  </a:lnTo>
                  <a:lnTo>
                    <a:pt x="0" y="362066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-4761" y="0"/>
            <a:ext cx="11854180" cy="1423035"/>
            <a:chOff x="-4761" y="0"/>
            <a:chExt cx="11854180" cy="142303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713105" cy="1413510"/>
            </a:xfrm>
            <a:custGeom>
              <a:avLst/>
              <a:gdLst/>
              <a:ahLst/>
              <a:cxnLst/>
              <a:rect l="l" t="t" r="r" b="b"/>
              <a:pathLst>
                <a:path w="713105" h="1413510">
                  <a:moveTo>
                    <a:pt x="703128" y="0"/>
                  </a:moveTo>
                  <a:lnTo>
                    <a:pt x="708872" y="11704"/>
                  </a:lnTo>
                  <a:lnTo>
                    <a:pt x="712631" y="37289"/>
                  </a:lnTo>
                  <a:lnTo>
                    <a:pt x="712631" y="1347277"/>
                  </a:lnTo>
                  <a:lnTo>
                    <a:pt x="708872" y="1372862"/>
                  </a:lnTo>
                  <a:lnTo>
                    <a:pt x="698619" y="1393756"/>
                  </a:lnTo>
                  <a:lnTo>
                    <a:pt x="683412" y="1407842"/>
                  </a:lnTo>
                  <a:lnTo>
                    <a:pt x="664791" y="1413008"/>
                  </a:lnTo>
                  <a:lnTo>
                    <a:pt x="0" y="1413008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384" y="24416"/>
              <a:ext cx="213360" cy="307340"/>
            </a:xfrm>
            <a:custGeom>
              <a:avLst/>
              <a:gdLst/>
              <a:ahLst/>
              <a:cxnLst/>
              <a:rect l="l" t="t" r="r" b="b"/>
              <a:pathLst>
                <a:path w="213359" h="307340">
                  <a:moveTo>
                    <a:pt x="213248" y="306813"/>
                  </a:moveTo>
                  <a:lnTo>
                    <a:pt x="0" y="306813"/>
                  </a:lnTo>
                  <a:lnTo>
                    <a:pt x="213248" y="0"/>
                  </a:lnTo>
                  <a:lnTo>
                    <a:pt x="213248" y="306813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9384" y="24416"/>
              <a:ext cx="213360" cy="307340"/>
            </a:xfrm>
            <a:custGeom>
              <a:avLst/>
              <a:gdLst/>
              <a:ahLst/>
              <a:cxnLst/>
              <a:rect l="l" t="t" r="r" b="b"/>
              <a:pathLst>
                <a:path w="213359" h="307340">
                  <a:moveTo>
                    <a:pt x="213248" y="0"/>
                  </a:moveTo>
                  <a:lnTo>
                    <a:pt x="0" y="306813"/>
                  </a:lnTo>
                  <a:lnTo>
                    <a:pt x="213248" y="306813"/>
                  </a:lnTo>
                  <a:lnTo>
                    <a:pt x="21324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376" y="1088839"/>
              <a:ext cx="233679" cy="280670"/>
            </a:xfrm>
            <a:custGeom>
              <a:avLst/>
              <a:gdLst/>
              <a:ahLst/>
              <a:cxnLst/>
              <a:rect l="l" t="t" r="r" b="b"/>
              <a:pathLst>
                <a:path w="233679" h="280669">
                  <a:moveTo>
                    <a:pt x="233255" y="280496"/>
                  </a:moveTo>
                  <a:lnTo>
                    <a:pt x="0" y="0"/>
                  </a:lnTo>
                  <a:lnTo>
                    <a:pt x="233255" y="0"/>
                  </a:lnTo>
                  <a:lnTo>
                    <a:pt x="233255" y="280496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9376" y="1088839"/>
              <a:ext cx="233679" cy="280670"/>
            </a:xfrm>
            <a:custGeom>
              <a:avLst/>
              <a:gdLst/>
              <a:ahLst/>
              <a:cxnLst/>
              <a:rect l="l" t="t" r="r" b="b"/>
              <a:pathLst>
                <a:path w="233679" h="280669">
                  <a:moveTo>
                    <a:pt x="0" y="0"/>
                  </a:moveTo>
                  <a:lnTo>
                    <a:pt x="233255" y="280496"/>
                  </a:lnTo>
                  <a:lnTo>
                    <a:pt x="23325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382" y="320605"/>
              <a:ext cx="11345236" cy="8133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9382" y="320605"/>
              <a:ext cx="11345545" cy="813435"/>
            </a:xfrm>
            <a:custGeom>
              <a:avLst/>
              <a:gdLst/>
              <a:ahLst/>
              <a:cxnLst/>
              <a:rect l="l" t="t" r="r" b="b"/>
              <a:pathLst>
                <a:path w="11345545" h="813435">
                  <a:moveTo>
                    <a:pt x="0" y="82033"/>
                  </a:moveTo>
                  <a:lnTo>
                    <a:pt x="6446" y="50102"/>
                  </a:lnTo>
                  <a:lnTo>
                    <a:pt x="24027" y="24027"/>
                  </a:lnTo>
                  <a:lnTo>
                    <a:pt x="50102" y="6446"/>
                  </a:lnTo>
                  <a:lnTo>
                    <a:pt x="82033" y="0"/>
                  </a:lnTo>
                  <a:lnTo>
                    <a:pt x="11263201" y="0"/>
                  </a:lnTo>
                  <a:lnTo>
                    <a:pt x="11308714" y="13782"/>
                  </a:lnTo>
                  <a:lnTo>
                    <a:pt x="11338991" y="50640"/>
                  </a:lnTo>
                  <a:lnTo>
                    <a:pt x="11345236" y="82033"/>
                  </a:lnTo>
                  <a:lnTo>
                    <a:pt x="11345236" y="731310"/>
                  </a:lnTo>
                  <a:lnTo>
                    <a:pt x="11338789" y="763241"/>
                  </a:lnTo>
                  <a:lnTo>
                    <a:pt x="11321209" y="789316"/>
                  </a:lnTo>
                  <a:lnTo>
                    <a:pt x="11295133" y="806897"/>
                  </a:lnTo>
                  <a:lnTo>
                    <a:pt x="11263201" y="813343"/>
                  </a:lnTo>
                  <a:lnTo>
                    <a:pt x="82033" y="813343"/>
                  </a:lnTo>
                  <a:lnTo>
                    <a:pt x="50102" y="806897"/>
                  </a:lnTo>
                  <a:lnTo>
                    <a:pt x="24027" y="789316"/>
                  </a:lnTo>
                  <a:lnTo>
                    <a:pt x="6446" y="763241"/>
                  </a:lnTo>
                  <a:lnTo>
                    <a:pt x="0" y="731310"/>
                  </a:lnTo>
                  <a:lnTo>
                    <a:pt x="0" y="82033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66918" y="420451"/>
            <a:ext cx="4609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2370" algn="l"/>
              </a:tabLst>
            </a:pPr>
            <a:r>
              <a:rPr sz="3200" b="1" spc="-5" dirty="0">
                <a:latin typeface="Corbel"/>
                <a:cs typeface="Corbel"/>
              </a:rPr>
              <a:t>A</a:t>
            </a:r>
            <a:r>
              <a:rPr sz="3200" b="1" spc="-130" dirty="0">
                <a:latin typeface="Corbel"/>
                <a:cs typeface="Corbel"/>
              </a:rPr>
              <a:t>L</a:t>
            </a:r>
            <a:r>
              <a:rPr sz="3200" b="1" spc="-5" dirty="0">
                <a:latin typeface="Corbel"/>
                <a:cs typeface="Corbel"/>
              </a:rPr>
              <a:t>GORITM</a:t>
            </a:r>
            <a:r>
              <a:rPr sz="3200" b="1" dirty="0">
                <a:latin typeface="Corbel"/>
                <a:cs typeface="Corbel"/>
              </a:rPr>
              <a:t>O	</a:t>
            </a:r>
            <a:r>
              <a:rPr sz="3200" b="1" spc="-5" dirty="0">
                <a:latin typeface="Corbel"/>
                <a:cs typeface="Corbel"/>
              </a:rPr>
              <a:t>BÚSQUEDA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3651" y="1695715"/>
            <a:ext cx="5978525" cy="452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770" indent="-687705">
              <a:lnSpc>
                <a:spcPct val="100000"/>
              </a:lnSpc>
              <a:spcBef>
                <a:spcPts val="100"/>
              </a:spcBef>
              <a:buFont typeface="Segoe UI Symbol"/>
              <a:buChar char="❑"/>
              <a:tabLst>
                <a:tab pos="699770" algn="l"/>
                <a:tab pos="700405" algn="l"/>
              </a:tabLst>
            </a:pPr>
            <a:r>
              <a:rPr sz="1800" b="1" spc="160" dirty="0">
                <a:solidFill>
                  <a:srgbClr val="FFC000"/>
                </a:solidFill>
                <a:latin typeface="Cambria"/>
                <a:cs typeface="Cambria"/>
              </a:rPr>
              <a:t>PASO </a:t>
            </a:r>
            <a:r>
              <a:rPr sz="1800" b="1" spc="110" dirty="0">
                <a:solidFill>
                  <a:srgbClr val="FFC000"/>
                </a:solidFill>
                <a:latin typeface="Cambria"/>
                <a:cs typeface="Cambria"/>
              </a:rPr>
              <a:t>1:</a:t>
            </a:r>
            <a:endParaRPr sz="1800">
              <a:latin typeface="Cambria"/>
              <a:cs typeface="Cambria"/>
            </a:endParaRPr>
          </a:p>
          <a:p>
            <a:pPr marL="1002030" lvl="1" indent="-478155">
              <a:lnSpc>
                <a:spcPct val="100000"/>
              </a:lnSpc>
              <a:spcBef>
                <a:spcPts val="1925"/>
              </a:spcBef>
              <a:buFont typeface="Segoe UI Symbol"/>
              <a:buChar char="□"/>
              <a:tabLst>
                <a:tab pos="1002030" algn="l"/>
                <a:tab pos="1002665" algn="l"/>
              </a:tabLst>
            </a:pP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Ver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raíz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elemento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está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buscando.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Segoe UI Symbol"/>
              <a:buChar char="□"/>
            </a:pPr>
            <a:endParaRPr sz="2200">
              <a:latin typeface="Cambria"/>
              <a:cs typeface="Cambria"/>
            </a:endParaRPr>
          </a:p>
          <a:p>
            <a:pPr marL="709930" indent="-688340">
              <a:lnSpc>
                <a:spcPct val="100000"/>
              </a:lnSpc>
              <a:spcBef>
                <a:spcPts val="1315"/>
              </a:spcBef>
              <a:buFont typeface="Segoe UI Symbol"/>
              <a:buChar char="❑"/>
              <a:tabLst>
                <a:tab pos="709930" algn="l"/>
                <a:tab pos="710565" algn="l"/>
              </a:tabLst>
            </a:pPr>
            <a:r>
              <a:rPr sz="1800" b="1" spc="160" dirty="0">
                <a:solidFill>
                  <a:srgbClr val="FFC000"/>
                </a:solidFill>
                <a:latin typeface="Cambria"/>
                <a:cs typeface="Cambria"/>
              </a:rPr>
              <a:t>PASO </a:t>
            </a:r>
            <a:r>
              <a:rPr sz="1800" b="1" spc="110" dirty="0">
                <a:solidFill>
                  <a:srgbClr val="FFC000"/>
                </a:solidFill>
                <a:latin typeface="Cambria"/>
                <a:cs typeface="Cambria"/>
              </a:rPr>
              <a:t>2:</a:t>
            </a:r>
            <a:endParaRPr sz="1800">
              <a:latin typeface="Cambria"/>
              <a:cs typeface="Cambria"/>
            </a:endParaRPr>
          </a:p>
          <a:p>
            <a:pPr marL="1012190" marR="52069" lvl="1" indent="-477520" algn="just">
              <a:lnSpc>
                <a:spcPct val="100000"/>
              </a:lnSpc>
              <a:spcBef>
                <a:spcPts val="1925"/>
              </a:spcBef>
              <a:buFont typeface="Segoe UI Symbol"/>
              <a:buChar char="□"/>
              <a:tabLst>
                <a:tab pos="1012825" algn="l"/>
              </a:tabLst>
            </a:pP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raíz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elemento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que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se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está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buscando,</a:t>
            </a:r>
            <a:r>
              <a:rPr sz="1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debe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preguntar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dicha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raíz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es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mayor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menor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al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elemento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que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está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 en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Cambria"/>
                <a:cs typeface="Cambria"/>
              </a:rPr>
              <a:t>búsqueda.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Segoe UI Symbol"/>
              <a:buChar char="□"/>
            </a:pPr>
            <a:endParaRPr sz="1650">
              <a:latin typeface="Cambria"/>
              <a:cs typeface="Cambria"/>
            </a:endParaRPr>
          </a:p>
          <a:p>
            <a:pPr marL="704850" indent="-688340">
              <a:lnSpc>
                <a:spcPct val="100000"/>
              </a:lnSpc>
              <a:spcBef>
                <a:spcPts val="5"/>
              </a:spcBef>
              <a:buFont typeface="Segoe UI Symbol"/>
              <a:buChar char="❑"/>
              <a:tabLst>
                <a:tab pos="704850" algn="l"/>
                <a:tab pos="705485" algn="l"/>
              </a:tabLst>
            </a:pPr>
            <a:r>
              <a:rPr sz="1800" b="1" spc="160" dirty="0">
                <a:solidFill>
                  <a:srgbClr val="FFC000"/>
                </a:solidFill>
                <a:latin typeface="Cambria"/>
                <a:cs typeface="Cambria"/>
              </a:rPr>
              <a:t>PASO </a:t>
            </a:r>
            <a:r>
              <a:rPr sz="1800" b="1" spc="110" dirty="0">
                <a:solidFill>
                  <a:srgbClr val="FFC000"/>
                </a:solidFill>
                <a:latin typeface="Cambria"/>
                <a:cs typeface="Cambria"/>
              </a:rPr>
              <a:t>3:</a:t>
            </a:r>
            <a:endParaRPr sz="1800">
              <a:latin typeface="Cambria"/>
              <a:cs typeface="Cambria"/>
            </a:endParaRPr>
          </a:p>
          <a:p>
            <a:pPr marL="1007110" marR="51435" lvl="1" indent="-477520" algn="just">
              <a:lnSpc>
                <a:spcPct val="100000"/>
              </a:lnSpc>
              <a:spcBef>
                <a:spcPts val="1925"/>
              </a:spcBef>
              <a:buFont typeface="Segoe UI Symbol"/>
              <a:buChar char="□"/>
              <a:tabLst>
                <a:tab pos="1007744" algn="l"/>
              </a:tabLst>
            </a:pP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Si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 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elemento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que se está </a:t>
            </a:r>
            <a:r>
              <a:rPr sz="1600" spc="125" dirty="0">
                <a:solidFill>
                  <a:srgbClr val="FFFFFF"/>
                </a:solidFill>
                <a:latin typeface="Cambria"/>
                <a:cs typeface="Cambria"/>
              </a:rPr>
              <a:t>buscando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menor,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nos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dirigimos 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hacia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subárbol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izquierdo, </a:t>
            </a: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y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si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es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mayor 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hacia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derecho,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repitiendo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desde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 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paso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1601" y="4169717"/>
            <a:ext cx="517961" cy="147171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435466" y="4247458"/>
            <a:ext cx="406400" cy="1342390"/>
            <a:chOff x="2435466" y="4247458"/>
            <a:chExt cx="406400" cy="1342390"/>
          </a:xfrm>
        </p:grpSpPr>
        <p:sp>
          <p:nvSpPr>
            <p:cNvPr id="20" name="object 20"/>
            <p:cNvSpPr/>
            <p:nvPr/>
          </p:nvSpPr>
          <p:spPr>
            <a:xfrm>
              <a:off x="2454516" y="4266508"/>
              <a:ext cx="368300" cy="1216025"/>
            </a:xfrm>
            <a:custGeom>
              <a:avLst/>
              <a:gdLst/>
              <a:ahLst/>
              <a:cxnLst/>
              <a:rect l="l" t="t" r="r" b="b"/>
              <a:pathLst>
                <a:path w="368300" h="1216025">
                  <a:moveTo>
                    <a:pt x="368253" y="0"/>
                  </a:moveTo>
                  <a:lnTo>
                    <a:pt x="307089" y="11876"/>
                  </a:lnTo>
                  <a:lnTo>
                    <a:pt x="247378" y="45679"/>
                  </a:lnTo>
                  <a:lnTo>
                    <a:pt x="190668" y="98667"/>
                  </a:lnTo>
                  <a:lnTo>
                    <a:pt x="163921" y="131499"/>
                  </a:lnTo>
                  <a:lnTo>
                    <a:pt x="138504" y="168100"/>
                  </a:lnTo>
                  <a:lnTo>
                    <a:pt x="114610" y="208127"/>
                  </a:lnTo>
                  <a:lnTo>
                    <a:pt x="92432" y="251237"/>
                  </a:lnTo>
                  <a:lnTo>
                    <a:pt x="72165" y="297087"/>
                  </a:lnTo>
                  <a:lnTo>
                    <a:pt x="54000" y="345336"/>
                  </a:lnTo>
                  <a:lnTo>
                    <a:pt x="38132" y="395641"/>
                  </a:lnTo>
                  <a:lnTo>
                    <a:pt x="24753" y="447659"/>
                  </a:lnTo>
                  <a:lnTo>
                    <a:pt x="14057" y="501046"/>
                  </a:lnTo>
                  <a:lnTo>
                    <a:pt x="6237" y="555462"/>
                  </a:lnTo>
                  <a:lnTo>
                    <a:pt x="1487" y="610563"/>
                  </a:lnTo>
                  <a:lnTo>
                    <a:pt x="0" y="666006"/>
                  </a:lnTo>
                  <a:lnTo>
                    <a:pt x="1564" y="715915"/>
                  </a:lnTo>
                  <a:lnTo>
                    <a:pt x="5788" y="765575"/>
                  </a:lnTo>
                  <a:lnTo>
                    <a:pt x="12534" y="814734"/>
                  </a:lnTo>
                  <a:lnTo>
                    <a:pt x="21662" y="863145"/>
                  </a:lnTo>
                  <a:lnTo>
                    <a:pt x="33033" y="910556"/>
                  </a:lnTo>
                  <a:lnTo>
                    <a:pt x="46509" y="956719"/>
                  </a:lnTo>
                  <a:lnTo>
                    <a:pt x="61950" y="1001383"/>
                  </a:lnTo>
                  <a:lnTo>
                    <a:pt x="79217" y="1044298"/>
                  </a:lnTo>
                  <a:lnTo>
                    <a:pt x="98171" y="1085216"/>
                  </a:lnTo>
                  <a:lnTo>
                    <a:pt x="118673" y="1123886"/>
                  </a:lnTo>
                  <a:lnTo>
                    <a:pt x="146266" y="1168682"/>
                  </a:lnTo>
                  <a:lnTo>
                    <a:pt x="175789" y="1209088"/>
                  </a:lnTo>
                  <a:lnTo>
                    <a:pt x="179602" y="1213806"/>
                  </a:lnTo>
                  <a:lnTo>
                    <a:pt x="181337" y="1215904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4840" y="5409153"/>
              <a:ext cx="219002" cy="180128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833" y="2335793"/>
            <a:ext cx="2707814" cy="147171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78693" y="2413534"/>
            <a:ext cx="2596515" cy="1430020"/>
            <a:chOff x="178693" y="2413534"/>
            <a:chExt cx="2596515" cy="1430020"/>
          </a:xfrm>
        </p:grpSpPr>
        <p:sp>
          <p:nvSpPr>
            <p:cNvPr id="24" name="object 24"/>
            <p:cNvSpPr/>
            <p:nvPr/>
          </p:nvSpPr>
          <p:spPr>
            <a:xfrm>
              <a:off x="197743" y="2432584"/>
              <a:ext cx="2558415" cy="1329055"/>
            </a:xfrm>
            <a:custGeom>
              <a:avLst/>
              <a:gdLst/>
              <a:ahLst/>
              <a:cxnLst/>
              <a:rect l="l" t="t" r="r" b="b"/>
              <a:pathLst>
                <a:path w="2558415" h="1329054">
                  <a:moveTo>
                    <a:pt x="2558111" y="0"/>
                  </a:moveTo>
                  <a:lnTo>
                    <a:pt x="2491959" y="295"/>
                  </a:lnTo>
                  <a:lnTo>
                    <a:pt x="2425843" y="1174"/>
                  </a:lnTo>
                  <a:lnTo>
                    <a:pt x="2359805" y="2626"/>
                  </a:lnTo>
                  <a:lnTo>
                    <a:pt x="2293882" y="4642"/>
                  </a:lnTo>
                  <a:lnTo>
                    <a:pt x="2228115" y="7210"/>
                  </a:lnTo>
                  <a:lnTo>
                    <a:pt x="2162543" y="10322"/>
                  </a:lnTo>
                  <a:lnTo>
                    <a:pt x="2097205" y="13966"/>
                  </a:lnTo>
                  <a:lnTo>
                    <a:pt x="2032142" y="18132"/>
                  </a:lnTo>
                  <a:lnTo>
                    <a:pt x="1967392" y="22810"/>
                  </a:lnTo>
                  <a:lnTo>
                    <a:pt x="1902994" y="27990"/>
                  </a:lnTo>
                  <a:lnTo>
                    <a:pt x="1838989" y="33661"/>
                  </a:lnTo>
                  <a:lnTo>
                    <a:pt x="1775415" y="39814"/>
                  </a:lnTo>
                  <a:lnTo>
                    <a:pt x="1712313" y="46438"/>
                  </a:lnTo>
                  <a:lnTo>
                    <a:pt x="1649721" y="53523"/>
                  </a:lnTo>
                  <a:lnTo>
                    <a:pt x="1587679" y="61058"/>
                  </a:lnTo>
                  <a:lnTo>
                    <a:pt x="1526227" y="69033"/>
                  </a:lnTo>
                  <a:lnTo>
                    <a:pt x="1465404" y="77439"/>
                  </a:lnTo>
                  <a:lnTo>
                    <a:pt x="1405249" y="86264"/>
                  </a:lnTo>
                  <a:lnTo>
                    <a:pt x="1345802" y="95500"/>
                  </a:lnTo>
                  <a:lnTo>
                    <a:pt x="1287102" y="105134"/>
                  </a:lnTo>
                  <a:lnTo>
                    <a:pt x="1229189" y="115158"/>
                  </a:lnTo>
                  <a:lnTo>
                    <a:pt x="1172102" y="125560"/>
                  </a:lnTo>
                  <a:lnTo>
                    <a:pt x="1115881" y="136331"/>
                  </a:lnTo>
                  <a:lnTo>
                    <a:pt x="1060565" y="147461"/>
                  </a:lnTo>
                  <a:lnTo>
                    <a:pt x="1006193" y="158939"/>
                  </a:lnTo>
                  <a:lnTo>
                    <a:pt x="952805" y="170754"/>
                  </a:lnTo>
                  <a:lnTo>
                    <a:pt x="900441" y="182898"/>
                  </a:lnTo>
                  <a:lnTo>
                    <a:pt x="849140" y="195359"/>
                  </a:lnTo>
                  <a:lnTo>
                    <a:pt x="798941" y="208127"/>
                  </a:lnTo>
                  <a:lnTo>
                    <a:pt x="749883" y="221192"/>
                  </a:lnTo>
                  <a:lnTo>
                    <a:pt x="702007" y="234543"/>
                  </a:lnTo>
                  <a:lnTo>
                    <a:pt x="655352" y="248172"/>
                  </a:lnTo>
                  <a:lnTo>
                    <a:pt x="609957" y="262066"/>
                  </a:lnTo>
                  <a:lnTo>
                    <a:pt x="565861" y="276217"/>
                  </a:lnTo>
                  <a:lnTo>
                    <a:pt x="523104" y="290613"/>
                  </a:lnTo>
                  <a:lnTo>
                    <a:pt x="481726" y="305245"/>
                  </a:lnTo>
                  <a:lnTo>
                    <a:pt x="441766" y="320102"/>
                  </a:lnTo>
                  <a:lnTo>
                    <a:pt x="403263" y="335174"/>
                  </a:lnTo>
                  <a:lnTo>
                    <a:pt x="366257" y="350451"/>
                  </a:lnTo>
                  <a:lnTo>
                    <a:pt x="330787" y="365922"/>
                  </a:lnTo>
                  <a:lnTo>
                    <a:pt x="264614" y="397408"/>
                  </a:lnTo>
                  <a:lnTo>
                    <a:pt x="205059" y="429549"/>
                  </a:lnTo>
                  <a:lnTo>
                    <a:pt x="152438" y="462264"/>
                  </a:lnTo>
                  <a:lnTo>
                    <a:pt x="107067" y="495470"/>
                  </a:lnTo>
                  <a:lnTo>
                    <a:pt x="69261" y="529086"/>
                  </a:lnTo>
                  <a:lnTo>
                    <a:pt x="39335" y="563029"/>
                  </a:lnTo>
                  <a:lnTo>
                    <a:pt x="17606" y="597218"/>
                  </a:lnTo>
                  <a:lnTo>
                    <a:pt x="1071" y="648784"/>
                  </a:lnTo>
                  <a:lnTo>
                    <a:pt x="0" y="666006"/>
                  </a:lnTo>
                  <a:lnTo>
                    <a:pt x="2476" y="690977"/>
                  </a:lnTo>
                  <a:lnTo>
                    <a:pt x="21367" y="740792"/>
                  </a:lnTo>
                  <a:lnTo>
                    <a:pt x="58041" y="790232"/>
                  </a:lnTo>
                  <a:lnTo>
                    <a:pt x="111537" y="839049"/>
                  </a:lnTo>
                  <a:lnTo>
                    <a:pt x="144294" y="863145"/>
                  </a:lnTo>
                  <a:lnTo>
                    <a:pt x="180896" y="886991"/>
                  </a:lnTo>
                  <a:lnTo>
                    <a:pt x="221224" y="910556"/>
                  </a:lnTo>
                  <a:lnTo>
                    <a:pt x="265158" y="933809"/>
                  </a:lnTo>
                  <a:lnTo>
                    <a:pt x="312577" y="956719"/>
                  </a:lnTo>
                  <a:lnTo>
                    <a:pt x="363361" y="979254"/>
                  </a:lnTo>
                  <a:lnTo>
                    <a:pt x="417391" y="1001383"/>
                  </a:lnTo>
                  <a:lnTo>
                    <a:pt x="474547" y="1023075"/>
                  </a:lnTo>
                  <a:lnTo>
                    <a:pt x="534707" y="1044298"/>
                  </a:lnTo>
                  <a:lnTo>
                    <a:pt x="597753" y="1065023"/>
                  </a:lnTo>
                  <a:lnTo>
                    <a:pt x="663565" y="1085216"/>
                  </a:lnTo>
                  <a:lnTo>
                    <a:pt x="732022" y="1104848"/>
                  </a:lnTo>
                  <a:lnTo>
                    <a:pt x="803004" y="1123886"/>
                  </a:lnTo>
                  <a:lnTo>
                    <a:pt x="848597" y="1135470"/>
                  </a:lnTo>
                  <a:lnTo>
                    <a:pt x="895100" y="1146803"/>
                  </a:lnTo>
                  <a:lnTo>
                    <a:pt x="942484" y="1157876"/>
                  </a:lnTo>
                  <a:lnTo>
                    <a:pt x="990720" y="1168682"/>
                  </a:lnTo>
                  <a:lnTo>
                    <a:pt x="1039778" y="1179214"/>
                  </a:lnTo>
                  <a:lnTo>
                    <a:pt x="1089629" y="1189465"/>
                  </a:lnTo>
                  <a:lnTo>
                    <a:pt x="1140244" y="1199425"/>
                  </a:lnTo>
                  <a:lnTo>
                    <a:pt x="1191593" y="1209088"/>
                  </a:lnTo>
                  <a:lnTo>
                    <a:pt x="1243647" y="1218447"/>
                  </a:lnTo>
                  <a:lnTo>
                    <a:pt x="1296378" y="1227492"/>
                  </a:lnTo>
                  <a:lnTo>
                    <a:pt x="1349754" y="1236218"/>
                  </a:lnTo>
                  <a:lnTo>
                    <a:pt x="1403748" y="1244616"/>
                  </a:lnTo>
                  <a:lnTo>
                    <a:pt x="1458330" y="1252679"/>
                  </a:lnTo>
                  <a:lnTo>
                    <a:pt x="1513470" y="1260399"/>
                  </a:lnTo>
                  <a:lnTo>
                    <a:pt x="1569140" y="1267768"/>
                  </a:lnTo>
                  <a:lnTo>
                    <a:pt x="1625310" y="1274778"/>
                  </a:lnTo>
                  <a:lnTo>
                    <a:pt x="1675635" y="1280703"/>
                  </a:lnTo>
                  <a:lnTo>
                    <a:pt x="1726311" y="1286334"/>
                  </a:lnTo>
                  <a:lnTo>
                    <a:pt x="1777317" y="1291665"/>
                  </a:lnTo>
                  <a:lnTo>
                    <a:pt x="1828634" y="1296690"/>
                  </a:lnTo>
                  <a:lnTo>
                    <a:pt x="1880241" y="1301406"/>
                  </a:lnTo>
                  <a:lnTo>
                    <a:pt x="1932116" y="1305805"/>
                  </a:lnTo>
                  <a:lnTo>
                    <a:pt x="1984240" y="1309883"/>
                  </a:lnTo>
                  <a:lnTo>
                    <a:pt x="2036592" y="1313635"/>
                  </a:lnTo>
                  <a:lnTo>
                    <a:pt x="2089151" y="1317054"/>
                  </a:lnTo>
                  <a:lnTo>
                    <a:pt x="2136615" y="1319844"/>
                  </a:lnTo>
                  <a:lnTo>
                    <a:pt x="2184214" y="1322356"/>
                  </a:lnTo>
                  <a:lnTo>
                    <a:pt x="2231935" y="1324588"/>
                  </a:lnTo>
                  <a:lnTo>
                    <a:pt x="2279762" y="1326535"/>
                  </a:lnTo>
                  <a:lnTo>
                    <a:pt x="2327680" y="1328192"/>
                  </a:lnTo>
                  <a:lnTo>
                    <a:pt x="2339540" y="1328543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7279" y="3679154"/>
              <a:ext cx="211936" cy="163947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6418" y="3901892"/>
            <a:ext cx="1336440" cy="4848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31504" y="2789089"/>
            <a:ext cx="1146810" cy="94805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8097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42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50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21072" y="4576100"/>
            <a:ext cx="2075814" cy="2177415"/>
            <a:chOff x="10121072" y="4576100"/>
            <a:chExt cx="2075814" cy="2177415"/>
          </a:xfrm>
        </p:grpSpPr>
        <p:sp>
          <p:nvSpPr>
            <p:cNvPr id="5" name="object 5"/>
            <p:cNvSpPr/>
            <p:nvPr/>
          </p:nvSpPr>
          <p:spPr>
            <a:xfrm>
              <a:off x="10152822" y="4607850"/>
              <a:ext cx="1826260" cy="1613535"/>
            </a:xfrm>
            <a:custGeom>
              <a:avLst/>
              <a:gdLst/>
              <a:ahLst/>
              <a:cxnLst/>
              <a:rect l="l" t="t" r="r" b="b"/>
              <a:pathLst>
                <a:path w="1826259" h="1613535">
                  <a:moveTo>
                    <a:pt x="1300356" y="0"/>
                  </a:moveTo>
                  <a:lnTo>
                    <a:pt x="852535" y="0"/>
                  </a:lnTo>
                  <a:lnTo>
                    <a:pt x="622573" y="0"/>
                  </a:lnTo>
                  <a:lnTo>
                    <a:pt x="537850" y="0"/>
                  </a:lnTo>
                  <a:lnTo>
                    <a:pt x="525746" y="0"/>
                  </a:lnTo>
                  <a:lnTo>
                    <a:pt x="489280" y="4844"/>
                  </a:lnTo>
                  <a:lnTo>
                    <a:pt x="427639" y="40785"/>
                  </a:lnTo>
                  <a:lnTo>
                    <a:pt x="181862" y="456429"/>
                  </a:lnTo>
                  <a:lnTo>
                    <a:pt x="67129" y="654861"/>
                  </a:lnTo>
                  <a:lnTo>
                    <a:pt x="24859" y="727968"/>
                  </a:lnTo>
                  <a:lnTo>
                    <a:pt x="18821" y="738412"/>
                  </a:lnTo>
                  <a:lnTo>
                    <a:pt x="4705" y="771488"/>
                  </a:lnTo>
                  <a:lnTo>
                    <a:pt x="0" y="806753"/>
                  </a:lnTo>
                  <a:lnTo>
                    <a:pt x="4705" y="842017"/>
                  </a:lnTo>
                  <a:lnTo>
                    <a:pt x="18821" y="875093"/>
                  </a:lnTo>
                  <a:lnTo>
                    <a:pt x="242248" y="1261515"/>
                  </a:lnTo>
                  <a:lnTo>
                    <a:pt x="356980" y="1459947"/>
                  </a:lnTo>
                  <a:lnTo>
                    <a:pt x="399250" y="1533054"/>
                  </a:lnTo>
                  <a:lnTo>
                    <a:pt x="427639" y="1572720"/>
                  </a:lnTo>
                  <a:lnTo>
                    <a:pt x="489280" y="1608661"/>
                  </a:lnTo>
                  <a:lnTo>
                    <a:pt x="525746" y="1613506"/>
                  </a:lnTo>
                  <a:lnTo>
                    <a:pt x="973568" y="1613506"/>
                  </a:lnTo>
                  <a:lnTo>
                    <a:pt x="1203530" y="1613506"/>
                  </a:lnTo>
                  <a:lnTo>
                    <a:pt x="1288253" y="1613506"/>
                  </a:lnTo>
                  <a:lnTo>
                    <a:pt x="1300356" y="1613506"/>
                  </a:lnTo>
                  <a:lnTo>
                    <a:pt x="1336091" y="1608661"/>
                  </a:lnTo>
                  <a:lnTo>
                    <a:pt x="1369159" y="1594754"/>
                  </a:lnTo>
                  <a:lnTo>
                    <a:pt x="1397522" y="1572720"/>
                  </a:lnTo>
                  <a:lnTo>
                    <a:pt x="1419140" y="1543498"/>
                  </a:lnTo>
                  <a:lnTo>
                    <a:pt x="1643534" y="1157076"/>
                  </a:lnTo>
                  <a:lnTo>
                    <a:pt x="1758764" y="958644"/>
                  </a:lnTo>
                  <a:lnTo>
                    <a:pt x="1801217" y="885537"/>
                  </a:lnTo>
                  <a:lnTo>
                    <a:pt x="1807281" y="875093"/>
                  </a:lnTo>
                  <a:lnTo>
                    <a:pt x="1821397" y="842017"/>
                  </a:lnTo>
                  <a:lnTo>
                    <a:pt x="1826103" y="806753"/>
                  </a:lnTo>
                  <a:lnTo>
                    <a:pt x="1821397" y="771488"/>
                  </a:lnTo>
                  <a:lnTo>
                    <a:pt x="1807281" y="738412"/>
                  </a:lnTo>
                  <a:lnTo>
                    <a:pt x="1582887" y="351990"/>
                  </a:lnTo>
                  <a:lnTo>
                    <a:pt x="1467658" y="153558"/>
                  </a:lnTo>
                  <a:lnTo>
                    <a:pt x="1425205" y="80451"/>
                  </a:lnTo>
                  <a:lnTo>
                    <a:pt x="1419140" y="70007"/>
                  </a:lnTo>
                  <a:lnTo>
                    <a:pt x="1397522" y="40785"/>
                  </a:lnTo>
                  <a:lnTo>
                    <a:pt x="1369159" y="18751"/>
                  </a:lnTo>
                  <a:lnTo>
                    <a:pt x="1336091" y="4844"/>
                  </a:lnTo>
                  <a:lnTo>
                    <a:pt x="1300356" y="0"/>
                  </a:lnTo>
                  <a:close/>
                </a:path>
              </a:pathLst>
            </a:custGeom>
            <a:ln w="63499">
              <a:solidFill>
                <a:srgbClr val="D1F3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44617" y="6249961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2"/>
                  </a:moveTo>
                  <a:lnTo>
                    <a:pt x="7599" y="460402"/>
                  </a:lnTo>
                  <a:lnTo>
                    <a:pt x="0" y="452802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9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0"/>
                  </a:lnTo>
                  <a:lnTo>
                    <a:pt x="230420" y="452802"/>
                  </a:lnTo>
                  <a:lnTo>
                    <a:pt x="222820" y="460402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75610" y="5729773"/>
              <a:ext cx="1026160" cy="991869"/>
            </a:xfrm>
            <a:custGeom>
              <a:avLst/>
              <a:gdLst/>
              <a:ahLst/>
              <a:cxnLst/>
              <a:rect l="l" t="t" r="r" b="b"/>
              <a:pathLst>
                <a:path w="1026159" h="991870">
                  <a:moveTo>
                    <a:pt x="662859" y="991414"/>
                  </a:moveTo>
                  <a:lnTo>
                    <a:pt x="208034" y="905824"/>
                  </a:lnTo>
                  <a:lnTo>
                    <a:pt x="171036" y="887722"/>
                  </a:lnTo>
                  <a:lnTo>
                    <a:pt x="148132" y="853450"/>
                  </a:lnTo>
                  <a:lnTo>
                    <a:pt x="4309" y="436612"/>
                  </a:lnTo>
                  <a:lnTo>
                    <a:pt x="0" y="416531"/>
                  </a:lnTo>
                  <a:lnTo>
                    <a:pt x="1204" y="396248"/>
                  </a:lnTo>
                  <a:lnTo>
                    <a:pt x="19203" y="359986"/>
                  </a:lnTo>
                  <a:lnTo>
                    <a:pt x="308704" y="27378"/>
                  </a:lnTo>
                  <a:lnTo>
                    <a:pt x="342780" y="4181"/>
                  </a:lnTo>
                  <a:lnTo>
                    <a:pt x="362893" y="0"/>
                  </a:lnTo>
                  <a:lnTo>
                    <a:pt x="383864" y="1258"/>
                  </a:lnTo>
                  <a:lnTo>
                    <a:pt x="818128" y="85670"/>
                  </a:lnTo>
                  <a:lnTo>
                    <a:pt x="854656" y="103680"/>
                  </a:lnTo>
                  <a:lnTo>
                    <a:pt x="877092" y="137861"/>
                  </a:lnTo>
                  <a:lnTo>
                    <a:pt x="1021853" y="554881"/>
                  </a:lnTo>
                  <a:lnTo>
                    <a:pt x="1026163" y="574963"/>
                  </a:lnTo>
                  <a:lnTo>
                    <a:pt x="1024958" y="595245"/>
                  </a:lnTo>
                  <a:lnTo>
                    <a:pt x="1006959" y="631508"/>
                  </a:lnTo>
                  <a:lnTo>
                    <a:pt x="716520" y="963933"/>
                  </a:lnTo>
                  <a:lnTo>
                    <a:pt x="682913" y="987221"/>
                  </a:lnTo>
                  <a:lnTo>
                    <a:pt x="662859" y="991414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75610" y="5729773"/>
              <a:ext cx="1026160" cy="991869"/>
            </a:xfrm>
            <a:custGeom>
              <a:avLst/>
              <a:gdLst/>
              <a:ahLst/>
              <a:cxnLst/>
              <a:rect l="l" t="t" r="r" b="b"/>
              <a:pathLst>
                <a:path w="1026159" h="991870">
                  <a:moveTo>
                    <a:pt x="818128" y="85670"/>
                  </a:moveTo>
                  <a:lnTo>
                    <a:pt x="567069" y="36869"/>
                  </a:lnTo>
                  <a:lnTo>
                    <a:pt x="438147" y="11809"/>
                  </a:lnTo>
                  <a:lnTo>
                    <a:pt x="390650" y="2577"/>
                  </a:lnTo>
                  <a:lnTo>
                    <a:pt x="383864" y="1258"/>
                  </a:lnTo>
                  <a:lnTo>
                    <a:pt x="342780" y="4181"/>
                  </a:lnTo>
                  <a:lnTo>
                    <a:pt x="308704" y="27378"/>
                  </a:lnTo>
                  <a:lnTo>
                    <a:pt x="141337" y="219667"/>
                  </a:lnTo>
                  <a:lnTo>
                    <a:pt x="55391" y="318410"/>
                  </a:lnTo>
                  <a:lnTo>
                    <a:pt x="23727" y="354789"/>
                  </a:lnTo>
                  <a:lnTo>
                    <a:pt x="19203" y="359986"/>
                  </a:lnTo>
                  <a:lnTo>
                    <a:pt x="7685" y="376991"/>
                  </a:lnTo>
                  <a:lnTo>
                    <a:pt x="1204" y="396248"/>
                  </a:lnTo>
                  <a:lnTo>
                    <a:pt x="0" y="416531"/>
                  </a:lnTo>
                  <a:lnTo>
                    <a:pt x="4309" y="436612"/>
                  </a:lnTo>
                  <a:lnTo>
                    <a:pt x="87457" y="677597"/>
                  </a:lnTo>
                  <a:lnTo>
                    <a:pt x="130154" y="801345"/>
                  </a:lnTo>
                  <a:lnTo>
                    <a:pt x="145885" y="846937"/>
                  </a:lnTo>
                  <a:lnTo>
                    <a:pt x="171036" y="887722"/>
                  </a:lnTo>
                  <a:lnTo>
                    <a:pt x="208034" y="905824"/>
                  </a:lnTo>
                  <a:lnTo>
                    <a:pt x="459092" y="954625"/>
                  </a:lnTo>
                  <a:lnTo>
                    <a:pt x="588014" y="979684"/>
                  </a:lnTo>
                  <a:lnTo>
                    <a:pt x="635512" y="988917"/>
                  </a:lnTo>
                  <a:lnTo>
                    <a:pt x="642297" y="990236"/>
                  </a:lnTo>
                  <a:lnTo>
                    <a:pt x="682913" y="987221"/>
                  </a:lnTo>
                  <a:lnTo>
                    <a:pt x="716520" y="963933"/>
                  </a:lnTo>
                  <a:lnTo>
                    <a:pt x="884430" y="771749"/>
                  </a:lnTo>
                  <a:lnTo>
                    <a:pt x="970654" y="673061"/>
                  </a:lnTo>
                  <a:lnTo>
                    <a:pt x="1002421" y="636702"/>
                  </a:lnTo>
                  <a:lnTo>
                    <a:pt x="1006959" y="631508"/>
                  </a:lnTo>
                  <a:lnTo>
                    <a:pt x="1018477" y="614503"/>
                  </a:lnTo>
                  <a:lnTo>
                    <a:pt x="1024958" y="595245"/>
                  </a:lnTo>
                  <a:lnTo>
                    <a:pt x="1026163" y="574963"/>
                  </a:lnTo>
                  <a:lnTo>
                    <a:pt x="1021853" y="554881"/>
                  </a:lnTo>
                  <a:lnTo>
                    <a:pt x="938163" y="313792"/>
                  </a:lnTo>
                  <a:lnTo>
                    <a:pt x="895187" y="189989"/>
                  </a:lnTo>
                  <a:lnTo>
                    <a:pt x="879354" y="144377"/>
                  </a:lnTo>
                  <a:lnTo>
                    <a:pt x="877092" y="137861"/>
                  </a:lnTo>
                  <a:lnTo>
                    <a:pt x="868156" y="119123"/>
                  </a:lnTo>
                  <a:lnTo>
                    <a:pt x="854656" y="103680"/>
                  </a:lnTo>
                  <a:lnTo>
                    <a:pt x="837633" y="92280"/>
                  </a:lnTo>
                  <a:lnTo>
                    <a:pt x="818128" y="85670"/>
                  </a:lnTo>
                  <a:close/>
                </a:path>
              </a:pathLst>
            </a:custGeom>
            <a:ln w="63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27656" y="6277243"/>
              <a:ext cx="464343" cy="4001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727656" y="6277243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3"/>
                  </a:lnTo>
                  <a:lnTo>
                    <a:pt x="11165" y="11165"/>
                  </a:lnTo>
                  <a:lnTo>
                    <a:pt x="23283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6"/>
                  </a:lnTo>
                  <a:lnTo>
                    <a:pt x="461347" y="376905"/>
                  </a:lnTo>
                  <a:lnTo>
                    <a:pt x="453178" y="389022"/>
                  </a:lnTo>
                  <a:lnTo>
                    <a:pt x="441060" y="397192"/>
                  </a:lnTo>
                  <a:lnTo>
                    <a:pt x="426221" y="400188"/>
                  </a:lnTo>
                  <a:lnTo>
                    <a:pt x="38121" y="400188"/>
                  </a:lnTo>
                  <a:lnTo>
                    <a:pt x="23283" y="397192"/>
                  </a:lnTo>
                  <a:lnTo>
                    <a:pt x="11165" y="389022"/>
                  </a:lnTo>
                  <a:lnTo>
                    <a:pt x="2995" y="376905"/>
                  </a:lnTo>
                  <a:lnTo>
                    <a:pt x="0" y="362066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909028" y="636710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23"/>
                </a:moveTo>
                <a:lnTo>
                  <a:pt x="393500" y="1474901"/>
                </a:lnTo>
                <a:lnTo>
                  <a:pt x="656472" y="1382462"/>
                </a:lnTo>
                <a:lnTo>
                  <a:pt x="753357" y="1348405"/>
                </a:lnTo>
                <a:lnTo>
                  <a:pt x="767198" y="1343540"/>
                </a:lnTo>
                <a:lnTo>
                  <a:pt x="806115" y="1323635"/>
                </a:lnTo>
                <a:lnTo>
                  <a:pt x="838340" y="1294439"/>
                </a:lnTo>
                <a:lnTo>
                  <a:pt x="861917" y="1257841"/>
                </a:lnTo>
                <a:lnTo>
                  <a:pt x="874892" y="1215734"/>
                </a:lnTo>
                <a:lnTo>
                  <a:pt x="976165" y="683640"/>
                </a:lnTo>
                <a:lnTo>
                  <a:pt x="1028170" y="410403"/>
                </a:lnTo>
                <a:lnTo>
                  <a:pt x="1047330" y="309737"/>
                </a:lnTo>
                <a:lnTo>
                  <a:pt x="1050067" y="295356"/>
                </a:lnTo>
                <a:lnTo>
                  <a:pt x="1052914" y="251857"/>
                </a:lnTo>
                <a:lnTo>
                  <a:pt x="1044119" y="209639"/>
                </a:lnTo>
                <a:lnTo>
                  <a:pt x="1024563" y="171204"/>
                </a:lnTo>
                <a:lnTo>
                  <a:pt x="995124" y="139054"/>
                </a:lnTo>
                <a:lnTo>
                  <a:pt x="832248" y="0"/>
                </a:lnTo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567486" y="97100"/>
            <a:ext cx="5629275" cy="1171575"/>
            <a:chOff x="6567486" y="97100"/>
            <a:chExt cx="5629275" cy="117157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7955" y="101862"/>
              <a:ext cx="604044" cy="11618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587955" y="101862"/>
              <a:ext cx="604520" cy="1162050"/>
            </a:xfrm>
            <a:custGeom>
              <a:avLst/>
              <a:gdLst/>
              <a:ahLst/>
              <a:cxnLst/>
              <a:rect l="l" t="t" r="r" b="b"/>
              <a:pathLst>
                <a:path w="604520" h="1162050">
                  <a:moveTo>
                    <a:pt x="604044" y="1161818"/>
                  </a:moveTo>
                  <a:lnTo>
                    <a:pt x="40551" y="1161818"/>
                  </a:lnTo>
                  <a:lnTo>
                    <a:pt x="24767" y="1157654"/>
                  </a:lnTo>
                  <a:lnTo>
                    <a:pt x="11877" y="1146300"/>
                  </a:lnTo>
                  <a:lnTo>
                    <a:pt x="3186" y="1129460"/>
                  </a:lnTo>
                  <a:lnTo>
                    <a:pt x="0" y="1108838"/>
                  </a:lnTo>
                  <a:lnTo>
                    <a:pt x="0" y="52979"/>
                  </a:lnTo>
                  <a:lnTo>
                    <a:pt x="3186" y="32357"/>
                  </a:lnTo>
                  <a:lnTo>
                    <a:pt x="11877" y="15517"/>
                  </a:lnTo>
                  <a:lnTo>
                    <a:pt x="24767" y="4163"/>
                  </a:lnTo>
                  <a:lnTo>
                    <a:pt x="40551" y="0"/>
                  </a:lnTo>
                  <a:lnTo>
                    <a:pt x="604044" y="0"/>
                  </a:lnTo>
                  <a:lnTo>
                    <a:pt x="604044" y="1161818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87955" y="973783"/>
              <a:ext cx="180975" cy="247650"/>
            </a:xfrm>
            <a:custGeom>
              <a:avLst/>
              <a:gdLst/>
              <a:ahLst/>
              <a:cxnLst/>
              <a:rect l="l" t="t" r="r" b="b"/>
              <a:pathLst>
                <a:path w="180975" h="247650">
                  <a:moveTo>
                    <a:pt x="0" y="247293"/>
                  </a:moveTo>
                  <a:lnTo>
                    <a:pt x="0" y="0"/>
                  </a:lnTo>
                  <a:lnTo>
                    <a:pt x="180754" y="0"/>
                  </a:lnTo>
                  <a:lnTo>
                    <a:pt x="0" y="247293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87955" y="973783"/>
              <a:ext cx="180975" cy="247650"/>
            </a:xfrm>
            <a:custGeom>
              <a:avLst/>
              <a:gdLst/>
              <a:ahLst/>
              <a:cxnLst/>
              <a:rect l="l" t="t" r="r" b="b"/>
              <a:pathLst>
                <a:path w="180975" h="247650">
                  <a:moveTo>
                    <a:pt x="0" y="247293"/>
                  </a:moveTo>
                  <a:lnTo>
                    <a:pt x="180754" y="0"/>
                  </a:lnTo>
                  <a:lnTo>
                    <a:pt x="0" y="0"/>
                  </a:lnTo>
                  <a:lnTo>
                    <a:pt x="0" y="24729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3193" y="132300"/>
              <a:ext cx="207237" cy="2356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2249" y="330618"/>
              <a:ext cx="5213418" cy="6555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72249" y="330618"/>
              <a:ext cx="5213985" cy="655955"/>
            </a:xfrm>
            <a:custGeom>
              <a:avLst/>
              <a:gdLst/>
              <a:ahLst/>
              <a:cxnLst/>
              <a:rect l="l" t="t" r="r" b="b"/>
              <a:pathLst>
                <a:path w="5213984" h="655955">
                  <a:moveTo>
                    <a:pt x="0" y="66119"/>
                  </a:moveTo>
                  <a:lnTo>
                    <a:pt x="5196" y="40383"/>
                  </a:lnTo>
                  <a:lnTo>
                    <a:pt x="19366" y="19366"/>
                  </a:lnTo>
                  <a:lnTo>
                    <a:pt x="40383" y="5196"/>
                  </a:lnTo>
                  <a:lnTo>
                    <a:pt x="66119" y="0"/>
                  </a:lnTo>
                  <a:lnTo>
                    <a:pt x="5147299" y="0"/>
                  </a:lnTo>
                  <a:lnTo>
                    <a:pt x="5183982" y="11108"/>
                  </a:lnTo>
                  <a:lnTo>
                    <a:pt x="5208385" y="40816"/>
                  </a:lnTo>
                  <a:lnTo>
                    <a:pt x="5213418" y="66119"/>
                  </a:lnTo>
                  <a:lnTo>
                    <a:pt x="5213418" y="589441"/>
                  </a:lnTo>
                  <a:lnTo>
                    <a:pt x="5208222" y="615177"/>
                  </a:lnTo>
                  <a:lnTo>
                    <a:pt x="5194052" y="636194"/>
                  </a:lnTo>
                  <a:lnTo>
                    <a:pt x="5173036" y="650364"/>
                  </a:lnTo>
                  <a:lnTo>
                    <a:pt x="5147299" y="655560"/>
                  </a:lnTo>
                  <a:lnTo>
                    <a:pt x="66119" y="655560"/>
                  </a:lnTo>
                  <a:lnTo>
                    <a:pt x="40383" y="650364"/>
                  </a:lnTo>
                  <a:lnTo>
                    <a:pt x="19366" y="636194"/>
                  </a:lnTo>
                  <a:lnTo>
                    <a:pt x="5196" y="615177"/>
                  </a:lnTo>
                  <a:lnTo>
                    <a:pt x="0" y="589441"/>
                  </a:lnTo>
                  <a:lnTo>
                    <a:pt x="0" y="66119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120721" y="425802"/>
            <a:ext cx="4110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orbel"/>
                <a:cs typeface="Corbel"/>
              </a:rPr>
              <a:t>ABB</a:t>
            </a:r>
            <a:r>
              <a:rPr sz="3200" b="1" spc="-30" dirty="0">
                <a:latin typeface="Corbel"/>
                <a:cs typeface="Corbel"/>
              </a:rPr>
              <a:t> </a:t>
            </a:r>
            <a:r>
              <a:rPr sz="2400" spc="-15" dirty="0"/>
              <a:t>(ALGORITMO</a:t>
            </a:r>
            <a:r>
              <a:rPr sz="2400" spc="-30" dirty="0"/>
              <a:t> </a:t>
            </a:r>
            <a:r>
              <a:rPr sz="2400" spc="-25" dirty="0"/>
              <a:t>INSERTAR)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754" y="4458203"/>
            <a:ext cx="302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830" indent="-532765">
              <a:lnSpc>
                <a:spcPct val="100000"/>
              </a:lnSpc>
              <a:spcBef>
                <a:spcPts val="100"/>
              </a:spcBef>
              <a:buFont typeface="Segoe UI Symbol"/>
              <a:buChar char="❑"/>
              <a:tabLst>
                <a:tab pos="544830" algn="l"/>
                <a:tab pos="545465" algn="l"/>
              </a:tabLst>
            </a:pPr>
            <a:r>
              <a:rPr sz="1800" b="1" spc="155" dirty="0">
                <a:solidFill>
                  <a:srgbClr val="FFC000"/>
                </a:solidFill>
                <a:latin typeface="Cambria"/>
                <a:cs typeface="Cambria"/>
              </a:rPr>
              <a:t>TOMAR</a:t>
            </a:r>
            <a:r>
              <a:rPr sz="1800" b="1" spc="1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b="1" spc="180" dirty="0">
                <a:solidFill>
                  <a:srgbClr val="FFC000"/>
                </a:solidFill>
                <a:latin typeface="Cambria"/>
                <a:cs typeface="Cambria"/>
              </a:rPr>
              <a:t>EN</a:t>
            </a:r>
            <a:r>
              <a:rPr sz="1800" b="1" spc="1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b="1" spc="155" dirty="0">
                <a:solidFill>
                  <a:srgbClr val="FFC000"/>
                </a:solidFill>
                <a:latin typeface="Cambria"/>
                <a:cs typeface="Cambria"/>
              </a:rPr>
              <a:t>CUENTA: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6876" y="4977379"/>
            <a:ext cx="2836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584" algn="l"/>
              </a:tabLst>
            </a:pPr>
            <a:r>
              <a:rPr sz="1600" spc="-420" dirty="0">
                <a:solidFill>
                  <a:srgbClr val="FFFFFF"/>
                </a:solidFill>
                <a:latin typeface="Segoe UI Symbol"/>
                <a:cs typeface="Segoe UI Symbol"/>
              </a:rPr>
              <a:t>□	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necesario</a:t>
            </a:r>
            <a:r>
              <a:rPr sz="16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introducir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4387" y="5221218"/>
            <a:ext cx="2362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375" algn="l"/>
                <a:tab pos="1381760" algn="l"/>
                <a:tab pos="1767839" algn="l"/>
              </a:tabLst>
            </a:pP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element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fo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ma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4387" y="5465059"/>
            <a:ext cx="2131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ordenada</a:t>
            </a:r>
            <a:r>
              <a:rPr sz="1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árbol.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9449" y="5953754"/>
            <a:ext cx="2038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  <a:tab pos="1708785" algn="l"/>
              </a:tabLst>
            </a:pPr>
            <a:r>
              <a:rPr sz="1400" spc="-370" dirty="0">
                <a:solidFill>
                  <a:srgbClr val="FFFFFF"/>
                </a:solidFill>
                <a:latin typeface="Segoe UI Symbol"/>
                <a:cs typeface="Segoe UI Symbol"/>
              </a:rPr>
              <a:t>□	</a:t>
            </a:r>
            <a:r>
              <a:rPr sz="1400" spc="114" dirty="0">
                <a:solidFill>
                  <a:srgbClr val="FFFFFF"/>
                </a:solidFill>
                <a:latin typeface="Cambria"/>
                <a:cs typeface="Cambria"/>
              </a:rPr>
              <a:t>Además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400" spc="105" dirty="0">
                <a:solidFill>
                  <a:srgbClr val="FFFFFF"/>
                </a:solidFill>
                <a:latin typeface="Cambria"/>
                <a:cs typeface="Cambria"/>
              </a:rPr>
              <a:t>hay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0825" y="5953754"/>
            <a:ext cx="342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4387" y="6167114"/>
            <a:ext cx="2359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distinguir</a:t>
            </a:r>
            <a:r>
              <a:rPr sz="14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entre</a:t>
            </a:r>
            <a:r>
              <a:rPr sz="14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4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4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árbol </a:t>
            </a:r>
            <a:r>
              <a:rPr sz="1400" spc="-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permite</a:t>
            </a:r>
            <a:r>
              <a:rPr sz="14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duplicados</a:t>
            </a:r>
            <a:r>
              <a:rPr sz="14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4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3553" y="2327736"/>
            <a:ext cx="1336440" cy="48486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908640" y="1214933"/>
            <a:ext cx="1146810" cy="94805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8097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42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32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75591" y="1699498"/>
            <a:ext cx="1146810" cy="339090"/>
          </a:xfrm>
          <a:prstGeom prst="rect">
            <a:avLst/>
          </a:prstGeom>
          <a:solidFill>
            <a:srgbClr val="FFFFFF">
              <a:alpha val="49803"/>
            </a:srgbClr>
          </a:solidFill>
        </p:spPr>
        <p:txBody>
          <a:bodyPr vert="horz" wrap="square" lIns="0" tIns="2984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235"/>
              </a:spcBef>
            </a:pPr>
            <a:r>
              <a:rPr sz="1600" spc="120" dirty="0">
                <a:latin typeface="Cambria"/>
                <a:cs typeface="Cambria"/>
              </a:rPr>
              <a:t>NULL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25996" y="3901893"/>
            <a:ext cx="1446530" cy="516890"/>
            <a:chOff x="4225996" y="3901893"/>
            <a:chExt cx="1446530" cy="51689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5996" y="3901893"/>
              <a:ext cx="1336440" cy="48486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245100" y="3921580"/>
              <a:ext cx="296545" cy="346710"/>
            </a:xfrm>
            <a:custGeom>
              <a:avLst/>
              <a:gdLst/>
              <a:ahLst/>
              <a:cxnLst/>
              <a:rect l="l" t="t" r="r" b="b"/>
              <a:pathLst>
                <a:path w="296545" h="346710">
                  <a:moveTo>
                    <a:pt x="0" y="0"/>
                  </a:moveTo>
                  <a:lnTo>
                    <a:pt x="296023" y="346548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4223" y="4208204"/>
              <a:ext cx="198250" cy="21044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4321082" y="2789090"/>
            <a:ext cx="1146810" cy="94805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8097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42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20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54556" y="5838153"/>
            <a:ext cx="1336440" cy="48486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549643" y="4725349"/>
            <a:ext cx="1146810" cy="94805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8097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42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25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286962" y="2078858"/>
            <a:ext cx="422275" cy="501650"/>
            <a:chOff x="5286962" y="2078858"/>
            <a:chExt cx="422275" cy="501650"/>
          </a:xfrm>
        </p:grpSpPr>
        <p:sp>
          <p:nvSpPr>
            <p:cNvPr id="40" name="object 40"/>
            <p:cNvSpPr/>
            <p:nvPr/>
          </p:nvSpPr>
          <p:spPr>
            <a:xfrm>
              <a:off x="5416251" y="2097908"/>
              <a:ext cx="273685" cy="330835"/>
            </a:xfrm>
            <a:custGeom>
              <a:avLst/>
              <a:gdLst/>
              <a:ahLst/>
              <a:cxnLst/>
              <a:rect l="l" t="t" r="r" b="b"/>
              <a:pathLst>
                <a:path w="273685" h="330835">
                  <a:moveTo>
                    <a:pt x="273348" y="0"/>
                  </a:moveTo>
                  <a:lnTo>
                    <a:pt x="0" y="330284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86962" y="2369019"/>
              <a:ext cx="196819" cy="211423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7390204" y="1982508"/>
            <a:ext cx="447040" cy="516255"/>
            <a:chOff x="7390204" y="1982508"/>
            <a:chExt cx="447040" cy="516255"/>
          </a:xfrm>
        </p:grpSpPr>
        <p:sp>
          <p:nvSpPr>
            <p:cNvPr id="43" name="object 43"/>
            <p:cNvSpPr/>
            <p:nvPr/>
          </p:nvSpPr>
          <p:spPr>
            <a:xfrm>
              <a:off x="7409254" y="2001558"/>
              <a:ext cx="296545" cy="346710"/>
            </a:xfrm>
            <a:custGeom>
              <a:avLst/>
              <a:gdLst/>
              <a:ahLst/>
              <a:cxnLst/>
              <a:rect l="l" t="t" r="r" b="b"/>
              <a:pathLst>
                <a:path w="296545" h="346710">
                  <a:moveTo>
                    <a:pt x="0" y="0"/>
                  </a:moveTo>
                  <a:lnTo>
                    <a:pt x="296022" y="346547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38377" y="2288182"/>
              <a:ext cx="198249" cy="210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9227" y="0"/>
            <a:ext cx="1515110" cy="6858000"/>
            <a:chOff x="10709227" y="0"/>
            <a:chExt cx="1515110" cy="6858000"/>
          </a:xfrm>
        </p:grpSpPr>
        <p:sp>
          <p:nvSpPr>
            <p:cNvPr id="3" name="object 3"/>
            <p:cNvSpPr/>
            <p:nvPr/>
          </p:nvSpPr>
          <p:spPr>
            <a:xfrm>
              <a:off x="11844618" y="6249961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2"/>
                  </a:moveTo>
                  <a:lnTo>
                    <a:pt x="7599" y="460402"/>
                  </a:lnTo>
                  <a:lnTo>
                    <a:pt x="0" y="452802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9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0"/>
                  </a:lnTo>
                  <a:lnTo>
                    <a:pt x="230420" y="452802"/>
                  </a:lnTo>
                  <a:lnTo>
                    <a:pt x="222820" y="460402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983397" y="4752555"/>
              <a:ext cx="1209040" cy="1812925"/>
            </a:xfrm>
            <a:custGeom>
              <a:avLst/>
              <a:gdLst/>
              <a:ahLst/>
              <a:cxnLst/>
              <a:rect l="l" t="t" r="r" b="b"/>
              <a:pathLst>
                <a:path w="1209040" h="1812925">
                  <a:moveTo>
                    <a:pt x="824038" y="1801243"/>
                  </a:moveTo>
                  <a:lnTo>
                    <a:pt x="1208602" y="1626098"/>
                  </a:lnTo>
                </a:path>
                <a:path w="1209040" h="1812925">
                  <a:moveTo>
                    <a:pt x="1208602" y="175065"/>
                  </a:moveTo>
                  <a:lnTo>
                    <a:pt x="1077453" y="81596"/>
                  </a:lnTo>
                  <a:lnTo>
                    <a:pt x="1008684" y="32584"/>
                  </a:lnTo>
                  <a:lnTo>
                    <a:pt x="998859" y="25582"/>
                  </a:lnTo>
                  <a:lnTo>
                    <a:pt x="966408" y="8252"/>
                  </a:lnTo>
                  <a:lnTo>
                    <a:pt x="931368" y="0"/>
                  </a:lnTo>
                  <a:lnTo>
                    <a:pt x="895415" y="1092"/>
                  </a:lnTo>
                  <a:lnTo>
                    <a:pt x="860220" y="11798"/>
                  </a:lnTo>
                  <a:lnTo>
                    <a:pt x="452676" y="197409"/>
                  </a:lnTo>
                  <a:lnTo>
                    <a:pt x="243396" y="292722"/>
                  </a:lnTo>
                  <a:lnTo>
                    <a:pt x="166293" y="327838"/>
                  </a:lnTo>
                  <a:lnTo>
                    <a:pt x="124766" y="352074"/>
                  </a:lnTo>
                  <a:lnTo>
                    <a:pt x="83757" y="410245"/>
                  </a:lnTo>
                  <a:lnTo>
                    <a:pt x="32144" y="890472"/>
                  </a:lnTo>
                  <a:lnTo>
                    <a:pt x="9524" y="1118817"/>
                  </a:lnTo>
                  <a:lnTo>
                    <a:pt x="1190" y="1202944"/>
                  </a:lnTo>
                  <a:lnTo>
                    <a:pt x="0" y="1214963"/>
                  </a:lnTo>
                  <a:lnTo>
                    <a:pt x="863" y="1250915"/>
                  </a:lnTo>
                  <a:lnTo>
                    <a:pt x="11197" y="1284958"/>
                  </a:lnTo>
                  <a:lnTo>
                    <a:pt x="30095" y="1315100"/>
                  </a:lnTo>
                  <a:lnTo>
                    <a:pt x="56651" y="1339351"/>
                  </a:lnTo>
                  <a:lnTo>
                    <a:pt x="421026" y="1598012"/>
                  </a:lnTo>
                  <a:lnTo>
                    <a:pt x="608137" y="1730838"/>
                  </a:lnTo>
                  <a:lnTo>
                    <a:pt x="677073" y="1779774"/>
                  </a:lnTo>
                  <a:lnTo>
                    <a:pt x="686921" y="1786765"/>
                  </a:lnTo>
                  <a:lnTo>
                    <a:pt x="718707" y="1804398"/>
                  </a:lnTo>
                  <a:lnTo>
                    <a:pt x="753651" y="1812694"/>
                  </a:lnTo>
                  <a:lnTo>
                    <a:pt x="789509" y="1811645"/>
                  </a:lnTo>
                  <a:lnTo>
                    <a:pt x="824038" y="1801243"/>
                  </a:lnTo>
                </a:path>
              </a:pathLst>
            </a:custGeom>
            <a:ln w="63499">
              <a:solidFill>
                <a:srgbClr val="D1F3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09227" y="5991938"/>
              <a:ext cx="1011555" cy="866140"/>
            </a:xfrm>
            <a:custGeom>
              <a:avLst/>
              <a:gdLst/>
              <a:ahLst/>
              <a:cxnLst/>
              <a:rect l="l" t="t" r="r" b="b"/>
              <a:pathLst>
                <a:path w="1011554" h="866140">
                  <a:moveTo>
                    <a:pt x="946735" y="866061"/>
                  </a:moveTo>
                  <a:lnTo>
                    <a:pt x="121285" y="866061"/>
                  </a:lnTo>
                  <a:lnTo>
                    <a:pt x="34011" y="804107"/>
                  </a:lnTo>
                  <a:lnTo>
                    <a:pt x="18067" y="789548"/>
                  </a:lnTo>
                  <a:lnTo>
                    <a:pt x="6721" y="771451"/>
                  </a:lnTo>
                  <a:lnTo>
                    <a:pt x="517" y="751013"/>
                  </a:lnTo>
                  <a:lnTo>
                    <a:pt x="0" y="729428"/>
                  </a:lnTo>
                  <a:lnTo>
                    <a:pt x="45744" y="267644"/>
                  </a:lnTo>
                  <a:lnTo>
                    <a:pt x="60298" y="227203"/>
                  </a:lnTo>
                  <a:lnTo>
                    <a:pt x="93224" y="199836"/>
                  </a:lnTo>
                  <a:lnTo>
                    <a:pt x="516451" y="7083"/>
                  </a:lnTo>
                  <a:lnTo>
                    <a:pt x="559166" y="0"/>
                  </a:lnTo>
                  <a:lnTo>
                    <a:pt x="580203" y="4954"/>
                  </a:lnTo>
                  <a:lnTo>
                    <a:pt x="977167" y="284389"/>
                  </a:lnTo>
                  <a:lnTo>
                    <a:pt x="1004457" y="317045"/>
                  </a:lnTo>
                  <a:lnTo>
                    <a:pt x="1011179" y="359068"/>
                  </a:lnTo>
                  <a:lnTo>
                    <a:pt x="966348" y="820436"/>
                  </a:lnTo>
                  <a:lnTo>
                    <a:pt x="961408" y="841964"/>
                  </a:lnTo>
                  <a:lnTo>
                    <a:pt x="951337" y="861086"/>
                  </a:lnTo>
                  <a:lnTo>
                    <a:pt x="946735" y="866061"/>
                  </a:lnTo>
                  <a:close/>
                </a:path>
              </a:pathLst>
            </a:custGeom>
            <a:solidFill>
              <a:srgbClr val="D1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7656" y="6277242"/>
              <a:ext cx="464343" cy="4001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27656" y="6277242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3"/>
                  </a:lnTo>
                  <a:lnTo>
                    <a:pt x="11165" y="11165"/>
                  </a:lnTo>
                  <a:lnTo>
                    <a:pt x="23283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6"/>
                  </a:lnTo>
                  <a:lnTo>
                    <a:pt x="461347" y="376905"/>
                  </a:lnTo>
                  <a:lnTo>
                    <a:pt x="453178" y="389022"/>
                  </a:lnTo>
                  <a:lnTo>
                    <a:pt x="441060" y="397192"/>
                  </a:lnTo>
                  <a:lnTo>
                    <a:pt x="426221" y="400188"/>
                  </a:lnTo>
                  <a:lnTo>
                    <a:pt x="38121" y="400188"/>
                  </a:lnTo>
                  <a:lnTo>
                    <a:pt x="23283" y="397192"/>
                  </a:lnTo>
                  <a:lnTo>
                    <a:pt x="11165" y="389022"/>
                  </a:lnTo>
                  <a:lnTo>
                    <a:pt x="2995" y="376905"/>
                  </a:lnTo>
                  <a:lnTo>
                    <a:pt x="0" y="362066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-4761" y="0"/>
            <a:ext cx="11854180" cy="1423035"/>
            <a:chOff x="-4761" y="0"/>
            <a:chExt cx="11854180" cy="142303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713105" cy="1413510"/>
            </a:xfrm>
            <a:custGeom>
              <a:avLst/>
              <a:gdLst/>
              <a:ahLst/>
              <a:cxnLst/>
              <a:rect l="l" t="t" r="r" b="b"/>
              <a:pathLst>
                <a:path w="713105" h="1413510">
                  <a:moveTo>
                    <a:pt x="703128" y="0"/>
                  </a:moveTo>
                  <a:lnTo>
                    <a:pt x="708872" y="11704"/>
                  </a:lnTo>
                  <a:lnTo>
                    <a:pt x="712631" y="37289"/>
                  </a:lnTo>
                  <a:lnTo>
                    <a:pt x="712631" y="1347277"/>
                  </a:lnTo>
                  <a:lnTo>
                    <a:pt x="708872" y="1372862"/>
                  </a:lnTo>
                  <a:lnTo>
                    <a:pt x="698619" y="1393756"/>
                  </a:lnTo>
                  <a:lnTo>
                    <a:pt x="683412" y="1407842"/>
                  </a:lnTo>
                  <a:lnTo>
                    <a:pt x="664791" y="1413008"/>
                  </a:lnTo>
                  <a:lnTo>
                    <a:pt x="0" y="1413008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384" y="24416"/>
              <a:ext cx="213360" cy="307340"/>
            </a:xfrm>
            <a:custGeom>
              <a:avLst/>
              <a:gdLst/>
              <a:ahLst/>
              <a:cxnLst/>
              <a:rect l="l" t="t" r="r" b="b"/>
              <a:pathLst>
                <a:path w="213359" h="307340">
                  <a:moveTo>
                    <a:pt x="213248" y="306813"/>
                  </a:moveTo>
                  <a:lnTo>
                    <a:pt x="0" y="306813"/>
                  </a:lnTo>
                  <a:lnTo>
                    <a:pt x="213248" y="0"/>
                  </a:lnTo>
                  <a:lnTo>
                    <a:pt x="213248" y="306813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9384" y="24416"/>
              <a:ext cx="213360" cy="307340"/>
            </a:xfrm>
            <a:custGeom>
              <a:avLst/>
              <a:gdLst/>
              <a:ahLst/>
              <a:cxnLst/>
              <a:rect l="l" t="t" r="r" b="b"/>
              <a:pathLst>
                <a:path w="213359" h="307340">
                  <a:moveTo>
                    <a:pt x="213248" y="0"/>
                  </a:moveTo>
                  <a:lnTo>
                    <a:pt x="0" y="306813"/>
                  </a:lnTo>
                  <a:lnTo>
                    <a:pt x="213248" y="306813"/>
                  </a:lnTo>
                  <a:lnTo>
                    <a:pt x="21324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376" y="1088839"/>
              <a:ext cx="233679" cy="280670"/>
            </a:xfrm>
            <a:custGeom>
              <a:avLst/>
              <a:gdLst/>
              <a:ahLst/>
              <a:cxnLst/>
              <a:rect l="l" t="t" r="r" b="b"/>
              <a:pathLst>
                <a:path w="233679" h="280669">
                  <a:moveTo>
                    <a:pt x="233255" y="280496"/>
                  </a:moveTo>
                  <a:lnTo>
                    <a:pt x="0" y="0"/>
                  </a:lnTo>
                  <a:lnTo>
                    <a:pt x="233255" y="0"/>
                  </a:lnTo>
                  <a:lnTo>
                    <a:pt x="233255" y="280496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9376" y="1088839"/>
              <a:ext cx="233679" cy="280670"/>
            </a:xfrm>
            <a:custGeom>
              <a:avLst/>
              <a:gdLst/>
              <a:ahLst/>
              <a:cxnLst/>
              <a:rect l="l" t="t" r="r" b="b"/>
              <a:pathLst>
                <a:path w="233679" h="280669">
                  <a:moveTo>
                    <a:pt x="0" y="0"/>
                  </a:moveTo>
                  <a:lnTo>
                    <a:pt x="233255" y="280496"/>
                  </a:lnTo>
                  <a:lnTo>
                    <a:pt x="23325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382" y="320605"/>
              <a:ext cx="11345236" cy="8133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9382" y="320605"/>
              <a:ext cx="11345545" cy="813435"/>
            </a:xfrm>
            <a:custGeom>
              <a:avLst/>
              <a:gdLst/>
              <a:ahLst/>
              <a:cxnLst/>
              <a:rect l="l" t="t" r="r" b="b"/>
              <a:pathLst>
                <a:path w="11345545" h="813435">
                  <a:moveTo>
                    <a:pt x="0" y="82033"/>
                  </a:moveTo>
                  <a:lnTo>
                    <a:pt x="6446" y="50102"/>
                  </a:lnTo>
                  <a:lnTo>
                    <a:pt x="24027" y="24027"/>
                  </a:lnTo>
                  <a:lnTo>
                    <a:pt x="50102" y="6446"/>
                  </a:lnTo>
                  <a:lnTo>
                    <a:pt x="82033" y="0"/>
                  </a:lnTo>
                  <a:lnTo>
                    <a:pt x="11263201" y="0"/>
                  </a:lnTo>
                  <a:lnTo>
                    <a:pt x="11308714" y="13782"/>
                  </a:lnTo>
                  <a:lnTo>
                    <a:pt x="11338991" y="50640"/>
                  </a:lnTo>
                  <a:lnTo>
                    <a:pt x="11345236" y="82033"/>
                  </a:lnTo>
                  <a:lnTo>
                    <a:pt x="11345236" y="731310"/>
                  </a:lnTo>
                  <a:lnTo>
                    <a:pt x="11338789" y="763241"/>
                  </a:lnTo>
                  <a:lnTo>
                    <a:pt x="11321209" y="789316"/>
                  </a:lnTo>
                  <a:lnTo>
                    <a:pt x="11295133" y="806897"/>
                  </a:lnTo>
                  <a:lnTo>
                    <a:pt x="11263201" y="813343"/>
                  </a:lnTo>
                  <a:lnTo>
                    <a:pt x="82033" y="813343"/>
                  </a:lnTo>
                  <a:lnTo>
                    <a:pt x="50102" y="806897"/>
                  </a:lnTo>
                  <a:lnTo>
                    <a:pt x="24027" y="789316"/>
                  </a:lnTo>
                  <a:lnTo>
                    <a:pt x="6446" y="763241"/>
                  </a:lnTo>
                  <a:lnTo>
                    <a:pt x="0" y="731310"/>
                  </a:lnTo>
                  <a:lnTo>
                    <a:pt x="0" y="82033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08470" y="420451"/>
            <a:ext cx="4324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2370" algn="l"/>
              </a:tabLst>
            </a:pPr>
            <a:r>
              <a:rPr sz="3200" b="1" spc="-20" dirty="0">
                <a:latin typeface="Corbel"/>
                <a:cs typeface="Corbel"/>
              </a:rPr>
              <a:t>ALGORITMO	</a:t>
            </a:r>
            <a:r>
              <a:rPr sz="3200" b="1" spc="-30" dirty="0">
                <a:latin typeface="Corbel"/>
                <a:cs typeface="Corbel"/>
              </a:rPr>
              <a:t>INSERTAR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6509" y="1499253"/>
            <a:ext cx="6172200" cy="476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770" indent="-687705">
              <a:lnSpc>
                <a:spcPct val="100000"/>
              </a:lnSpc>
              <a:spcBef>
                <a:spcPts val="100"/>
              </a:spcBef>
              <a:buFont typeface="Segoe UI Symbol"/>
              <a:buChar char="❑"/>
              <a:tabLst>
                <a:tab pos="699770" algn="l"/>
                <a:tab pos="700405" algn="l"/>
              </a:tabLst>
            </a:pPr>
            <a:r>
              <a:rPr sz="1800" b="1" spc="160" dirty="0">
                <a:solidFill>
                  <a:srgbClr val="FFC000"/>
                </a:solidFill>
                <a:latin typeface="Cambria"/>
                <a:cs typeface="Cambria"/>
              </a:rPr>
              <a:t>PASO </a:t>
            </a:r>
            <a:r>
              <a:rPr sz="1800" b="1" spc="110" dirty="0">
                <a:solidFill>
                  <a:srgbClr val="FFC000"/>
                </a:solidFill>
                <a:latin typeface="Cambria"/>
                <a:cs typeface="Cambria"/>
              </a:rPr>
              <a:t>1:</a:t>
            </a:r>
            <a:endParaRPr sz="1800">
              <a:latin typeface="Cambria"/>
              <a:cs typeface="Cambria"/>
            </a:endParaRPr>
          </a:p>
          <a:p>
            <a:pPr marL="1002030" lvl="1" indent="-478155">
              <a:lnSpc>
                <a:spcPct val="100000"/>
              </a:lnSpc>
              <a:spcBef>
                <a:spcPts val="1925"/>
              </a:spcBef>
              <a:buFont typeface="Segoe UI Symbol"/>
              <a:buChar char="□"/>
              <a:tabLst>
                <a:tab pos="1002030" algn="l"/>
                <a:tab pos="1002665" algn="l"/>
              </a:tabLst>
            </a:pP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vacío: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insertamos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raíz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Segoe UI Symbol"/>
              <a:buChar char="□"/>
            </a:pPr>
            <a:endParaRPr sz="2200">
              <a:latin typeface="Cambria"/>
              <a:cs typeface="Cambria"/>
            </a:endParaRPr>
          </a:p>
          <a:p>
            <a:pPr marL="709930" indent="-687705">
              <a:lnSpc>
                <a:spcPct val="100000"/>
              </a:lnSpc>
              <a:spcBef>
                <a:spcPts val="1315"/>
              </a:spcBef>
              <a:buFont typeface="Segoe UI Symbol"/>
              <a:buChar char="❑"/>
              <a:tabLst>
                <a:tab pos="709930" algn="l"/>
                <a:tab pos="710565" algn="l"/>
              </a:tabLst>
            </a:pPr>
            <a:r>
              <a:rPr sz="1800" b="1" spc="160" dirty="0">
                <a:solidFill>
                  <a:srgbClr val="FFC000"/>
                </a:solidFill>
                <a:latin typeface="Cambria"/>
                <a:cs typeface="Cambria"/>
              </a:rPr>
              <a:t>PASO </a:t>
            </a:r>
            <a:r>
              <a:rPr sz="1800" b="1" spc="110" dirty="0">
                <a:solidFill>
                  <a:srgbClr val="FFC000"/>
                </a:solidFill>
                <a:latin typeface="Cambria"/>
                <a:cs typeface="Cambria"/>
              </a:rPr>
              <a:t>2:</a:t>
            </a:r>
            <a:endParaRPr sz="1800">
              <a:latin typeface="Cambria"/>
              <a:cs typeface="Cambria"/>
            </a:endParaRPr>
          </a:p>
          <a:p>
            <a:pPr marL="1012190" marR="5080" lvl="1" indent="-477520" algn="just">
              <a:lnSpc>
                <a:spcPct val="100000"/>
              </a:lnSpc>
              <a:spcBef>
                <a:spcPts val="1925"/>
              </a:spcBef>
              <a:buFont typeface="Segoe UI Symbol"/>
              <a:buChar char="□"/>
              <a:tabLst>
                <a:tab pos="1012825" algn="l"/>
              </a:tabLst>
            </a:pP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Si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la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raíz  del 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árbol 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 igual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al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elemento  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insertar: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 si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toleramos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duplicados,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insertamos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o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emitimos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error.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Segoe UI Symbol"/>
              <a:buChar char="□"/>
            </a:pPr>
            <a:endParaRPr sz="1900">
              <a:latin typeface="Cambria"/>
              <a:cs typeface="Cambria"/>
            </a:endParaRPr>
          </a:p>
          <a:p>
            <a:pPr marL="704850" indent="-687705">
              <a:lnSpc>
                <a:spcPct val="100000"/>
              </a:lnSpc>
              <a:spcBef>
                <a:spcPts val="1670"/>
              </a:spcBef>
              <a:buFont typeface="Segoe UI Symbol"/>
              <a:buChar char="❑"/>
              <a:tabLst>
                <a:tab pos="704850" algn="l"/>
                <a:tab pos="705485" algn="l"/>
              </a:tabLst>
            </a:pPr>
            <a:r>
              <a:rPr sz="1800" b="1" spc="160" dirty="0">
                <a:solidFill>
                  <a:srgbClr val="FFC000"/>
                </a:solidFill>
                <a:latin typeface="Cambria"/>
                <a:cs typeface="Cambria"/>
              </a:rPr>
              <a:t>PASO </a:t>
            </a:r>
            <a:r>
              <a:rPr sz="1800" b="1" spc="110" dirty="0">
                <a:solidFill>
                  <a:srgbClr val="FFC000"/>
                </a:solidFill>
                <a:latin typeface="Cambria"/>
                <a:cs typeface="Cambria"/>
              </a:rPr>
              <a:t>3:</a:t>
            </a:r>
            <a:endParaRPr sz="1800">
              <a:latin typeface="Cambria"/>
              <a:cs typeface="Cambria"/>
            </a:endParaRPr>
          </a:p>
          <a:p>
            <a:pPr marL="1007110" marR="6985" lvl="1" indent="-477520" algn="just">
              <a:lnSpc>
                <a:spcPct val="100000"/>
              </a:lnSpc>
              <a:spcBef>
                <a:spcPts val="1930"/>
              </a:spcBef>
              <a:buFont typeface="Segoe UI Symbol"/>
              <a:buChar char="□"/>
              <a:tabLst>
                <a:tab pos="1007744" algn="l"/>
              </a:tabLst>
            </a:pP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Si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la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raíz del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árbol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mayor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al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elemento 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insertar: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insertamos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45" dirty="0">
                <a:solidFill>
                  <a:srgbClr val="FFC000"/>
                </a:solidFill>
                <a:latin typeface="Cambria"/>
                <a:cs typeface="Cambria"/>
              </a:rPr>
              <a:t>subárbol</a:t>
            </a:r>
            <a:r>
              <a:rPr sz="1600" b="1" spc="1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b="1" spc="65" dirty="0">
                <a:solidFill>
                  <a:srgbClr val="FFC000"/>
                </a:solidFill>
                <a:latin typeface="Cambria"/>
                <a:cs typeface="Cambria"/>
              </a:rPr>
              <a:t>izquierdo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Segoe UI Symbol"/>
              <a:buChar char="□"/>
            </a:pPr>
            <a:endParaRPr sz="1600">
              <a:latin typeface="Cambria"/>
              <a:cs typeface="Cambria"/>
            </a:endParaRPr>
          </a:p>
          <a:p>
            <a:pPr marL="1007110" marR="6985" lvl="1" indent="-477520" algn="just">
              <a:lnSpc>
                <a:spcPct val="100000"/>
              </a:lnSpc>
              <a:buFont typeface="Segoe UI Symbol"/>
              <a:buChar char="□"/>
              <a:tabLst>
                <a:tab pos="1007744" algn="l"/>
              </a:tabLst>
            </a:pP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Si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la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raíz del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árbol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menor al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elemento 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insertar: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insertamos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45" dirty="0">
                <a:solidFill>
                  <a:srgbClr val="FFC000"/>
                </a:solidFill>
                <a:latin typeface="Cambria"/>
                <a:cs typeface="Cambria"/>
              </a:rPr>
              <a:t>subárbol</a:t>
            </a:r>
            <a:r>
              <a:rPr sz="1600" b="1" spc="1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FFC000"/>
                </a:solidFill>
                <a:latin typeface="Cambria"/>
                <a:cs typeface="Cambria"/>
              </a:rPr>
              <a:t>derecho.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1665" y="3973255"/>
            <a:ext cx="533505" cy="147171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425531" y="4050996"/>
            <a:ext cx="421640" cy="1343660"/>
            <a:chOff x="2425531" y="4050996"/>
            <a:chExt cx="421640" cy="1343660"/>
          </a:xfrm>
        </p:grpSpPr>
        <p:sp>
          <p:nvSpPr>
            <p:cNvPr id="20" name="object 20"/>
            <p:cNvSpPr/>
            <p:nvPr/>
          </p:nvSpPr>
          <p:spPr>
            <a:xfrm>
              <a:off x="2444581" y="4070046"/>
              <a:ext cx="383540" cy="1221740"/>
            </a:xfrm>
            <a:custGeom>
              <a:avLst/>
              <a:gdLst/>
              <a:ahLst/>
              <a:cxnLst/>
              <a:rect l="l" t="t" r="r" b="b"/>
              <a:pathLst>
                <a:path w="383539" h="1221739">
                  <a:moveTo>
                    <a:pt x="383385" y="0"/>
                  </a:moveTo>
                  <a:lnTo>
                    <a:pt x="319708" y="11876"/>
                  </a:lnTo>
                  <a:lnTo>
                    <a:pt x="257543" y="45679"/>
                  </a:lnTo>
                  <a:lnTo>
                    <a:pt x="227532" y="69946"/>
                  </a:lnTo>
                  <a:lnTo>
                    <a:pt x="198503" y="98667"/>
                  </a:lnTo>
                  <a:lnTo>
                    <a:pt x="170657" y="131499"/>
                  </a:lnTo>
                  <a:lnTo>
                    <a:pt x="144195" y="168100"/>
                  </a:lnTo>
                  <a:lnTo>
                    <a:pt x="119319" y="208127"/>
                  </a:lnTo>
                  <a:lnTo>
                    <a:pt x="96231" y="251237"/>
                  </a:lnTo>
                  <a:lnTo>
                    <a:pt x="75130" y="297087"/>
                  </a:lnTo>
                  <a:lnTo>
                    <a:pt x="56219" y="345336"/>
                  </a:lnTo>
                  <a:lnTo>
                    <a:pt x="39698" y="395641"/>
                  </a:lnTo>
                  <a:lnTo>
                    <a:pt x="25770" y="447659"/>
                  </a:lnTo>
                  <a:lnTo>
                    <a:pt x="14634" y="501046"/>
                  </a:lnTo>
                  <a:lnTo>
                    <a:pt x="6493" y="555462"/>
                  </a:lnTo>
                  <a:lnTo>
                    <a:pt x="1548" y="610563"/>
                  </a:lnTo>
                  <a:lnTo>
                    <a:pt x="0" y="666006"/>
                  </a:lnTo>
                  <a:lnTo>
                    <a:pt x="1628" y="715915"/>
                  </a:lnTo>
                  <a:lnTo>
                    <a:pt x="6026" y="765575"/>
                  </a:lnTo>
                  <a:lnTo>
                    <a:pt x="13049" y="814734"/>
                  </a:lnTo>
                  <a:lnTo>
                    <a:pt x="22552" y="863145"/>
                  </a:lnTo>
                  <a:lnTo>
                    <a:pt x="34391" y="910556"/>
                  </a:lnTo>
                  <a:lnTo>
                    <a:pt x="48420" y="956719"/>
                  </a:lnTo>
                  <a:lnTo>
                    <a:pt x="64495" y="1001383"/>
                  </a:lnTo>
                  <a:lnTo>
                    <a:pt x="82472" y="1044299"/>
                  </a:lnTo>
                  <a:lnTo>
                    <a:pt x="102205" y="1085216"/>
                  </a:lnTo>
                  <a:lnTo>
                    <a:pt x="123549" y="1123886"/>
                  </a:lnTo>
                  <a:lnTo>
                    <a:pt x="152276" y="1168683"/>
                  </a:lnTo>
                  <a:lnTo>
                    <a:pt x="183013" y="1209088"/>
                  </a:lnTo>
                  <a:lnTo>
                    <a:pt x="190978" y="1218447"/>
                  </a:lnTo>
                  <a:lnTo>
                    <a:pt x="193679" y="122151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8791" y="5217418"/>
              <a:ext cx="219879" cy="176767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833" y="2139331"/>
            <a:ext cx="2710673" cy="147171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78694" y="2217072"/>
            <a:ext cx="2599055" cy="1430020"/>
            <a:chOff x="178694" y="2217072"/>
            <a:chExt cx="2599055" cy="1430020"/>
          </a:xfrm>
        </p:grpSpPr>
        <p:sp>
          <p:nvSpPr>
            <p:cNvPr id="24" name="object 24"/>
            <p:cNvSpPr/>
            <p:nvPr/>
          </p:nvSpPr>
          <p:spPr>
            <a:xfrm>
              <a:off x="197744" y="2236122"/>
              <a:ext cx="2560955" cy="1329055"/>
            </a:xfrm>
            <a:custGeom>
              <a:avLst/>
              <a:gdLst/>
              <a:ahLst/>
              <a:cxnLst/>
              <a:rect l="l" t="t" r="r" b="b"/>
              <a:pathLst>
                <a:path w="2560955" h="1329054">
                  <a:moveTo>
                    <a:pt x="2560559" y="0"/>
                  </a:moveTo>
                  <a:lnTo>
                    <a:pt x="2494343" y="295"/>
                  </a:lnTo>
                  <a:lnTo>
                    <a:pt x="2428164" y="1174"/>
                  </a:lnTo>
                  <a:lnTo>
                    <a:pt x="2362062" y="2626"/>
                  </a:lnTo>
                  <a:lnTo>
                    <a:pt x="2296076" y="4642"/>
                  </a:lnTo>
                  <a:lnTo>
                    <a:pt x="2230245" y="7210"/>
                  </a:lnTo>
                  <a:lnTo>
                    <a:pt x="2164610" y="10322"/>
                  </a:lnTo>
                  <a:lnTo>
                    <a:pt x="2099210" y="13966"/>
                  </a:lnTo>
                  <a:lnTo>
                    <a:pt x="2034083" y="18132"/>
                  </a:lnTo>
                  <a:lnTo>
                    <a:pt x="1969270" y="22810"/>
                  </a:lnTo>
                  <a:lnTo>
                    <a:pt x="1904811" y="27990"/>
                  </a:lnTo>
                  <a:lnTo>
                    <a:pt x="1840744" y="33661"/>
                  </a:lnTo>
                  <a:lnTo>
                    <a:pt x="1777108" y="39814"/>
                  </a:lnTo>
                  <a:lnTo>
                    <a:pt x="1713945" y="46438"/>
                  </a:lnTo>
                  <a:lnTo>
                    <a:pt x="1651292" y="53523"/>
                  </a:lnTo>
                  <a:lnTo>
                    <a:pt x="1589191" y="61058"/>
                  </a:lnTo>
                  <a:lnTo>
                    <a:pt x="1527679" y="69033"/>
                  </a:lnTo>
                  <a:lnTo>
                    <a:pt x="1466796" y="77439"/>
                  </a:lnTo>
                  <a:lnTo>
                    <a:pt x="1406583" y="86264"/>
                  </a:lnTo>
                  <a:lnTo>
                    <a:pt x="1347078" y="95500"/>
                  </a:lnTo>
                  <a:lnTo>
                    <a:pt x="1288321" y="105134"/>
                  </a:lnTo>
                  <a:lnTo>
                    <a:pt x="1230352" y="115158"/>
                  </a:lnTo>
                  <a:lnTo>
                    <a:pt x="1173210" y="125560"/>
                  </a:lnTo>
                  <a:lnTo>
                    <a:pt x="1116934" y="136331"/>
                  </a:lnTo>
                  <a:lnTo>
                    <a:pt x="1061564" y="147461"/>
                  </a:lnTo>
                  <a:lnTo>
                    <a:pt x="1007139" y="158939"/>
                  </a:lnTo>
                  <a:lnTo>
                    <a:pt x="953700" y="170754"/>
                  </a:lnTo>
                  <a:lnTo>
                    <a:pt x="901285" y="182898"/>
                  </a:lnTo>
                  <a:lnTo>
                    <a:pt x="849934" y="195359"/>
                  </a:lnTo>
                  <a:lnTo>
                    <a:pt x="799686" y="208127"/>
                  </a:lnTo>
                  <a:lnTo>
                    <a:pt x="750581" y="221192"/>
                  </a:lnTo>
                  <a:lnTo>
                    <a:pt x="702659" y="234543"/>
                  </a:lnTo>
                  <a:lnTo>
                    <a:pt x="655958" y="248172"/>
                  </a:lnTo>
                  <a:lnTo>
                    <a:pt x="610519" y="262066"/>
                  </a:lnTo>
                  <a:lnTo>
                    <a:pt x="566381" y="276217"/>
                  </a:lnTo>
                  <a:lnTo>
                    <a:pt x="523583" y="290613"/>
                  </a:lnTo>
                  <a:lnTo>
                    <a:pt x="482165" y="305245"/>
                  </a:lnTo>
                  <a:lnTo>
                    <a:pt x="442166" y="320102"/>
                  </a:lnTo>
                  <a:lnTo>
                    <a:pt x="403626" y="335174"/>
                  </a:lnTo>
                  <a:lnTo>
                    <a:pt x="366585" y="350451"/>
                  </a:lnTo>
                  <a:lnTo>
                    <a:pt x="331081" y="365922"/>
                  </a:lnTo>
                  <a:lnTo>
                    <a:pt x="264845" y="397408"/>
                  </a:lnTo>
                  <a:lnTo>
                    <a:pt x="205234" y="429549"/>
                  </a:lnTo>
                  <a:lnTo>
                    <a:pt x="152564" y="462264"/>
                  </a:lnTo>
                  <a:lnTo>
                    <a:pt x="107151" y="495470"/>
                  </a:lnTo>
                  <a:lnTo>
                    <a:pt x="69311" y="529086"/>
                  </a:lnTo>
                  <a:lnTo>
                    <a:pt x="39360" y="563029"/>
                  </a:lnTo>
                  <a:lnTo>
                    <a:pt x="17614" y="597218"/>
                  </a:lnTo>
                  <a:lnTo>
                    <a:pt x="1070" y="648784"/>
                  </a:lnTo>
                  <a:lnTo>
                    <a:pt x="0" y="666006"/>
                  </a:lnTo>
                  <a:lnTo>
                    <a:pt x="2483" y="690977"/>
                  </a:lnTo>
                  <a:lnTo>
                    <a:pt x="21400" y="740792"/>
                  </a:lnTo>
                  <a:lnTo>
                    <a:pt x="58120" y="790232"/>
                  </a:lnTo>
                  <a:lnTo>
                    <a:pt x="111679" y="839049"/>
                  </a:lnTo>
                  <a:lnTo>
                    <a:pt x="144474" y="863145"/>
                  </a:lnTo>
                  <a:lnTo>
                    <a:pt x="181118" y="886991"/>
                  </a:lnTo>
                  <a:lnTo>
                    <a:pt x="221492" y="910556"/>
                  </a:lnTo>
                  <a:lnTo>
                    <a:pt x="265474" y="933809"/>
                  </a:lnTo>
                  <a:lnTo>
                    <a:pt x="312947" y="956718"/>
                  </a:lnTo>
                  <a:lnTo>
                    <a:pt x="363788" y="979253"/>
                  </a:lnTo>
                  <a:lnTo>
                    <a:pt x="417878" y="1001383"/>
                  </a:lnTo>
                  <a:lnTo>
                    <a:pt x="475097" y="1023075"/>
                  </a:lnTo>
                  <a:lnTo>
                    <a:pt x="535324" y="1044298"/>
                  </a:lnTo>
                  <a:lnTo>
                    <a:pt x="598440" y="1065023"/>
                  </a:lnTo>
                  <a:lnTo>
                    <a:pt x="664324" y="1085216"/>
                  </a:lnTo>
                  <a:lnTo>
                    <a:pt x="732856" y="1104848"/>
                  </a:lnTo>
                  <a:lnTo>
                    <a:pt x="803916" y="1123886"/>
                  </a:lnTo>
                  <a:lnTo>
                    <a:pt x="849559" y="1135470"/>
                  </a:lnTo>
                  <a:lnTo>
                    <a:pt x="896114" y="1146802"/>
                  </a:lnTo>
                  <a:lnTo>
                    <a:pt x="943550" y="1157876"/>
                  </a:lnTo>
                  <a:lnTo>
                    <a:pt x="991838" y="1168682"/>
                  </a:lnTo>
                  <a:lnTo>
                    <a:pt x="1040950" y="1179214"/>
                  </a:lnTo>
                  <a:lnTo>
                    <a:pt x="1090856" y="1189465"/>
                  </a:lnTo>
                  <a:lnTo>
                    <a:pt x="1141527" y="1199425"/>
                  </a:lnTo>
                  <a:lnTo>
                    <a:pt x="1192932" y="1209088"/>
                  </a:lnTo>
                  <a:lnTo>
                    <a:pt x="1245044" y="1218447"/>
                  </a:lnTo>
                  <a:lnTo>
                    <a:pt x="1297832" y="1227492"/>
                  </a:lnTo>
                  <a:lnTo>
                    <a:pt x="1351267" y="1236218"/>
                  </a:lnTo>
                  <a:lnTo>
                    <a:pt x="1405320" y="1244616"/>
                  </a:lnTo>
                  <a:lnTo>
                    <a:pt x="1459962" y="1252679"/>
                  </a:lnTo>
                  <a:lnTo>
                    <a:pt x="1515163" y="1260398"/>
                  </a:lnTo>
                  <a:lnTo>
                    <a:pt x="1570894" y="1267767"/>
                  </a:lnTo>
                  <a:lnTo>
                    <a:pt x="1627126" y="1274778"/>
                  </a:lnTo>
                  <a:lnTo>
                    <a:pt x="1677506" y="1280703"/>
                  </a:lnTo>
                  <a:lnTo>
                    <a:pt x="1728238" y="1286334"/>
                  </a:lnTo>
                  <a:lnTo>
                    <a:pt x="1779301" y="1291665"/>
                  </a:lnTo>
                  <a:lnTo>
                    <a:pt x="1830674" y="1296690"/>
                  </a:lnTo>
                  <a:lnTo>
                    <a:pt x="1882337" y="1301405"/>
                  </a:lnTo>
                  <a:lnTo>
                    <a:pt x="1934270" y="1305805"/>
                  </a:lnTo>
                  <a:lnTo>
                    <a:pt x="1986452" y="1309883"/>
                  </a:lnTo>
                  <a:lnTo>
                    <a:pt x="2038861" y="1313635"/>
                  </a:lnTo>
                  <a:lnTo>
                    <a:pt x="2091478" y="1317054"/>
                  </a:lnTo>
                  <a:lnTo>
                    <a:pt x="2138994" y="1319844"/>
                  </a:lnTo>
                  <a:lnTo>
                    <a:pt x="2186646" y="1322356"/>
                  </a:lnTo>
                  <a:lnTo>
                    <a:pt x="2234420" y="1324588"/>
                  </a:lnTo>
                  <a:lnTo>
                    <a:pt x="2282300" y="1326535"/>
                  </a:lnTo>
                  <a:lnTo>
                    <a:pt x="2330271" y="1328192"/>
                  </a:lnTo>
                  <a:lnTo>
                    <a:pt x="2342398" y="1328551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0138" y="3482699"/>
              <a:ext cx="211934" cy="163947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27872" y="0"/>
            <a:ext cx="1896110" cy="6889750"/>
            <a:chOff x="10327872" y="0"/>
            <a:chExt cx="1896110" cy="6889750"/>
          </a:xfrm>
        </p:grpSpPr>
        <p:sp>
          <p:nvSpPr>
            <p:cNvPr id="3" name="object 3"/>
            <p:cNvSpPr/>
            <p:nvPr/>
          </p:nvSpPr>
          <p:spPr>
            <a:xfrm>
              <a:off x="10359622" y="0"/>
              <a:ext cx="1826260" cy="1312545"/>
            </a:xfrm>
            <a:custGeom>
              <a:avLst/>
              <a:gdLst/>
              <a:ahLst/>
              <a:cxnLst/>
              <a:rect l="l" t="t" r="r" b="b"/>
              <a:pathLst>
                <a:path w="1826259" h="1312545">
                  <a:moveTo>
                    <a:pt x="271522" y="0"/>
                  </a:moveTo>
                  <a:lnTo>
                    <a:pt x="181862" y="155069"/>
                  </a:lnTo>
                  <a:lnTo>
                    <a:pt x="67129" y="353501"/>
                  </a:lnTo>
                  <a:lnTo>
                    <a:pt x="24859" y="426608"/>
                  </a:lnTo>
                  <a:lnTo>
                    <a:pt x="18821" y="437052"/>
                  </a:lnTo>
                  <a:lnTo>
                    <a:pt x="4705" y="470128"/>
                  </a:lnTo>
                  <a:lnTo>
                    <a:pt x="0" y="505393"/>
                  </a:lnTo>
                  <a:lnTo>
                    <a:pt x="4705" y="540657"/>
                  </a:lnTo>
                  <a:lnTo>
                    <a:pt x="18821" y="573733"/>
                  </a:lnTo>
                  <a:lnTo>
                    <a:pt x="242248" y="960155"/>
                  </a:lnTo>
                  <a:lnTo>
                    <a:pt x="356980" y="1158588"/>
                  </a:lnTo>
                  <a:lnTo>
                    <a:pt x="399250" y="1231694"/>
                  </a:lnTo>
                  <a:lnTo>
                    <a:pt x="427639" y="1271360"/>
                  </a:lnTo>
                  <a:lnTo>
                    <a:pt x="489280" y="1307301"/>
                  </a:lnTo>
                  <a:lnTo>
                    <a:pt x="525746" y="1312146"/>
                  </a:lnTo>
                  <a:lnTo>
                    <a:pt x="973568" y="1312146"/>
                  </a:lnTo>
                  <a:lnTo>
                    <a:pt x="1203530" y="1312146"/>
                  </a:lnTo>
                  <a:lnTo>
                    <a:pt x="1288253" y="1312146"/>
                  </a:lnTo>
                  <a:lnTo>
                    <a:pt x="1300356" y="1312146"/>
                  </a:lnTo>
                  <a:lnTo>
                    <a:pt x="1336091" y="1307301"/>
                  </a:lnTo>
                  <a:lnTo>
                    <a:pt x="1369159" y="1293394"/>
                  </a:lnTo>
                  <a:lnTo>
                    <a:pt x="1397522" y="1271360"/>
                  </a:lnTo>
                  <a:lnTo>
                    <a:pt x="1419140" y="1242138"/>
                  </a:lnTo>
                  <a:lnTo>
                    <a:pt x="1643534" y="855717"/>
                  </a:lnTo>
                  <a:lnTo>
                    <a:pt x="1758764" y="657284"/>
                  </a:lnTo>
                  <a:lnTo>
                    <a:pt x="1801217" y="584177"/>
                  </a:lnTo>
                  <a:lnTo>
                    <a:pt x="1807281" y="573733"/>
                  </a:lnTo>
                  <a:lnTo>
                    <a:pt x="1821397" y="540657"/>
                  </a:lnTo>
                  <a:lnTo>
                    <a:pt x="1826103" y="505393"/>
                  </a:lnTo>
                  <a:lnTo>
                    <a:pt x="1821397" y="470128"/>
                  </a:lnTo>
                  <a:lnTo>
                    <a:pt x="1807281" y="437052"/>
                  </a:lnTo>
                  <a:lnTo>
                    <a:pt x="1582887" y="50630"/>
                  </a:lnTo>
                  <a:lnTo>
                    <a:pt x="1553486" y="0"/>
                  </a:lnTo>
                </a:path>
              </a:pathLst>
            </a:custGeom>
            <a:ln w="63499">
              <a:solidFill>
                <a:srgbClr val="D1F3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44617" y="6249961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2"/>
                  </a:moveTo>
                  <a:lnTo>
                    <a:pt x="7599" y="460402"/>
                  </a:lnTo>
                  <a:lnTo>
                    <a:pt x="0" y="452802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9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0"/>
                  </a:lnTo>
                  <a:lnTo>
                    <a:pt x="230420" y="452802"/>
                  </a:lnTo>
                  <a:lnTo>
                    <a:pt x="222820" y="460402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2409" y="820563"/>
              <a:ext cx="909955" cy="991869"/>
            </a:xfrm>
            <a:custGeom>
              <a:avLst/>
              <a:gdLst/>
              <a:ahLst/>
              <a:cxnLst/>
              <a:rect l="l" t="t" r="r" b="b"/>
              <a:pathLst>
                <a:path w="909954" h="991869">
                  <a:moveTo>
                    <a:pt x="662859" y="991415"/>
                  </a:moveTo>
                  <a:lnTo>
                    <a:pt x="208034" y="905824"/>
                  </a:lnTo>
                  <a:lnTo>
                    <a:pt x="171036" y="887722"/>
                  </a:lnTo>
                  <a:lnTo>
                    <a:pt x="148132" y="853450"/>
                  </a:lnTo>
                  <a:lnTo>
                    <a:pt x="4309" y="436612"/>
                  </a:lnTo>
                  <a:lnTo>
                    <a:pt x="0" y="416531"/>
                  </a:lnTo>
                  <a:lnTo>
                    <a:pt x="1204" y="396248"/>
                  </a:lnTo>
                  <a:lnTo>
                    <a:pt x="19203" y="359986"/>
                  </a:lnTo>
                  <a:lnTo>
                    <a:pt x="308704" y="27379"/>
                  </a:lnTo>
                  <a:lnTo>
                    <a:pt x="342780" y="4181"/>
                  </a:lnTo>
                  <a:lnTo>
                    <a:pt x="362893" y="0"/>
                  </a:lnTo>
                  <a:lnTo>
                    <a:pt x="383864" y="1258"/>
                  </a:lnTo>
                  <a:lnTo>
                    <a:pt x="818128" y="85670"/>
                  </a:lnTo>
                  <a:lnTo>
                    <a:pt x="854656" y="103680"/>
                  </a:lnTo>
                  <a:lnTo>
                    <a:pt x="877092" y="137862"/>
                  </a:lnTo>
                  <a:lnTo>
                    <a:pt x="909589" y="231478"/>
                  </a:lnTo>
                  <a:lnTo>
                    <a:pt x="909589" y="742953"/>
                  </a:lnTo>
                  <a:lnTo>
                    <a:pt x="716520" y="963933"/>
                  </a:lnTo>
                  <a:lnTo>
                    <a:pt x="701215" y="977959"/>
                  </a:lnTo>
                  <a:lnTo>
                    <a:pt x="682913" y="987221"/>
                  </a:lnTo>
                  <a:lnTo>
                    <a:pt x="662859" y="99141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82409" y="820563"/>
              <a:ext cx="909955" cy="991869"/>
            </a:xfrm>
            <a:custGeom>
              <a:avLst/>
              <a:gdLst/>
              <a:ahLst/>
              <a:cxnLst/>
              <a:rect l="l" t="t" r="r" b="b"/>
              <a:pathLst>
                <a:path w="909954" h="991869">
                  <a:moveTo>
                    <a:pt x="818128" y="85670"/>
                  </a:moveTo>
                  <a:lnTo>
                    <a:pt x="567069" y="36869"/>
                  </a:lnTo>
                  <a:lnTo>
                    <a:pt x="438147" y="11809"/>
                  </a:lnTo>
                  <a:lnTo>
                    <a:pt x="390650" y="2577"/>
                  </a:lnTo>
                  <a:lnTo>
                    <a:pt x="383864" y="1258"/>
                  </a:lnTo>
                  <a:lnTo>
                    <a:pt x="362893" y="0"/>
                  </a:lnTo>
                  <a:lnTo>
                    <a:pt x="342780" y="4181"/>
                  </a:lnTo>
                  <a:lnTo>
                    <a:pt x="324419" y="13432"/>
                  </a:lnTo>
                  <a:lnTo>
                    <a:pt x="308704" y="27379"/>
                  </a:lnTo>
                  <a:lnTo>
                    <a:pt x="141337" y="219667"/>
                  </a:lnTo>
                  <a:lnTo>
                    <a:pt x="55391" y="318410"/>
                  </a:lnTo>
                  <a:lnTo>
                    <a:pt x="23727" y="354789"/>
                  </a:lnTo>
                  <a:lnTo>
                    <a:pt x="19203" y="359986"/>
                  </a:lnTo>
                  <a:lnTo>
                    <a:pt x="7685" y="376991"/>
                  </a:lnTo>
                  <a:lnTo>
                    <a:pt x="1204" y="396248"/>
                  </a:lnTo>
                  <a:lnTo>
                    <a:pt x="0" y="416531"/>
                  </a:lnTo>
                  <a:lnTo>
                    <a:pt x="4309" y="436612"/>
                  </a:lnTo>
                  <a:lnTo>
                    <a:pt x="87457" y="677596"/>
                  </a:lnTo>
                  <a:lnTo>
                    <a:pt x="130154" y="801345"/>
                  </a:lnTo>
                  <a:lnTo>
                    <a:pt x="145885" y="846937"/>
                  </a:lnTo>
                  <a:lnTo>
                    <a:pt x="171036" y="887722"/>
                  </a:lnTo>
                  <a:lnTo>
                    <a:pt x="208034" y="905824"/>
                  </a:lnTo>
                  <a:lnTo>
                    <a:pt x="459092" y="954625"/>
                  </a:lnTo>
                  <a:lnTo>
                    <a:pt x="588014" y="979685"/>
                  </a:lnTo>
                  <a:lnTo>
                    <a:pt x="635512" y="988917"/>
                  </a:lnTo>
                  <a:lnTo>
                    <a:pt x="642297" y="990236"/>
                  </a:lnTo>
                  <a:lnTo>
                    <a:pt x="662859" y="991415"/>
                  </a:lnTo>
                  <a:lnTo>
                    <a:pt x="682913" y="987221"/>
                  </a:lnTo>
                  <a:lnTo>
                    <a:pt x="701215" y="977959"/>
                  </a:lnTo>
                  <a:lnTo>
                    <a:pt x="716520" y="963933"/>
                  </a:lnTo>
                  <a:lnTo>
                    <a:pt x="884430" y="771750"/>
                  </a:lnTo>
                  <a:lnTo>
                    <a:pt x="909589" y="742953"/>
                  </a:lnTo>
                </a:path>
              </a:pathLst>
            </a:custGeom>
            <a:ln w="63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787" y="874483"/>
              <a:ext cx="154961" cy="2093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27655" y="6277243"/>
              <a:ext cx="464343" cy="4001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727655" y="6277243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3"/>
                  </a:lnTo>
                  <a:lnTo>
                    <a:pt x="11165" y="11165"/>
                  </a:lnTo>
                  <a:lnTo>
                    <a:pt x="23283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6"/>
                  </a:lnTo>
                  <a:lnTo>
                    <a:pt x="461347" y="376905"/>
                  </a:lnTo>
                  <a:lnTo>
                    <a:pt x="453178" y="389022"/>
                  </a:lnTo>
                  <a:lnTo>
                    <a:pt x="441060" y="397192"/>
                  </a:lnTo>
                  <a:lnTo>
                    <a:pt x="426221" y="400188"/>
                  </a:lnTo>
                  <a:lnTo>
                    <a:pt x="38121" y="400188"/>
                  </a:lnTo>
                  <a:lnTo>
                    <a:pt x="23283" y="397192"/>
                  </a:lnTo>
                  <a:lnTo>
                    <a:pt x="11165" y="389022"/>
                  </a:lnTo>
                  <a:lnTo>
                    <a:pt x="2995" y="376905"/>
                  </a:lnTo>
                  <a:lnTo>
                    <a:pt x="0" y="362066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769308" y="4836009"/>
            <a:ext cx="1790064" cy="1848485"/>
          </a:xfrm>
          <a:custGeom>
            <a:avLst/>
            <a:gdLst/>
            <a:ahLst/>
            <a:cxnLst/>
            <a:rect l="l" t="t" r="r" b="b"/>
            <a:pathLst>
              <a:path w="1790064" h="1848484">
                <a:moveTo>
                  <a:pt x="995635" y="7500"/>
                </a:moveTo>
                <a:lnTo>
                  <a:pt x="560414" y="160487"/>
                </a:lnTo>
                <a:lnTo>
                  <a:pt x="336922" y="239049"/>
                </a:lnTo>
                <a:lnTo>
                  <a:pt x="254583" y="267992"/>
                </a:lnTo>
                <a:lnTo>
                  <a:pt x="242820" y="272127"/>
                </a:lnTo>
                <a:lnTo>
                  <a:pt x="181546" y="314142"/>
                </a:lnTo>
                <a:lnTo>
                  <a:pt x="149668" y="381317"/>
                </a:lnTo>
                <a:lnTo>
                  <a:pt x="64539" y="833195"/>
                </a:lnTo>
                <a:lnTo>
                  <a:pt x="20825" y="1065241"/>
                </a:lnTo>
                <a:lnTo>
                  <a:pt x="4719" y="1150731"/>
                </a:lnTo>
                <a:lnTo>
                  <a:pt x="2419" y="1162944"/>
                </a:lnTo>
                <a:lnTo>
                  <a:pt x="0" y="1199912"/>
                </a:lnTo>
                <a:lnTo>
                  <a:pt x="7474" y="1235792"/>
                </a:lnTo>
                <a:lnTo>
                  <a:pt x="24094" y="1268456"/>
                </a:lnTo>
                <a:lnTo>
                  <a:pt x="49113" y="1295780"/>
                </a:lnTo>
                <a:lnTo>
                  <a:pt x="398266" y="1595001"/>
                </a:lnTo>
                <a:lnTo>
                  <a:pt x="577560" y="1748655"/>
                </a:lnTo>
                <a:lnTo>
                  <a:pt x="643616" y="1805264"/>
                </a:lnTo>
                <a:lnTo>
                  <a:pt x="684757" y="1834115"/>
                </a:lnTo>
                <a:lnTo>
                  <a:pt x="756942" y="1847987"/>
                </a:lnTo>
                <a:lnTo>
                  <a:pt x="794038" y="1840237"/>
                </a:lnTo>
                <a:lnTo>
                  <a:pt x="1229259" y="1687249"/>
                </a:lnTo>
                <a:lnTo>
                  <a:pt x="1452751" y="1608688"/>
                </a:lnTo>
                <a:lnTo>
                  <a:pt x="1535090" y="1579744"/>
                </a:lnTo>
                <a:lnTo>
                  <a:pt x="1579928" y="1558693"/>
                </a:lnTo>
                <a:lnTo>
                  <a:pt x="1627352" y="1502776"/>
                </a:lnTo>
                <a:lnTo>
                  <a:pt x="1724448" y="1014783"/>
                </a:lnTo>
                <a:lnTo>
                  <a:pt x="1768645" y="782567"/>
                </a:lnTo>
                <a:lnTo>
                  <a:pt x="1784929" y="697014"/>
                </a:lnTo>
                <a:lnTo>
                  <a:pt x="1787255" y="684793"/>
                </a:lnTo>
                <a:lnTo>
                  <a:pt x="1789674" y="647824"/>
                </a:lnTo>
                <a:lnTo>
                  <a:pt x="1782200" y="611945"/>
                </a:lnTo>
                <a:lnTo>
                  <a:pt x="1765579" y="579280"/>
                </a:lnTo>
                <a:lnTo>
                  <a:pt x="1740561" y="551957"/>
                </a:lnTo>
                <a:lnTo>
                  <a:pt x="1390468" y="253066"/>
                </a:lnTo>
                <a:lnTo>
                  <a:pt x="1210690" y="99582"/>
                </a:lnTo>
                <a:lnTo>
                  <a:pt x="1144456" y="43035"/>
                </a:lnTo>
                <a:lnTo>
                  <a:pt x="1134994" y="34957"/>
                </a:lnTo>
                <a:lnTo>
                  <a:pt x="1104001" y="13943"/>
                </a:lnTo>
                <a:lnTo>
                  <a:pt x="1068909" y="2219"/>
                </a:lnTo>
                <a:lnTo>
                  <a:pt x="1032020" y="0"/>
                </a:lnTo>
                <a:lnTo>
                  <a:pt x="995635" y="7500"/>
                </a:lnTo>
                <a:close/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-6185" y="5418337"/>
            <a:ext cx="6259830" cy="1264285"/>
            <a:chOff x="-6185" y="5418337"/>
            <a:chExt cx="6259830" cy="126428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22" y="5423099"/>
              <a:ext cx="617005" cy="12543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-1422" y="5423099"/>
              <a:ext cx="617220" cy="1254760"/>
            </a:xfrm>
            <a:custGeom>
              <a:avLst/>
              <a:gdLst/>
              <a:ahLst/>
              <a:cxnLst/>
              <a:rect l="l" t="t" r="r" b="b"/>
              <a:pathLst>
                <a:path w="617220" h="1254759">
                  <a:moveTo>
                    <a:pt x="0" y="0"/>
                  </a:moveTo>
                  <a:lnTo>
                    <a:pt x="575584" y="0"/>
                  </a:lnTo>
                  <a:lnTo>
                    <a:pt x="591707" y="4494"/>
                  </a:lnTo>
                  <a:lnTo>
                    <a:pt x="604873" y="16752"/>
                  </a:lnTo>
                  <a:lnTo>
                    <a:pt x="613750" y="34933"/>
                  </a:lnTo>
                  <a:lnTo>
                    <a:pt x="617005" y="57197"/>
                  </a:lnTo>
                  <a:lnTo>
                    <a:pt x="617005" y="1197133"/>
                  </a:lnTo>
                  <a:lnTo>
                    <a:pt x="613750" y="1219397"/>
                  </a:lnTo>
                  <a:lnTo>
                    <a:pt x="604873" y="1237578"/>
                  </a:lnTo>
                  <a:lnTo>
                    <a:pt x="591707" y="1249836"/>
                  </a:lnTo>
                  <a:lnTo>
                    <a:pt x="575584" y="1254331"/>
                  </a:lnTo>
                  <a:lnTo>
                    <a:pt x="0" y="125433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950" y="5469095"/>
              <a:ext cx="184785" cy="267335"/>
            </a:xfrm>
            <a:custGeom>
              <a:avLst/>
              <a:gdLst/>
              <a:ahLst/>
              <a:cxnLst/>
              <a:rect l="l" t="t" r="r" b="b"/>
              <a:pathLst>
                <a:path w="184784" h="267335">
                  <a:moveTo>
                    <a:pt x="184632" y="266985"/>
                  </a:moveTo>
                  <a:lnTo>
                    <a:pt x="0" y="266985"/>
                  </a:lnTo>
                  <a:lnTo>
                    <a:pt x="184632" y="0"/>
                  </a:lnTo>
                  <a:lnTo>
                    <a:pt x="184632" y="266985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0950" y="5469095"/>
              <a:ext cx="184785" cy="267335"/>
            </a:xfrm>
            <a:custGeom>
              <a:avLst/>
              <a:gdLst/>
              <a:ahLst/>
              <a:cxnLst/>
              <a:rect l="l" t="t" r="r" b="b"/>
              <a:pathLst>
                <a:path w="184784" h="267335">
                  <a:moveTo>
                    <a:pt x="184632" y="0"/>
                  </a:moveTo>
                  <a:lnTo>
                    <a:pt x="0" y="266985"/>
                  </a:lnTo>
                  <a:lnTo>
                    <a:pt x="184632" y="266985"/>
                  </a:lnTo>
                  <a:lnTo>
                    <a:pt x="18463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864" y="6390580"/>
              <a:ext cx="211480" cy="2536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954" y="5722483"/>
              <a:ext cx="5852444" cy="6555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5954" y="5722483"/>
              <a:ext cx="5852795" cy="655955"/>
            </a:xfrm>
            <a:custGeom>
              <a:avLst/>
              <a:gdLst/>
              <a:ahLst/>
              <a:cxnLst/>
              <a:rect l="l" t="t" r="r" b="b"/>
              <a:pathLst>
                <a:path w="5852795" h="655954">
                  <a:moveTo>
                    <a:pt x="0" y="66119"/>
                  </a:moveTo>
                  <a:lnTo>
                    <a:pt x="5196" y="40383"/>
                  </a:lnTo>
                  <a:lnTo>
                    <a:pt x="19366" y="19366"/>
                  </a:lnTo>
                  <a:lnTo>
                    <a:pt x="40383" y="5196"/>
                  </a:lnTo>
                  <a:lnTo>
                    <a:pt x="66119" y="0"/>
                  </a:lnTo>
                  <a:lnTo>
                    <a:pt x="5786324" y="0"/>
                  </a:lnTo>
                  <a:lnTo>
                    <a:pt x="5823008" y="11108"/>
                  </a:lnTo>
                  <a:lnTo>
                    <a:pt x="5847411" y="40816"/>
                  </a:lnTo>
                  <a:lnTo>
                    <a:pt x="5852444" y="66119"/>
                  </a:lnTo>
                  <a:lnTo>
                    <a:pt x="5852444" y="589440"/>
                  </a:lnTo>
                  <a:lnTo>
                    <a:pt x="5847248" y="615177"/>
                  </a:lnTo>
                  <a:lnTo>
                    <a:pt x="5833078" y="636194"/>
                  </a:lnTo>
                  <a:lnTo>
                    <a:pt x="5812061" y="650364"/>
                  </a:lnTo>
                  <a:lnTo>
                    <a:pt x="5786324" y="655560"/>
                  </a:lnTo>
                  <a:lnTo>
                    <a:pt x="66119" y="655560"/>
                  </a:lnTo>
                  <a:lnTo>
                    <a:pt x="40383" y="650364"/>
                  </a:lnTo>
                  <a:lnTo>
                    <a:pt x="19366" y="636194"/>
                  </a:lnTo>
                  <a:lnTo>
                    <a:pt x="5196" y="615177"/>
                  </a:lnTo>
                  <a:lnTo>
                    <a:pt x="0" y="589440"/>
                  </a:lnTo>
                  <a:lnTo>
                    <a:pt x="0" y="66119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30785" y="5817669"/>
            <a:ext cx="4177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3135" algn="l"/>
              </a:tabLst>
            </a:pPr>
            <a:r>
              <a:rPr sz="3200" b="1" spc="-5" dirty="0">
                <a:solidFill>
                  <a:srgbClr val="F1F1F1"/>
                </a:solidFill>
                <a:latin typeface="Corbel"/>
                <a:cs typeface="Corbel"/>
              </a:rPr>
              <a:t>ABB	</a:t>
            </a:r>
            <a:r>
              <a:rPr sz="2400" spc="-15" dirty="0">
                <a:solidFill>
                  <a:srgbClr val="F1F1F1"/>
                </a:solidFill>
                <a:latin typeface="Corbel"/>
                <a:cs typeface="Corbel"/>
              </a:rPr>
              <a:t>(ALGORITMO</a:t>
            </a:r>
            <a:r>
              <a:rPr sz="2400" spc="-6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orbel"/>
                <a:cs typeface="Corbel"/>
              </a:rPr>
              <a:t>ELIMINAR)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0657" y="191853"/>
            <a:ext cx="1835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Buscamos</a:t>
            </a:r>
            <a:r>
              <a:rPr sz="16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170" y="19286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70" dirty="0">
                <a:solidFill>
                  <a:srgbClr val="FFC000"/>
                </a:solidFill>
                <a:latin typeface="Segoe UI Symbol"/>
                <a:cs typeface="Segoe UI Symbol"/>
              </a:rPr>
              <a:t>□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0657" y="690148"/>
            <a:ext cx="955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Depende: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0170" y="691165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70" dirty="0">
                <a:solidFill>
                  <a:srgbClr val="FFC000"/>
                </a:solidFill>
                <a:latin typeface="Segoe UI Symbol"/>
                <a:cs typeface="Segoe UI Symbol"/>
              </a:rPr>
              <a:t>□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1786" y="1056399"/>
            <a:ext cx="3171825" cy="102933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44170" indent="-323215">
              <a:lnSpc>
                <a:spcPct val="100000"/>
              </a:lnSpc>
              <a:spcBef>
                <a:spcPts val="1055"/>
              </a:spcBef>
              <a:buChar char="-"/>
              <a:tabLst>
                <a:tab pos="344170" algn="l"/>
                <a:tab pos="344805" algn="l"/>
              </a:tabLst>
            </a:pP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a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eliminar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hoja</a:t>
            </a:r>
            <a:endParaRPr sz="1600">
              <a:latin typeface="Cambria"/>
              <a:cs typeface="Cambria"/>
            </a:endParaRPr>
          </a:p>
          <a:p>
            <a:pPr marL="344170" indent="-325755">
              <a:lnSpc>
                <a:spcPct val="100000"/>
              </a:lnSpc>
              <a:spcBef>
                <a:spcPts val="835"/>
              </a:spcBef>
              <a:buChar char="-"/>
              <a:tabLst>
                <a:tab pos="344170" algn="l"/>
                <a:tab pos="344805" algn="l"/>
              </a:tabLst>
            </a:pPr>
            <a:r>
              <a:rPr sz="1400" spc="20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4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4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tiene</a:t>
            </a:r>
            <a:r>
              <a:rPr sz="14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4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hijo</a:t>
            </a:r>
            <a:endParaRPr sz="1400">
              <a:latin typeface="Cambria"/>
              <a:cs typeface="Cambria"/>
            </a:endParaRPr>
          </a:p>
          <a:p>
            <a:pPr marL="337185" indent="-325120">
              <a:lnSpc>
                <a:spcPct val="100000"/>
              </a:lnSpc>
              <a:spcBef>
                <a:spcPts val="835"/>
              </a:spcBef>
              <a:buChar char="-"/>
              <a:tabLst>
                <a:tab pos="337185" algn="l"/>
                <a:tab pos="337820" algn="l"/>
              </a:tabLst>
            </a:pPr>
            <a:r>
              <a:rPr sz="1400" spc="20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4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4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tiene</a:t>
            </a:r>
            <a:r>
              <a:rPr sz="14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14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63038" y="2362237"/>
            <a:ext cx="1232619" cy="45444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863892" y="1409519"/>
            <a:ext cx="1031240" cy="78803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0096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79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25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78657" y="1860698"/>
            <a:ext cx="295469" cy="33400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9221583" y="3874137"/>
            <a:ext cx="1233170" cy="1407795"/>
            <a:chOff x="9221583" y="3874137"/>
            <a:chExt cx="1233170" cy="140779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1583" y="4826856"/>
              <a:ext cx="1232619" cy="45444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322438" y="3874137"/>
              <a:ext cx="1031240" cy="788035"/>
            </a:xfrm>
            <a:custGeom>
              <a:avLst/>
              <a:gdLst/>
              <a:ahLst/>
              <a:cxnLst/>
              <a:rect l="l" t="t" r="r" b="b"/>
              <a:pathLst>
                <a:path w="1031240" h="788035">
                  <a:moveTo>
                    <a:pt x="1030910" y="787619"/>
                  </a:moveTo>
                  <a:lnTo>
                    <a:pt x="0" y="787619"/>
                  </a:lnTo>
                  <a:lnTo>
                    <a:pt x="0" y="0"/>
                  </a:lnTo>
                  <a:lnTo>
                    <a:pt x="1030910" y="0"/>
                  </a:lnTo>
                  <a:lnTo>
                    <a:pt x="1030910" y="787619"/>
                  </a:lnTo>
                  <a:close/>
                </a:path>
              </a:pathLst>
            </a:custGeom>
            <a:solidFill>
              <a:srgbClr val="000000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322437" y="3874137"/>
            <a:ext cx="1031240" cy="7880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79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35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51090" y="3516669"/>
            <a:ext cx="1232619" cy="454447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351944" y="2563949"/>
            <a:ext cx="1031240" cy="78803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0096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79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15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738792" y="6161987"/>
            <a:ext cx="2482850" cy="454659"/>
            <a:chOff x="8738792" y="6161987"/>
            <a:chExt cx="2482850" cy="454659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88706" y="6161987"/>
              <a:ext cx="1232619" cy="45444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38792" y="6161987"/>
              <a:ext cx="1232619" cy="45444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089560" y="5209268"/>
            <a:ext cx="1031240" cy="78803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0096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79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45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39647" y="5209268"/>
            <a:ext cx="1031240" cy="78803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0096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79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27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619599" y="4879713"/>
            <a:ext cx="2482850" cy="454659"/>
            <a:chOff x="4619599" y="4879713"/>
            <a:chExt cx="2482850" cy="454659"/>
          </a:xfrm>
        </p:grpSpPr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69512" y="4879713"/>
              <a:ext cx="1232619" cy="45444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19599" y="4879713"/>
              <a:ext cx="1232619" cy="45444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970365" y="3926994"/>
            <a:ext cx="1031240" cy="78803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0096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79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20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20452" y="3926994"/>
            <a:ext cx="1031240" cy="78803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0096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79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05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00856" y="1855826"/>
            <a:ext cx="352713" cy="342192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5195611" y="3391260"/>
            <a:ext cx="1138555" cy="354965"/>
            <a:chOff x="5195611" y="3391260"/>
            <a:chExt cx="1138555" cy="354965"/>
          </a:xfrm>
        </p:grpSpPr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76950" y="3409950"/>
              <a:ext cx="256805" cy="33600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95611" y="3391260"/>
              <a:ext cx="352713" cy="342192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8317681" y="3307574"/>
            <a:ext cx="2059939" cy="1722755"/>
            <a:chOff x="8317681" y="3307574"/>
            <a:chExt cx="2059939" cy="1722755"/>
          </a:xfrm>
        </p:grpSpPr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20731" y="4694162"/>
              <a:ext cx="256805" cy="33600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13064" y="4687861"/>
              <a:ext cx="352714" cy="34219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17681" y="3523967"/>
              <a:ext cx="1232619" cy="45444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7585" y="3307574"/>
              <a:ext cx="295469" cy="33400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8418535" y="2571249"/>
            <a:ext cx="1031240" cy="788035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10096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795"/>
              </a:spcBef>
            </a:pPr>
            <a:r>
              <a:rPr sz="3600" spc="-5" dirty="0">
                <a:solidFill>
                  <a:srgbClr val="FFC000"/>
                </a:solidFill>
                <a:latin typeface="Calibri"/>
                <a:cs typeface="Calibri"/>
              </a:rPr>
              <a:t>30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0" y="4793595"/>
            <a:ext cx="1537335" cy="2096770"/>
            <a:chOff x="-31750" y="4793595"/>
            <a:chExt cx="1537335" cy="2096770"/>
          </a:xfrm>
        </p:grpSpPr>
        <p:sp>
          <p:nvSpPr>
            <p:cNvPr id="3" name="object 3"/>
            <p:cNvSpPr/>
            <p:nvPr/>
          </p:nvSpPr>
          <p:spPr>
            <a:xfrm>
              <a:off x="302776" y="4793595"/>
              <a:ext cx="1202690" cy="1258570"/>
            </a:xfrm>
            <a:custGeom>
              <a:avLst/>
              <a:gdLst/>
              <a:ahLst/>
              <a:cxnLst/>
              <a:rect l="l" t="t" r="r" b="b"/>
              <a:pathLst>
                <a:path w="1202690" h="1258570">
                  <a:moveTo>
                    <a:pt x="516919" y="1258229"/>
                  </a:moveTo>
                  <a:lnTo>
                    <a:pt x="468228" y="1249055"/>
                  </a:lnTo>
                  <a:lnTo>
                    <a:pt x="33982" y="885835"/>
                  </a:lnTo>
                  <a:lnTo>
                    <a:pt x="5359" y="845209"/>
                  </a:lnTo>
                  <a:lnTo>
                    <a:pt x="0" y="820836"/>
                  </a:lnTo>
                  <a:lnTo>
                    <a:pt x="1306" y="795679"/>
                  </a:lnTo>
                  <a:lnTo>
                    <a:pt x="94863" y="262967"/>
                  </a:lnTo>
                  <a:lnTo>
                    <a:pt x="115234" y="217334"/>
                  </a:lnTo>
                  <a:lnTo>
                    <a:pt x="155661" y="188688"/>
                  </a:lnTo>
                  <a:lnTo>
                    <a:pt x="661275" y="5431"/>
                  </a:lnTo>
                  <a:lnTo>
                    <a:pt x="686236" y="0"/>
                  </a:lnTo>
                  <a:lnTo>
                    <a:pt x="711214" y="1325"/>
                  </a:lnTo>
                  <a:lnTo>
                    <a:pt x="756638" y="23111"/>
                  </a:lnTo>
                  <a:lnTo>
                    <a:pt x="1168695" y="372567"/>
                  </a:lnTo>
                  <a:lnTo>
                    <a:pt x="1197318" y="413192"/>
                  </a:lnTo>
                  <a:lnTo>
                    <a:pt x="1202678" y="437566"/>
                  </a:lnTo>
                  <a:lnTo>
                    <a:pt x="1201371" y="462723"/>
                  </a:lnTo>
                  <a:lnTo>
                    <a:pt x="1108906" y="995039"/>
                  </a:lnTo>
                  <a:lnTo>
                    <a:pt x="1087989" y="1040870"/>
                  </a:lnTo>
                  <a:lnTo>
                    <a:pt x="1047016" y="1069714"/>
                  </a:lnTo>
                  <a:lnTo>
                    <a:pt x="541403" y="1252970"/>
                  </a:lnTo>
                  <a:lnTo>
                    <a:pt x="516919" y="1258229"/>
                  </a:lnTo>
                  <a:close/>
                </a:path>
              </a:pathLst>
            </a:custGeom>
            <a:solidFill>
              <a:srgbClr val="D1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3455"/>
              <a:ext cx="844550" cy="1995170"/>
            </a:xfrm>
            <a:custGeom>
              <a:avLst/>
              <a:gdLst/>
              <a:ahLst/>
              <a:cxnLst/>
              <a:rect l="l" t="t" r="r" b="b"/>
              <a:pathLst>
                <a:path w="844550" h="1995170">
                  <a:moveTo>
                    <a:pt x="541068" y="1994543"/>
                  </a:moveTo>
                  <a:lnTo>
                    <a:pt x="573426" y="1967270"/>
                  </a:lnTo>
                  <a:lnTo>
                    <a:pt x="600116" y="1928794"/>
                  </a:lnTo>
                  <a:lnTo>
                    <a:pt x="615671" y="1883851"/>
                  </a:lnTo>
                  <a:lnTo>
                    <a:pt x="745095" y="1312921"/>
                  </a:lnTo>
                  <a:lnTo>
                    <a:pt x="811557" y="1019741"/>
                  </a:lnTo>
                  <a:lnTo>
                    <a:pt x="836043" y="911727"/>
                  </a:lnTo>
                  <a:lnTo>
                    <a:pt x="839541" y="896296"/>
                  </a:lnTo>
                  <a:lnTo>
                    <a:pt x="844304" y="849363"/>
                  </a:lnTo>
                  <a:lnTo>
                    <a:pt x="836551" y="803261"/>
                  </a:lnTo>
                  <a:lnTo>
                    <a:pt x="817125" y="760738"/>
                  </a:lnTo>
                  <a:lnTo>
                    <a:pt x="786869" y="724544"/>
                  </a:lnTo>
                  <a:lnTo>
                    <a:pt x="359624" y="324328"/>
                  </a:lnTo>
                  <a:lnTo>
                    <a:pt x="140228" y="118811"/>
                  </a:lnTo>
                  <a:lnTo>
                    <a:pt x="59397" y="43095"/>
                  </a:lnTo>
                  <a:lnTo>
                    <a:pt x="47850" y="32278"/>
                  </a:lnTo>
                  <a:lnTo>
                    <a:pt x="9774" y="3782"/>
                  </a:lnTo>
                  <a:lnTo>
                    <a:pt x="0" y="0"/>
                  </a:lnTo>
                </a:path>
              </a:pathLst>
            </a:custGeom>
            <a:ln w="63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301697" y="3489118"/>
            <a:ext cx="3895090" cy="2745740"/>
            <a:chOff x="8301697" y="3489118"/>
            <a:chExt cx="3895090" cy="2745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5392" y="3863480"/>
              <a:ext cx="686607" cy="23526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505392" y="3863480"/>
              <a:ext cx="687070" cy="2352675"/>
            </a:xfrm>
            <a:custGeom>
              <a:avLst/>
              <a:gdLst/>
              <a:ahLst/>
              <a:cxnLst/>
              <a:rect l="l" t="t" r="r" b="b"/>
              <a:pathLst>
                <a:path w="687070" h="2352675">
                  <a:moveTo>
                    <a:pt x="601747" y="2352626"/>
                  </a:moveTo>
                  <a:lnTo>
                    <a:pt x="0" y="2352626"/>
                  </a:lnTo>
                  <a:lnTo>
                    <a:pt x="0" y="2084962"/>
                  </a:lnTo>
                  <a:lnTo>
                    <a:pt x="0" y="267663"/>
                  </a:lnTo>
                  <a:lnTo>
                    <a:pt x="0" y="0"/>
                  </a:lnTo>
                  <a:lnTo>
                    <a:pt x="601747" y="0"/>
                  </a:lnTo>
                  <a:lnTo>
                    <a:pt x="634778" y="7471"/>
                  </a:lnTo>
                  <a:lnTo>
                    <a:pt x="661752" y="27846"/>
                  </a:lnTo>
                  <a:lnTo>
                    <a:pt x="679938" y="58067"/>
                  </a:lnTo>
                  <a:lnTo>
                    <a:pt x="686607" y="95074"/>
                  </a:lnTo>
                  <a:lnTo>
                    <a:pt x="686607" y="362737"/>
                  </a:lnTo>
                  <a:lnTo>
                    <a:pt x="686607" y="1989887"/>
                  </a:lnTo>
                  <a:lnTo>
                    <a:pt x="686607" y="2257551"/>
                  </a:lnTo>
                  <a:lnTo>
                    <a:pt x="679938" y="2294558"/>
                  </a:lnTo>
                  <a:lnTo>
                    <a:pt x="661752" y="2324779"/>
                  </a:lnTo>
                  <a:lnTo>
                    <a:pt x="634778" y="2345154"/>
                  </a:lnTo>
                  <a:lnTo>
                    <a:pt x="601747" y="2352626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95766" y="5852442"/>
              <a:ext cx="391160" cy="377190"/>
            </a:xfrm>
            <a:custGeom>
              <a:avLst/>
              <a:gdLst/>
              <a:ahLst/>
              <a:cxnLst/>
              <a:rect l="l" t="t" r="r" b="b"/>
              <a:pathLst>
                <a:path w="391159" h="377189">
                  <a:moveTo>
                    <a:pt x="0" y="377094"/>
                  </a:moveTo>
                  <a:lnTo>
                    <a:pt x="0" y="0"/>
                  </a:lnTo>
                  <a:lnTo>
                    <a:pt x="390927" y="0"/>
                  </a:lnTo>
                  <a:lnTo>
                    <a:pt x="0" y="377094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95766" y="5852442"/>
              <a:ext cx="391160" cy="377190"/>
            </a:xfrm>
            <a:custGeom>
              <a:avLst/>
              <a:gdLst/>
              <a:ahLst/>
              <a:cxnLst/>
              <a:rect l="l" t="t" r="r" b="b"/>
              <a:pathLst>
                <a:path w="391159" h="377189">
                  <a:moveTo>
                    <a:pt x="390927" y="0"/>
                  </a:moveTo>
                  <a:lnTo>
                    <a:pt x="0" y="377094"/>
                  </a:lnTo>
                  <a:lnTo>
                    <a:pt x="0" y="0"/>
                  </a:lnTo>
                  <a:lnTo>
                    <a:pt x="390927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6459" y="3493880"/>
              <a:ext cx="3580234" cy="23585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06459" y="3493880"/>
              <a:ext cx="3580765" cy="2359025"/>
            </a:xfrm>
            <a:custGeom>
              <a:avLst/>
              <a:gdLst/>
              <a:ahLst/>
              <a:cxnLst/>
              <a:rect l="l" t="t" r="r" b="b"/>
              <a:pathLst>
                <a:path w="3580765" h="2359025">
                  <a:moveTo>
                    <a:pt x="0" y="50449"/>
                  </a:moveTo>
                  <a:lnTo>
                    <a:pt x="3964" y="30812"/>
                  </a:lnTo>
                  <a:lnTo>
                    <a:pt x="14776" y="14776"/>
                  </a:lnTo>
                  <a:lnTo>
                    <a:pt x="30812" y="3964"/>
                  </a:lnTo>
                  <a:lnTo>
                    <a:pt x="50449" y="0"/>
                  </a:lnTo>
                  <a:lnTo>
                    <a:pt x="3529784" y="0"/>
                  </a:lnTo>
                  <a:lnTo>
                    <a:pt x="3565457" y="14776"/>
                  </a:lnTo>
                  <a:lnTo>
                    <a:pt x="3580234" y="50449"/>
                  </a:lnTo>
                  <a:lnTo>
                    <a:pt x="3580234" y="2308112"/>
                  </a:lnTo>
                  <a:lnTo>
                    <a:pt x="3576269" y="2327749"/>
                  </a:lnTo>
                  <a:lnTo>
                    <a:pt x="3565457" y="2343785"/>
                  </a:lnTo>
                  <a:lnTo>
                    <a:pt x="3549421" y="2354597"/>
                  </a:lnTo>
                  <a:lnTo>
                    <a:pt x="3529784" y="2358562"/>
                  </a:lnTo>
                  <a:lnTo>
                    <a:pt x="50449" y="2358562"/>
                  </a:lnTo>
                  <a:lnTo>
                    <a:pt x="30812" y="2354597"/>
                  </a:lnTo>
                  <a:lnTo>
                    <a:pt x="14776" y="2343785"/>
                  </a:lnTo>
                  <a:lnTo>
                    <a:pt x="3964" y="2327749"/>
                  </a:lnTo>
                  <a:lnTo>
                    <a:pt x="0" y="2308112"/>
                  </a:lnTo>
                  <a:lnTo>
                    <a:pt x="0" y="50449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94543" y="3875602"/>
            <a:ext cx="2601595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5680"/>
              </a:lnSpc>
              <a:spcBef>
                <a:spcPts val="100"/>
              </a:spcBef>
            </a:pPr>
            <a:r>
              <a:rPr sz="4800" b="1" spc="-90" dirty="0">
                <a:solidFill>
                  <a:srgbClr val="F1F1F1"/>
                </a:solidFill>
                <a:latin typeface="Corbel"/>
                <a:cs typeface="Corbel"/>
              </a:rPr>
              <a:t>AVL</a:t>
            </a:r>
            <a:endParaRPr sz="4800">
              <a:latin typeface="Corbel"/>
              <a:cs typeface="Corbel"/>
            </a:endParaRPr>
          </a:p>
          <a:p>
            <a:pPr marL="12700" marR="5080" algn="ctr">
              <a:lnSpc>
                <a:spcPts val="3150"/>
              </a:lnSpc>
              <a:spcBef>
                <a:spcPts val="200"/>
              </a:spcBef>
            </a:pPr>
            <a:r>
              <a:rPr sz="2400" spc="-20" dirty="0">
                <a:solidFill>
                  <a:srgbClr val="F1F1F1"/>
                </a:solidFill>
                <a:latin typeface="Corbel"/>
                <a:cs typeface="Corbel"/>
              </a:rPr>
              <a:t>(</a:t>
            </a:r>
            <a:r>
              <a:rPr sz="2800" spc="-20" dirty="0">
                <a:solidFill>
                  <a:srgbClr val="F1F1F1"/>
                </a:solidFill>
                <a:latin typeface="Corbel"/>
                <a:cs typeface="Corbel"/>
              </a:rPr>
              <a:t>Adelson-Velskii </a:t>
            </a:r>
            <a:r>
              <a:rPr sz="2800" dirty="0">
                <a:solidFill>
                  <a:srgbClr val="F1F1F1"/>
                </a:solidFill>
                <a:latin typeface="Corbel"/>
                <a:cs typeface="Corbel"/>
              </a:rPr>
              <a:t>y </a:t>
            </a:r>
            <a:r>
              <a:rPr sz="2800" spc="-55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1F1F1"/>
                </a:solidFill>
                <a:latin typeface="Corbel"/>
                <a:cs typeface="Corbel"/>
              </a:rPr>
              <a:t>Landis)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98502" y="319479"/>
            <a:ext cx="474345" cy="461009"/>
            <a:chOff x="11698502" y="319479"/>
            <a:chExt cx="474345" cy="461009"/>
          </a:xfrm>
        </p:grpSpPr>
        <p:sp>
          <p:nvSpPr>
            <p:cNvPr id="14" name="object 14"/>
            <p:cNvSpPr/>
            <p:nvPr/>
          </p:nvSpPr>
          <p:spPr>
            <a:xfrm>
              <a:off x="11844617" y="319479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1"/>
                  </a:moveTo>
                  <a:lnTo>
                    <a:pt x="7599" y="460401"/>
                  </a:lnTo>
                  <a:lnTo>
                    <a:pt x="0" y="452803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9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1"/>
                  </a:lnTo>
                  <a:lnTo>
                    <a:pt x="230420" y="452803"/>
                  </a:lnTo>
                  <a:lnTo>
                    <a:pt x="222820" y="460401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3264" y="342800"/>
              <a:ext cx="464343" cy="4001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703264" y="342800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3"/>
                  </a:lnTo>
                  <a:lnTo>
                    <a:pt x="11165" y="11165"/>
                  </a:lnTo>
                  <a:lnTo>
                    <a:pt x="23282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6"/>
                  </a:lnTo>
                  <a:lnTo>
                    <a:pt x="461347" y="376904"/>
                  </a:lnTo>
                  <a:lnTo>
                    <a:pt x="453178" y="389022"/>
                  </a:lnTo>
                  <a:lnTo>
                    <a:pt x="441060" y="397192"/>
                  </a:lnTo>
                  <a:lnTo>
                    <a:pt x="426221" y="400187"/>
                  </a:lnTo>
                  <a:lnTo>
                    <a:pt x="38121" y="400187"/>
                  </a:lnTo>
                  <a:lnTo>
                    <a:pt x="23282" y="397192"/>
                  </a:lnTo>
                  <a:lnTo>
                    <a:pt x="11165" y="389022"/>
                  </a:lnTo>
                  <a:lnTo>
                    <a:pt x="2995" y="376904"/>
                  </a:lnTo>
                  <a:lnTo>
                    <a:pt x="0" y="362066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884637" y="43265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4678" y="5419164"/>
            <a:ext cx="1212850" cy="1247140"/>
          </a:xfrm>
          <a:custGeom>
            <a:avLst/>
            <a:gdLst/>
            <a:ahLst/>
            <a:cxnLst/>
            <a:rect l="l" t="t" r="r" b="b"/>
            <a:pathLst>
              <a:path w="1212850" h="1247140">
                <a:moveTo>
                  <a:pt x="524486" y="1242378"/>
                </a:moveTo>
                <a:lnTo>
                  <a:pt x="819658" y="1146911"/>
                </a:lnTo>
                <a:lnTo>
                  <a:pt x="971233" y="1097887"/>
                </a:lnTo>
                <a:lnTo>
                  <a:pt x="1027076" y="1079826"/>
                </a:lnTo>
                <a:lnTo>
                  <a:pt x="1035054" y="1077246"/>
                </a:lnTo>
                <a:lnTo>
                  <a:pt x="1076923" y="1049933"/>
                </a:lnTo>
                <a:lnTo>
                  <a:pt x="1099398" y="1005024"/>
                </a:lnTo>
                <a:lnTo>
                  <a:pt x="1163576" y="700493"/>
                </a:lnTo>
                <a:lnTo>
                  <a:pt x="1196532" y="544111"/>
                </a:lnTo>
                <a:lnTo>
                  <a:pt x="1208674" y="486497"/>
                </a:lnTo>
                <a:lnTo>
                  <a:pt x="1210409" y="478267"/>
                </a:lnTo>
                <a:lnTo>
                  <a:pt x="1212601" y="453267"/>
                </a:lnTo>
                <a:lnTo>
                  <a:pt x="1208120" y="428820"/>
                </a:lnTo>
                <a:lnTo>
                  <a:pt x="1181019" y="387398"/>
                </a:lnTo>
                <a:lnTo>
                  <a:pt x="950663" y="178127"/>
                </a:lnTo>
                <a:lnTo>
                  <a:pt x="832372" y="70664"/>
                </a:lnTo>
                <a:lnTo>
                  <a:pt x="788791" y="31072"/>
                </a:lnTo>
                <a:lnTo>
                  <a:pt x="738048" y="2174"/>
                </a:lnTo>
                <a:lnTo>
                  <a:pt x="713192" y="0"/>
                </a:lnTo>
                <a:lnTo>
                  <a:pt x="688114" y="4553"/>
                </a:lnTo>
                <a:lnTo>
                  <a:pt x="392942" y="100020"/>
                </a:lnTo>
                <a:lnTo>
                  <a:pt x="241367" y="149044"/>
                </a:lnTo>
                <a:lnTo>
                  <a:pt x="185524" y="167105"/>
                </a:lnTo>
                <a:lnTo>
                  <a:pt x="136228" y="196819"/>
                </a:lnTo>
                <a:lnTo>
                  <a:pt x="114305" y="241550"/>
                </a:lnTo>
                <a:lnTo>
                  <a:pt x="49490" y="546288"/>
                </a:lnTo>
                <a:lnTo>
                  <a:pt x="16206" y="702775"/>
                </a:lnTo>
                <a:lnTo>
                  <a:pt x="3943" y="760429"/>
                </a:lnTo>
                <a:lnTo>
                  <a:pt x="2192" y="768665"/>
                </a:lnTo>
                <a:lnTo>
                  <a:pt x="0" y="793664"/>
                </a:lnTo>
                <a:lnTo>
                  <a:pt x="4481" y="818111"/>
                </a:lnTo>
                <a:lnTo>
                  <a:pt x="15165" y="840552"/>
                </a:lnTo>
                <a:lnTo>
                  <a:pt x="31581" y="859533"/>
                </a:lnTo>
                <a:lnTo>
                  <a:pt x="262575" y="1068598"/>
                </a:lnTo>
                <a:lnTo>
                  <a:pt x="381194" y="1175955"/>
                </a:lnTo>
                <a:lnTo>
                  <a:pt x="424895" y="1215508"/>
                </a:lnTo>
                <a:lnTo>
                  <a:pt x="475104" y="1244579"/>
                </a:lnTo>
                <a:lnTo>
                  <a:pt x="499890" y="1246776"/>
                </a:lnTo>
                <a:lnTo>
                  <a:pt x="524486" y="1242378"/>
                </a:lnTo>
                <a:close/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92965" y="665524"/>
            <a:ext cx="4991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7530" algn="l"/>
                <a:tab pos="1153160" algn="l"/>
                <a:tab pos="1710689" algn="l"/>
                <a:tab pos="2725420" algn="l"/>
                <a:tab pos="3432810" algn="l"/>
                <a:tab pos="3869054" algn="l"/>
                <a:tab pos="4615815" algn="l"/>
              </a:tabLst>
            </a:pP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Lo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A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so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tambié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200" dirty="0">
                <a:solidFill>
                  <a:srgbClr val="FFFFFF"/>
                </a:solidFill>
                <a:latin typeface="Cambria"/>
                <a:cs typeface="Cambria"/>
              </a:rPr>
              <a:t>ABB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mod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2965" y="909365"/>
            <a:ext cx="50006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mantienen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todas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operaciones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que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poseen </a:t>
            </a:r>
            <a:r>
              <a:rPr sz="1600" spc="-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éstos.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FFC000"/>
                </a:solidFill>
                <a:latin typeface="Cambria"/>
                <a:cs typeface="Cambria"/>
              </a:rPr>
              <a:t>nuevas</a:t>
            </a:r>
            <a:r>
              <a:rPr sz="1600" b="1" spc="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b="1" spc="80" dirty="0">
                <a:solidFill>
                  <a:srgbClr val="FFC000"/>
                </a:solidFill>
                <a:latin typeface="Cambria"/>
                <a:cs typeface="Cambria"/>
              </a:rPr>
              <a:t>operaciones</a:t>
            </a:r>
            <a:r>
              <a:rPr sz="1600" b="1" spc="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son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de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45" dirty="0">
                <a:solidFill>
                  <a:srgbClr val="FFC000"/>
                </a:solidFill>
                <a:latin typeface="Cambria"/>
                <a:cs typeface="Cambria"/>
              </a:rPr>
              <a:t>equilibrar  </a:t>
            </a:r>
            <a:r>
              <a:rPr sz="1600" b="1" spc="60" dirty="0">
                <a:solidFill>
                  <a:srgbClr val="FFC000"/>
                </a:solidFill>
                <a:latin typeface="Cambria"/>
                <a:cs typeface="Cambria"/>
              </a:rPr>
              <a:t>el  árbol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, pero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eso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se 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hace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como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parte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operaciones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insertado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borrado.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6841" y="66653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70" dirty="0">
                <a:solidFill>
                  <a:srgbClr val="FFC000"/>
                </a:solidFill>
                <a:latin typeface="Segoe UI Symbol"/>
                <a:cs typeface="Segoe UI Symbol"/>
              </a:rPr>
              <a:t>□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04319" y="2287173"/>
            <a:ext cx="5110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  <a:tab pos="1385570" algn="l"/>
                <a:tab pos="2304415" algn="l"/>
                <a:tab pos="2691130" algn="l"/>
                <a:tab pos="3024505" algn="l"/>
                <a:tab pos="4368800" algn="l"/>
                <a:tab pos="4885690" algn="l"/>
              </a:tabLst>
            </a:pP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Cad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125" dirty="0">
                <a:solidFill>
                  <a:srgbClr val="FFFFFF"/>
                </a:solidFill>
                <a:latin typeface="Cambria"/>
                <a:cs typeface="Cambria"/>
              </a:rPr>
              <a:t>ademá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info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rmació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qu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4319" y="2531013"/>
            <a:ext cx="51079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pretende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almacenar,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debe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tener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los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dos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punteros 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los</a:t>
            </a:r>
            <a:r>
              <a:rPr sz="160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árboles</a:t>
            </a:r>
            <a:r>
              <a:rPr sz="16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derecho</a:t>
            </a:r>
            <a:r>
              <a:rPr sz="16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izquierdo,</a:t>
            </a:r>
            <a:r>
              <a:rPr sz="16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igual</a:t>
            </a:r>
            <a:r>
              <a:rPr sz="16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6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los</a:t>
            </a:r>
            <a:r>
              <a:rPr sz="160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ABB, </a:t>
            </a:r>
            <a:r>
              <a:rPr sz="1600" spc="-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además</a:t>
            </a:r>
            <a:r>
              <a:rPr sz="16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miembro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 nuevo: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factor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de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 equilibrio.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4319" y="3750212"/>
            <a:ext cx="5107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13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6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factor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equilibrio</a:t>
            </a:r>
            <a:r>
              <a:rPr sz="16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diferencia</a:t>
            </a:r>
            <a:r>
              <a:rPr sz="16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entre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las </a:t>
            </a:r>
            <a:r>
              <a:rPr sz="1600" spc="-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alturas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del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derecho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izquierdo: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6841" y="2288187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70" dirty="0">
                <a:solidFill>
                  <a:srgbClr val="FFC000"/>
                </a:solidFill>
                <a:latin typeface="Segoe UI Symbol"/>
                <a:cs typeface="Segoe UI Symbol"/>
              </a:rPr>
              <a:t>□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72038" y="5240749"/>
            <a:ext cx="5473065" cy="494030"/>
          </a:xfrm>
          <a:prstGeom prst="rect">
            <a:avLst/>
          </a:prstGeom>
          <a:solidFill>
            <a:srgbClr val="000000">
              <a:alpha val="49803"/>
            </a:srgbClr>
          </a:solidFill>
        </p:spPr>
        <p:txBody>
          <a:bodyPr vert="horz" wrap="square" lIns="0" tIns="5143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=</a:t>
            </a:r>
            <a:r>
              <a:rPr sz="2400" b="1" spc="-1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altura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subárbol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derecho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-</a:t>
            </a:r>
            <a:r>
              <a:rPr sz="2400" b="1" spc="-1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altura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subárbol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izquierdo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7311" y="977404"/>
            <a:ext cx="4304841" cy="20621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09761" y="0"/>
            <a:ext cx="482600" cy="6858000"/>
            <a:chOff x="11709761" y="0"/>
            <a:chExt cx="482600" cy="6858000"/>
          </a:xfrm>
        </p:grpSpPr>
        <p:sp>
          <p:nvSpPr>
            <p:cNvPr id="3" name="object 3"/>
            <p:cNvSpPr/>
            <p:nvPr/>
          </p:nvSpPr>
          <p:spPr>
            <a:xfrm>
              <a:off x="11869586" y="6096879"/>
              <a:ext cx="230504" cy="461009"/>
            </a:xfrm>
            <a:custGeom>
              <a:avLst/>
              <a:gdLst/>
              <a:ahLst/>
              <a:cxnLst/>
              <a:rect l="l" t="t" r="r" b="b"/>
              <a:pathLst>
                <a:path w="230504" h="461009">
                  <a:moveTo>
                    <a:pt x="222820" y="460402"/>
                  </a:moveTo>
                  <a:lnTo>
                    <a:pt x="7598" y="460402"/>
                  </a:lnTo>
                  <a:lnTo>
                    <a:pt x="0" y="452802"/>
                  </a:lnTo>
                  <a:lnTo>
                    <a:pt x="0" y="16972"/>
                  </a:lnTo>
                  <a:lnTo>
                    <a:pt x="0" y="7598"/>
                  </a:lnTo>
                  <a:lnTo>
                    <a:pt x="7598" y="0"/>
                  </a:lnTo>
                  <a:lnTo>
                    <a:pt x="217948" y="0"/>
                  </a:lnTo>
                  <a:lnTo>
                    <a:pt x="222265" y="1788"/>
                  </a:lnTo>
                  <a:lnTo>
                    <a:pt x="228631" y="8154"/>
                  </a:lnTo>
                  <a:lnTo>
                    <a:pt x="230420" y="12470"/>
                  </a:lnTo>
                  <a:lnTo>
                    <a:pt x="230420" y="452802"/>
                  </a:lnTo>
                  <a:lnTo>
                    <a:pt x="222820" y="460402"/>
                  </a:lnTo>
                  <a:close/>
                </a:path>
              </a:pathLst>
            </a:custGeom>
            <a:solidFill>
              <a:srgbClr val="25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4524" y="6124161"/>
              <a:ext cx="464343" cy="4001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14524" y="6124161"/>
              <a:ext cx="464820" cy="400685"/>
            </a:xfrm>
            <a:custGeom>
              <a:avLst/>
              <a:gdLst/>
              <a:ahLst/>
              <a:cxnLst/>
              <a:rect l="l" t="t" r="r" b="b"/>
              <a:pathLst>
                <a:path w="464820" h="400684">
                  <a:moveTo>
                    <a:pt x="0" y="38121"/>
                  </a:moveTo>
                  <a:lnTo>
                    <a:pt x="2995" y="23282"/>
                  </a:lnTo>
                  <a:lnTo>
                    <a:pt x="11165" y="11165"/>
                  </a:lnTo>
                  <a:lnTo>
                    <a:pt x="23283" y="2995"/>
                  </a:lnTo>
                  <a:lnTo>
                    <a:pt x="38121" y="0"/>
                  </a:lnTo>
                  <a:lnTo>
                    <a:pt x="426221" y="0"/>
                  </a:lnTo>
                  <a:lnTo>
                    <a:pt x="461441" y="23533"/>
                  </a:lnTo>
                  <a:lnTo>
                    <a:pt x="464343" y="38121"/>
                  </a:lnTo>
                  <a:lnTo>
                    <a:pt x="464343" y="362065"/>
                  </a:lnTo>
                  <a:lnTo>
                    <a:pt x="461348" y="376904"/>
                  </a:lnTo>
                  <a:lnTo>
                    <a:pt x="453178" y="389022"/>
                  </a:lnTo>
                  <a:lnTo>
                    <a:pt x="441060" y="397191"/>
                  </a:lnTo>
                  <a:lnTo>
                    <a:pt x="426221" y="400187"/>
                  </a:lnTo>
                  <a:lnTo>
                    <a:pt x="38121" y="400187"/>
                  </a:lnTo>
                  <a:lnTo>
                    <a:pt x="23283" y="397191"/>
                  </a:lnTo>
                  <a:lnTo>
                    <a:pt x="11165" y="389022"/>
                  </a:lnTo>
                  <a:lnTo>
                    <a:pt x="2995" y="376904"/>
                  </a:lnTo>
                  <a:lnTo>
                    <a:pt x="0" y="362065"/>
                  </a:lnTo>
                  <a:lnTo>
                    <a:pt x="0" y="38121"/>
                  </a:lnTo>
                  <a:close/>
                </a:path>
              </a:pathLst>
            </a:custGeom>
            <a:ln w="9524">
              <a:solidFill>
                <a:srgbClr val="25C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10823" y="5613894"/>
            <a:ext cx="1085215" cy="1021080"/>
          </a:xfrm>
          <a:custGeom>
            <a:avLst/>
            <a:gdLst/>
            <a:ahLst/>
            <a:cxnLst/>
            <a:rect l="l" t="t" r="r" b="b"/>
            <a:pathLst>
              <a:path w="1085215" h="1021079">
                <a:moveTo>
                  <a:pt x="1079378" y="535055"/>
                </a:moveTo>
                <a:lnTo>
                  <a:pt x="974327" y="287569"/>
                </a:lnTo>
                <a:lnTo>
                  <a:pt x="920381" y="160482"/>
                </a:lnTo>
                <a:lnTo>
                  <a:pt x="900507" y="113660"/>
                </a:lnTo>
                <a:lnTo>
                  <a:pt x="870968" y="72885"/>
                </a:lnTo>
                <a:lnTo>
                  <a:pt x="830721" y="56824"/>
                </a:lnTo>
                <a:lnTo>
                  <a:pt x="564755" y="23997"/>
                </a:lnTo>
                <a:lnTo>
                  <a:pt x="428178" y="7139"/>
                </a:lnTo>
                <a:lnTo>
                  <a:pt x="377860" y="929"/>
                </a:lnTo>
                <a:lnTo>
                  <a:pt x="370672" y="41"/>
                </a:lnTo>
                <a:lnTo>
                  <a:pt x="328488" y="5672"/>
                </a:lnTo>
                <a:lnTo>
                  <a:pt x="295136" y="32105"/>
                </a:lnTo>
                <a:lnTo>
                  <a:pt x="133994" y="246229"/>
                </a:lnTo>
                <a:lnTo>
                  <a:pt x="51246" y="356184"/>
                </a:lnTo>
                <a:lnTo>
                  <a:pt x="20760" y="396694"/>
                </a:lnTo>
                <a:lnTo>
                  <a:pt x="16404" y="402481"/>
                </a:lnTo>
                <a:lnTo>
                  <a:pt x="5498" y="421688"/>
                </a:lnTo>
                <a:lnTo>
                  <a:pt x="0" y="442589"/>
                </a:lnTo>
                <a:lnTo>
                  <a:pt x="95" y="464184"/>
                </a:lnTo>
                <a:lnTo>
                  <a:pt x="5973" y="485474"/>
                </a:lnTo>
                <a:lnTo>
                  <a:pt x="111024" y="732959"/>
                </a:lnTo>
                <a:lnTo>
                  <a:pt x="164969" y="860047"/>
                </a:lnTo>
                <a:lnTo>
                  <a:pt x="184844" y="906868"/>
                </a:lnTo>
                <a:lnTo>
                  <a:pt x="214187" y="947182"/>
                </a:lnTo>
                <a:lnTo>
                  <a:pt x="254237" y="962780"/>
                </a:lnTo>
                <a:lnTo>
                  <a:pt x="520430" y="996142"/>
                </a:lnTo>
                <a:lnTo>
                  <a:pt x="657124" y="1013274"/>
                </a:lnTo>
                <a:lnTo>
                  <a:pt x="707485" y="1019585"/>
                </a:lnTo>
                <a:lnTo>
                  <a:pt x="714679" y="1020487"/>
                </a:lnTo>
                <a:lnTo>
                  <a:pt x="736270" y="1020529"/>
                </a:lnTo>
                <a:lnTo>
                  <a:pt x="756862" y="1014857"/>
                </a:lnTo>
                <a:lnTo>
                  <a:pt x="775247" y="1003984"/>
                </a:lnTo>
                <a:lnTo>
                  <a:pt x="790215" y="988424"/>
                </a:lnTo>
                <a:lnTo>
                  <a:pt x="951130" y="773766"/>
                </a:lnTo>
                <a:lnTo>
                  <a:pt x="1033761" y="663536"/>
                </a:lnTo>
                <a:lnTo>
                  <a:pt x="1064205" y="622925"/>
                </a:lnTo>
                <a:lnTo>
                  <a:pt x="1068554" y="617124"/>
                </a:lnTo>
                <a:lnTo>
                  <a:pt x="1079632" y="598321"/>
                </a:lnTo>
                <a:lnTo>
                  <a:pt x="1085155" y="577478"/>
                </a:lnTo>
                <a:lnTo>
                  <a:pt x="1085084" y="555940"/>
                </a:lnTo>
                <a:lnTo>
                  <a:pt x="1079378" y="535055"/>
                </a:lnTo>
                <a:close/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574173" y="0"/>
            <a:ext cx="1160145" cy="717550"/>
            <a:chOff x="10574173" y="0"/>
            <a:chExt cx="1160145" cy="717550"/>
          </a:xfrm>
        </p:grpSpPr>
        <p:sp>
          <p:nvSpPr>
            <p:cNvPr id="8" name="object 8"/>
            <p:cNvSpPr/>
            <p:nvPr/>
          </p:nvSpPr>
          <p:spPr>
            <a:xfrm>
              <a:off x="10605923" y="0"/>
              <a:ext cx="1096645" cy="654050"/>
            </a:xfrm>
            <a:custGeom>
              <a:avLst/>
              <a:gdLst/>
              <a:ahLst/>
              <a:cxnLst/>
              <a:rect l="l" t="t" r="r" b="b"/>
              <a:pathLst>
                <a:path w="1096645" h="654050">
                  <a:moveTo>
                    <a:pt x="780695" y="653963"/>
                  </a:moveTo>
                  <a:lnTo>
                    <a:pt x="315643" y="653963"/>
                  </a:lnTo>
                  <a:lnTo>
                    <a:pt x="294189" y="651054"/>
                  </a:lnTo>
                  <a:lnTo>
                    <a:pt x="257307" y="629476"/>
                  </a:lnTo>
                  <a:lnTo>
                    <a:pt x="11300" y="210641"/>
                  </a:lnTo>
                  <a:lnTo>
                    <a:pt x="0" y="169612"/>
                  </a:lnTo>
                  <a:lnTo>
                    <a:pt x="2825" y="148440"/>
                  </a:lnTo>
                  <a:lnTo>
                    <a:pt x="11300" y="128582"/>
                  </a:lnTo>
                  <a:lnTo>
                    <a:pt x="85967" y="0"/>
                  </a:lnTo>
                  <a:lnTo>
                    <a:pt x="1010694" y="0"/>
                  </a:lnTo>
                  <a:lnTo>
                    <a:pt x="1085039" y="128582"/>
                  </a:lnTo>
                  <a:lnTo>
                    <a:pt x="1093514" y="148440"/>
                  </a:lnTo>
                  <a:lnTo>
                    <a:pt x="1096339" y="169612"/>
                  </a:lnTo>
                  <a:lnTo>
                    <a:pt x="1093514" y="190783"/>
                  </a:lnTo>
                  <a:lnTo>
                    <a:pt x="853015" y="611932"/>
                  </a:lnTo>
                  <a:lnTo>
                    <a:pt x="822505" y="642704"/>
                  </a:lnTo>
                  <a:lnTo>
                    <a:pt x="780695" y="653963"/>
                  </a:lnTo>
                  <a:close/>
                </a:path>
              </a:pathLst>
            </a:custGeom>
            <a:solidFill>
              <a:srgbClr val="D1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923" y="0"/>
              <a:ext cx="1096645" cy="654050"/>
            </a:xfrm>
            <a:custGeom>
              <a:avLst/>
              <a:gdLst/>
              <a:ahLst/>
              <a:cxnLst/>
              <a:rect l="l" t="t" r="r" b="b"/>
              <a:pathLst>
                <a:path w="1096645" h="654050">
                  <a:moveTo>
                    <a:pt x="315643" y="653963"/>
                  </a:moveTo>
                  <a:lnTo>
                    <a:pt x="584501" y="653963"/>
                  </a:lnTo>
                  <a:lnTo>
                    <a:pt x="722564" y="653963"/>
                  </a:lnTo>
                  <a:lnTo>
                    <a:pt x="773429" y="653963"/>
                  </a:lnTo>
                  <a:lnTo>
                    <a:pt x="780695" y="653963"/>
                  </a:lnTo>
                  <a:lnTo>
                    <a:pt x="802589" y="651054"/>
                  </a:lnTo>
                  <a:lnTo>
                    <a:pt x="839597" y="629476"/>
                  </a:lnTo>
                  <a:lnTo>
                    <a:pt x="987154" y="379936"/>
                  </a:lnTo>
                  <a:lnTo>
                    <a:pt x="1056036" y="260803"/>
                  </a:lnTo>
                  <a:lnTo>
                    <a:pt x="1081414" y="216911"/>
                  </a:lnTo>
                  <a:lnTo>
                    <a:pt x="1096339" y="169612"/>
                  </a:lnTo>
                  <a:lnTo>
                    <a:pt x="1093514" y="148440"/>
                  </a:lnTo>
                  <a:lnTo>
                    <a:pt x="1085039" y="128582"/>
                  </a:lnTo>
                  <a:lnTo>
                    <a:pt x="1010694" y="0"/>
                  </a:lnTo>
                </a:path>
                <a:path w="1096645" h="654050">
                  <a:moveTo>
                    <a:pt x="85967" y="0"/>
                  </a:moveTo>
                  <a:lnTo>
                    <a:pt x="40428" y="78420"/>
                  </a:lnTo>
                  <a:lnTo>
                    <a:pt x="14941" y="122312"/>
                  </a:lnTo>
                  <a:lnTo>
                    <a:pt x="0" y="169612"/>
                  </a:lnTo>
                  <a:lnTo>
                    <a:pt x="2825" y="190783"/>
                  </a:lnTo>
                  <a:lnTo>
                    <a:pt x="11300" y="210641"/>
                  </a:lnTo>
                  <a:lnTo>
                    <a:pt x="146019" y="442638"/>
                  </a:lnTo>
                  <a:lnTo>
                    <a:pt x="215199" y="561771"/>
                  </a:lnTo>
                  <a:lnTo>
                    <a:pt x="240687" y="605662"/>
                  </a:lnTo>
                  <a:lnTo>
                    <a:pt x="244328" y="611932"/>
                  </a:lnTo>
                  <a:lnTo>
                    <a:pt x="257307" y="629476"/>
                  </a:lnTo>
                  <a:lnTo>
                    <a:pt x="274336" y="642704"/>
                  </a:lnTo>
                  <a:lnTo>
                    <a:pt x="294189" y="651054"/>
                  </a:lnTo>
                  <a:lnTo>
                    <a:pt x="315643" y="653963"/>
                  </a:lnTo>
                </a:path>
              </a:pathLst>
            </a:custGeom>
            <a:ln w="63499">
              <a:solidFill>
                <a:srgbClr val="D1F3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888608" y="0"/>
            <a:ext cx="1303655" cy="1577975"/>
          </a:xfrm>
          <a:custGeom>
            <a:avLst/>
            <a:gdLst/>
            <a:ahLst/>
            <a:cxnLst/>
            <a:rect l="l" t="t" r="r" b="b"/>
            <a:pathLst>
              <a:path w="1303654" h="1577975">
                <a:moveTo>
                  <a:pt x="525746" y="1577446"/>
                </a:moveTo>
                <a:lnTo>
                  <a:pt x="973567" y="1577446"/>
                </a:lnTo>
                <a:lnTo>
                  <a:pt x="1203529" y="1577446"/>
                </a:lnTo>
                <a:lnTo>
                  <a:pt x="1288252" y="1577446"/>
                </a:lnTo>
                <a:lnTo>
                  <a:pt x="1300355" y="1577446"/>
                </a:lnTo>
                <a:lnTo>
                  <a:pt x="1303391" y="1577042"/>
                </a:lnTo>
              </a:path>
              <a:path w="1303654" h="1577975">
                <a:moveTo>
                  <a:pt x="434663" y="0"/>
                </a:moveTo>
                <a:lnTo>
                  <a:pt x="428580" y="4725"/>
                </a:lnTo>
                <a:lnTo>
                  <a:pt x="406961" y="33947"/>
                </a:lnTo>
                <a:lnTo>
                  <a:pt x="182568" y="420369"/>
                </a:lnTo>
                <a:lnTo>
                  <a:pt x="67339" y="618801"/>
                </a:lnTo>
                <a:lnTo>
                  <a:pt x="24886" y="691908"/>
                </a:lnTo>
                <a:lnTo>
                  <a:pt x="18821" y="702352"/>
                </a:lnTo>
                <a:lnTo>
                  <a:pt x="4705" y="735428"/>
                </a:lnTo>
                <a:lnTo>
                  <a:pt x="0" y="770693"/>
                </a:lnTo>
                <a:lnTo>
                  <a:pt x="4705" y="805957"/>
                </a:lnTo>
                <a:lnTo>
                  <a:pt x="18821" y="839033"/>
                </a:lnTo>
                <a:lnTo>
                  <a:pt x="243215" y="1225455"/>
                </a:lnTo>
                <a:lnTo>
                  <a:pt x="358444" y="1423888"/>
                </a:lnTo>
                <a:lnTo>
                  <a:pt x="400896" y="1496994"/>
                </a:lnTo>
                <a:lnTo>
                  <a:pt x="428580" y="1536660"/>
                </a:lnTo>
                <a:lnTo>
                  <a:pt x="490012" y="1572601"/>
                </a:lnTo>
                <a:lnTo>
                  <a:pt x="525746" y="1577446"/>
                </a:lnTo>
              </a:path>
            </a:pathLst>
          </a:custGeom>
          <a:ln w="63499">
            <a:solidFill>
              <a:srgbClr val="D1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-4761" y="228042"/>
            <a:ext cx="3111500" cy="978535"/>
            <a:chOff x="-4761" y="228042"/>
            <a:chExt cx="3111500" cy="978535"/>
          </a:xfrm>
        </p:grpSpPr>
        <p:sp>
          <p:nvSpPr>
            <p:cNvPr id="12" name="object 12"/>
            <p:cNvSpPr/>
            <p:nvPr/>
          </p:nvSpPr>
          <p:spPr>
            <a:xfrm>
              <a:off x="0" y="232804"/>
              <a:ext cx="604520" cy="969010"/>
            </a:xfrm>
            <a:custGeom>
              <a:avLst/>
              <a:gdLst/>
              <a:ahLst/>
              <a:cxnLst/>
              <a:rect l="l" t="t" r="r" b="b"/>
              <a:pathLst>
                <a:path w="604520" h="969010">
                  <a:moveTo>
                    <a:pt x="0" y="0"/>
                  </a:moveTo>
                  <a:lnTo>
                    <a:pt x="563492" y="0"/>
                  </a:lnTo>
                  <a:lnTo>
                    <a:pt x="579277" y="3471"/>
                  </a:lnTo>
                  <a:lnTo>
                    <a:pt x="592166" y="12938"/>
                  </a:lnTo>
                  <a:lnTo>
                    <a:pt x="600857" y="26979"/>
                  </a:lnTo>
                  <a:lnTo>
                    <a:pt x="604043" y="44173"/>
                  </a:lnTo>
                  <a:lnTo>
                    <a:pt x="604043" y="924530"/>
                  </a:lnTo>
                  <a:lnTo>
                    <a:pt x="600857" y="941725"/>
                  </a:lnTo>
                  <a:lnTo>
                    <a:pt x="592166" y="955765"/>
                  </a:lnTo>
                  <a:lnTo>
                    <a:pt x="579277" y="965232"/>
                  </a:lnTo>
                  <a:lnTo>
                    <a:pt x="563492" y="968704"/>
                  </a:lnTo>
                  <a:lnTo>
                    <a:pt x="0" y="9687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527" y="263564"/>
              <a:ext cx="190279" cy="2157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569" y="978893"/>
              <a:ext cx="207237" cy="1980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588" y="402076"/>
              <a:ext cx="2691100" cy="6555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0588" y="402076"/>
              <a:ext cx="2691130" cy="655955"/>
            </a:xfrm>
            <a:custGeom>
              <a:avLst/>
              <a:gdLst/>
              <a:ahLst/>
              <a:cxnLst/>
              <a:rect l="l" t="t" r="r" b="b"/>
              <a:pathLst>
                <a:path w="2691130" h="655955">
                  <a:moveTo>
                    <a:pt x="0" y="66119"/>
                  </a:moveTo>
                  <a:lnTo>
                    <a:pt x="5196" y="40383"/>
                  </a:lnTo>
                  <a:lnTo>
                    <a:pt x="19366" y="19366"/>
                  </a:lnTo>
                  <a:lnTo>
                    <a:pt x="40383" y="5196"/>
                  </a:lnTo>
                  <a:lnTo>
                    <a:pt x="66119" y="0"/>
                  </a:lnTo>
                  <a:lnTo>
                    <a:pt x="2624981" y="0"/>
                  </a:lnTo>
                  <a:lnTo>
                    <a:pt x="2661664" y="11108"/>
                  </a:lnTo>
                  <a:lnTo>
                    <a:pt x="2686067" y="40816"/>
                  </a:lnTo>
                  <a:lnTo>
                    <a:pt x="2691100" y="66119"/>
                  </a:lnTo>
                  <a:lnTo>
                    <a:pt x="2691100" y="589441"/>
                  </a:lnTo>
                  <a:lnTo>
                    <a:pt x="2685904" y="615177"/>
                  </a:lnTo>
                  <a:lnTo>
                    <a:pt x="2671734" y="636194"/>
                  </a:lnTo>
                  <a:lnTo>
                    <a:pt x="2650718" y="650364"/>
                  </a:lnTo>
                  <a:lnTo>
                    <a:pt x="2624981" y="655560"/>
                  </a:lnTo>
                  <a:lnTo>
                    <a:pt x="66119" y="655560"/>
                  </a:lnTo>
                  <a:lnTo>
                    <a:pt x="40383" y="650364"/>
                  </a:lnTo>
                  <a:lnTo>
                    <a:pt x="19366" y="636194"/>
                  </a:lnTo>
                  <a:lnTo>
                    <a:pt x="5196" y="615177"/>
                  </a:lnTo>
                  <a:lnTo>
                    <a:pt x="0" y="589441"/>
                  </a:lnTo>
                  <a:lnTo>
                    <a:pt x="0" y="66119"/>
                  </a:lnTo>
                  <a:close/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27212" y="499292"/>
            <a:ext cx="657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0" dirty="0">
                <a:solidFill>
                  <a:srgbClr val="F1F1F1"/>
                </a:solidFill>
                <a:latin typeface="Corbel"/>
                <a:cs typeface="Corbel"/>
              </a:rPr>
              <a:t>A</a:t>
            </a:r>
            <a:r>
              <a:rPr sz="2800" b="1" spc="-5" dirty="0">
                <a:solidFill>
                  <a:srgbClr val="F1F1F1"/>
                </a:solidFill>
                <a:latin typeface="Corbel"/>
                <a:cs typeface="Corbel"/>
              </a:rPr>
              <a:t>VL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32397" y="6230613"/>
            <a:ext cx="228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69165" y="1897850"/>
            <a:ext cx="50063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195" dirty="0">
                <a:solidFill>
                  <a:srgbClr val="FFFFFF"/>
                </a:solidFill>
                <a:latin typeface="Cambria"/>
                <a:cs typeface="Cambria"/>
              </a:rPr>
              <a:t>En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inserción </a:t>
            </a:r>
            <a:r>
              <a:rPr sz="1600" spc="45" dirty="0">
                <a:solidFill>
                  <a:srgbClr val="FFC000"/>
                </a:solidFill>
                <a:latin typeface="Cambria"/>
                <a:cs typeface="Cambria"/>
              </a:rPr>
              <a:t>(dH </a:t>
            </a:r>
            <a:r>
              <a:rPr sz="1600" spc="70" dirty="0">
                <a:solidFill>
                  <a:srgbClr val="FFC000"/>
                </a:solidFill>
                <a:latin typeface="Cambria"/>
                <a:cs typeface="Cambria"/>
              </a:rPr>
              <a:t>&gt; </a:t>
            </a:r>
            <a:r>
              <a:rPr sz="1600" spc="50" dirty="0">
                <a:solidFill>
                  <a:srgbClr val="FFC000"/>
                </a:solidFill>
                <a:latin typeface="Cambria"/>
                <a:cs typeface="Cambria"/>
              </a:rPr>
              <a:t>0)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,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si </a:t>
            </a: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un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hijo </a:t>
            </a:r>
            <a:r>
              <a:rPr sz="1600" spc="-75" dirty="0">
                <a:solidFill>
                  <a:srgbClr val="FFFFFF"/>
                </a:solidFill>
                <a:latin typeface="Cambria"/>
                <a:cs typeface="Cambria"/>
              </a:rPr>
              <a:t>(y)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incrementa 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su 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altura,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padre </a:t>
            </a:r>
            <a:r>
              <a:rPr sz="1600" spc="-50" dirty="0">
                <a:solidFill>
                  <a:srgbClr val="FFFFFF"/>
                </a:solidFill>
                <a:latin typeface="Cambria"/>
                <a:cs typeface="Cambria"/>
              </a:rPr>
              <a:t>(x)</a:t>
            </a:r>
            <a:r>
              <a:rPr sz="16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también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la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incrementa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si 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su 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factor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 de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equilibrio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era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-1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o 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0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(hijo 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izquierdo) 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o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bien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0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+1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(hijo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derecho)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3041" y="189886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70" dirty="0">
                <a:solidFill>
                  <a:srgbClr val="FFC000"/>
                </a:solidFill>
                <a:latin typeface="Segoe UI Symbol"/>
                <a:cs typeface="Segoe UI Symbol"/>
              </a:rPr>
              <a:t>□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8058" y="3348093"/>
            <a:ext cx="51066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195" dirty="0">
                <a:solidFill>
                  <a:srgbClr val="FFFFFF"/>
                </a:solidFill>
                <a:latin typeface="Cambria"/>
                <a:cs typeface="Cambria"/>
              </a:rPr>
              <a:t>En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borrado </a:t>
            </a:r>
            <a:r>
              <a:rPr sz="1600" spc="45" dirty="0">
                <a:solidFill>
                  <a:srgbClr val="FFC000"/>
                </a:solidFill>
                <a:latin typeface="Cambria"/>
                <a:cs typeface="Cambria"/>
              </a:rPr>
              <a:t>(dH </a:t>
            </a:r>
            <a:r>
              <a:rPr sz="1600" spc="70" dirty="0">
                <a:solidFill>
                  <a:srgbClr val="FFC000"/>
                </a:solidFill>
                <a:latin typeface="Cambria"/>
                <a:cs typeface="Cambria"/>
              </a:rPr>
              <a:t>&lt; </a:t>
            </a:r>
            <a:r>
              <a:rPr sz="1600" spc="50" dirty="0">
                <a:solidFill>
                  <a:srgbClr val="FFC000"/>
                </a:solidFill>
                <a:latin typeface="Cambria"/>
                <a:cs typeface="Cambria"/>
              </a:rPr>
              <a:t>0)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,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si </a:t>
            </a: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un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hijo </a:t>
            </a:r>
            <a:r>
              <a:rPr sz="1600" spc="-75" dirty="0">
                <a:solidFill>
                  <a:srgbClr val="FFFFFF"/>
                </a:solidFill>
                <a:latin typeface="Cambria"/>
                <a:cs typeface="Cambria"/>
              </a:rPr>
              <a:t>(y)</a:t>
            </a:r>
            <a:r>
              <a:rPr sz="16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decrementa 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su 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altura,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padre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mbria"/>
                <a:cs typeface="Cambria"/>
              </a:rPr>
              <a:t>(x)</a:t>
            </a:r>
            <a:r>
              <a:rPr sz="16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también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decrementa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su 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factor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de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equilibrio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era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-1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(hijo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izquierdo)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o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+1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(hijo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derecho)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0580" y="3349104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70" dirty="0">
                <a:solidFill>
                  <a:srgbClr val="FFC000"/>
                </a:solidFill>
                <a:latin typeface="Segoe UI Symbol"/>
                <a:cs typeface="Segoe UI Symbol"/>
              </a:rPr>
              <a:t>□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0520" y="5028621"/>
            <a:ext cx="5100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6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FFC000"/>
                </a:solidFill>
                <a:latin typeface="Cambria"/>
                <a:cs typeface="Cambria"/>
              </a:rPr>
              <a:t>rotación</a:t>
            </a:r>
            <a:r>
              <a:rPr sz="1600" b="1" spc="28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6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6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reestructuración</a:t>
            </a:r>
            <a:r>
              <a:rPr sz="16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local</a:t>
            </a:r>
            <a:r>
              <a:rPr sz="16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0520" y="5272461"/>
            <a:ext cx="5106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92835" algn="l"/>
                <a:tab pos="1595120" algn="l"/>
                <a:tab pos="2159635" algn="l"/>
                <a:tab pos="3285490" algn="l"/>
                <a:tab pos="3666490" algn="l"/>
                <a:tab pos="4862195" algn="l"/>
              </a:tabLst>
            </a:pP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subárbo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20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600" spc="204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qu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mantiene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opieda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de 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ordenación.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041" y="5029637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70" dirty="0">
                <a:solidFill>
                  <a:srgbClr val="FFC000"/>
                </a:solidFill>
                <a:latin typeface="Segoe UI Symbol"/>
                <a:cs typeface="Segoe UI Symbol"/>
              </a:rPr>
              <a:t>□</a:t>
            </a:r>
            <a:endParaRPr sz="14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740</Words>
  <Application>Microsoft Office PowerPoint</Application>
  <PresentationFormat>Panorámica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Calibri</vt:lpstr>
      <vt:lpstr>Cambria</vt:lpstr>
      <vt:lpstr>Corbel</vt:lpstr>
      <vt:lpstr>Segoe UI Symbol</vt:lpstr>
      <vt:lpstr>Times New Roman</vt:lpstr>
      <vt:lpstr>Office Theme</vt:lpstr>
      <vt:lpstr>Presentación de PowerPoint</vt:lpstr>
      <vt:lpstr>Un árbol de búsqueda puede almacenar elementos  que cumplan una relación de orden.</vt:lpstr>
      <vt:lpstr>ABB (ALGORITMO BÚSQUEDA)</vt:lpstr>
      <vt:lpstr>ALGORITMO BÚSQUEDA</vt:lpstr>
      <vt:lpstr>ABB (ALGORITMO INSERTAR)</vt:lpstr>
      <vt:lpstr>ALGORITMO INSERTAR</vt:lpstr>
      <vt:lpstr>Presentación de PowerPoint</vt:lpstr>
      <vt:lpstr>Presentación de PowerPoint</vt:lpstr>
      <vt:lpstr>En inserción (dH &gt; 0), si un hijo (y) incrementa su  altura, el padre (x) también la incrementa si su  factor de equilibrio era -1 o  0 (hijo  izquierdo)  o  bien 0 o +1 (hijo derecho)</vt:lpstr>
      <vt:lpstr>AVL (ROTACIONES)</vt:lpstr>
      <vt:lpstr>AVL (ROTACIONES)</vt:lpstr>
      <vt:lpstr>AVL (ROTACIONES)</vt:lpstr>
      <vt:lpstr>AVL (ROTACIONES)</vt:lpstr>
      <vt:lpstr>AVL (ROTACIONES)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[EDD]Clase6.pptx</dc:title>
  <cp:lastModifiedBy>Daniel Monterroso</cp:lastModifiedBy>
  <cp:revision>1</cp:revision>
  <dcterms:created xsi:type="dcterms:W3CDTF">2024-06-18T17:03:24Z</dcterms:created>
  <dcterms:modified xsi:type="dcterms:W3CDTF">2024-06-18T17:06:03Z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