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D84A35A-77B7-49EA-8E0C-AE9A6D80E865}" type="datetimeFigureOut">
              <a:rPr lang="es-GT" smtClean="0"/>
              <a:t>14/05/2024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0521E77-AE60-467E-A6F9-7312312FD39F}" type="slidenum">
              <a:rPr lang="es-GT" smtClean="0"/>
              <a:t>‹Nº›</a:t>
            </a:fld>
            <a:endParaRPr lang="es-G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841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A35A-77B7-49EA-8E0C-AE9A6D80E865}" type="datetimeFigureOut">
              <a:rPr lang="es-GT" smtClean="0"/>
              <a:t>14/05/2024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E77-AE60-467E-A6F9-7312312FD39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6401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A35A-77B7-49EA-8E0C-AE9A6D80E865}" type="datetimeFigureOut">
              <a:rPr lang="es-GT" smtClean="0"/>
              <a:t>14/05/2024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E77-AE60-467E-A6F9-7312312FD39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7027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A35A-77B7-49EA-8E0C-AE9A6D80E865}" type="datetimeFigureOut">
              <a:rPr lang="es-GT" smtClean="0"/>
              <a:t>14/05/2024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E77-AE60-467E-A6F9-7312312FD39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5928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A35A-77B7-49EA-8E0C-AE9A6D80E865}" type="datetimeFigureOut">
              <a:rPr lang="es-GT" smtClean="0"/>
              <a:t>14/05/2024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E77-AE60-467E-A6F9-7312312FD39F}" type="slidenum">
              <a:rPr lang="es-GT" smtClean="0"/>
              <a:t>‹Nº›</a:t>
            </a:fld>
            <a:endParaRPr lang="es-G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762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A35A-77B7-49EA-8E0C-AE9A6D80E865}" type="datetimeFigureOut">
              <a:rPr lang="es-GT" smtClean="0"/>
              <a:t>14/05/2024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E77-AE60-467E-A6F9-7312312FD39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3791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A35A-77B7-49EA-8E0C-AE9A6D80E865}" type="datetimeFigureOut">
              <a:rPr lang="es-GT" smtClean="0"/>
              <a:t>14/05/2024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E77-AE60-467E-A6F9-7312312FD39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6354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A35A-77B7-49EA-8E0C-AE9A6D80E865}" type="datetimeFigureOut">
              <a:rPr lang="es-GT" smtClean="0"/>
              <a:t>14/05/2024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E77-AE60-467E-A6F9-7312312FD39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5016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A35A-77B7-49EA-8E0C-AE9A6D80E865}" type="datetimeFigureOut">
              <a:rPr lang="es-GT" smtClean="0"/>
              <a:t>14/05/2024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E77-AE60-467E-A6F9-7312312FD39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0134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A35A-77B7-49EA-8E0C-AE9A6D80E865}" type="datetimeFigureOut">
              <a:rPr lang="es-GT" smtClean="0"/>
              <a:t>14/05/2024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E77-AE60-467E-A6F9-7312312FD39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0179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A35A-77B7-49EA-8E0C-AE9A6D80E865}" type="datetimeFigureOut">
              <a:rPr lang="es-GT" smtClean="0"/>
              <a:t>14/05/2024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E77-AE60-467E-A6F9-7312312FD39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5980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D84A35A-77B7-49EA-8E0C-AE9A6D80E865}" type="datetimeFigureOut">
              <a:rPr lang="es-GT" smtClean="0"/>
              <a:t>14/05/2024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0521E77-AE60-467E-A6F9-7312312FD39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4118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DD317-A1B9-4062-BF9E-9690E6A08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TIPOS DE DATOS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90A3F0-0010-977A-1844-33E289585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/>
              <a:t>Clase 1</a:t>
            </a:r>
          </a:p>
        </p:txBody>
      </p:sp>
    </p:spTree>
    <p:extLst>
      <p:ext uri="{BB962C8B-B14F-4D97-AF65-F5344CB8AC3E}">
        <p14:creationId xmlns:p14="http://schemas.microsoft.com/office/powerpoint/2010/main" val="297238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27C77C-025E-480C-2B53-94FF21E3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s-GT" dirty="0"/>
              <a:t>PRIMITIVOS O ATÓMICOS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8FC284-65DA-7C34-21C4-BA7596DAA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s-ES" dirty="0"/>
              <a:t>Se definen por un conjunto de valores y un conjunto de operaciones que actúan sobre esos valores.</a:t>
            </a:r>
          </a:p>
          <a:p>
            <a:endParaRPr lang="es-GT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7B6784-DCD5-7AC1-D87F-3D534DBD5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938" y="2594806"/>
            <a:ext cx="6125227" cy="374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54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6C6CD-2460-E39E-9B71-3371F240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/>
              <a:t>NO PRIMITIVOS O COMPUESTOS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33CD0-2D74-9168-5FE5-09FAE184D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s-GT" sz="1800" b="0" i="0" u="none" strike="noStrike" baseline="0" dirty="0">
              <a:latin typeface="+mj-lt"/>
            </a:endParaRPr>
          </a:p>
          <a:p>
            <a:pPr algn="l"/>
            <a:r>
              <a:rPr lang="es-GT" sz="1800" b="0" i="0" u="none" strike="noStrike" baseline="0" dirty="0">
                <a:latin typeface="+mj-lt"/>
              </a:rPr>
              <a:t>Los datos compuestos </a:t>
            </a:r>
            <a:r>
              <a:rPr lang="es-ES" sz="1800" b="0" i="0" u="none" strike="noStrike" baseline="0" dirty="0">
                <a:latin typeface="+mj-lt"/>
              </a:rPr>
              <a:t>se pueden romper en subcampos que tengan significado.</a:t>
            </a:r>
          </a:p>
          <a:p>
            <a:pPr algn="l"/>
            <a:r>
              <a:rPr lang="es-ES" dirty="0">
                <a:latin typeface="+mj-lt"/>
              </a:rPr>
              <a:t>Algunos ejemplos son:</a:t>
            </a:r>
          </a:p>
          <a:p>
            <a:pPr lvl="1"/>
            <a:r>
              <a:rPr lang="es-ES" dirty="0" err="1">
                <a:latin typeface="+mj-lt"/>
              </a:rPr>
              <a:t>Enum</a:t>
            </a:r>
            <a:endParaRPr lang="es-ES" dirty="0">
              <a:latin typeface="+mj-lt"/>
            </a:endParaRPr>
          </a:p>
          <a:p>
            <a:pPr lvl="1"/>
            <a:r>
              <a:rPr lang="es-ES" dirty="0">
                <a:latin typeface="+mj-lt"/>
              </a:rPr>
              <a:t>Cadenas</a:t>
            </a:r>
          </a:p>
          <a:p>
            <a:pPr lvl="1"/>
            <a:r>
              <a:rPr lang="es-ES" dirty="0" err="1">
                <a:latin typeface="+mj-lt"/>
              </a:rPr>
              <a:t>Structs</a:t>
            </a:r>
            <a:endParaRPr lang="es-ES" dirty="0">
              <a:latin typeface="+mj-lt"/>
            </a:endParaRPr>
          </a:p>
          <a:p>
            <a:pPr lvl="1"/>
            <a:r>
              <a:rPr lang="es-ES" dirty="0">
                <a:latin typeface="+mj-lt"/>
              </a:rPr>
              <a:t>Objetos</a:t>
            </a:r>
            <a:endParaRPr lang="es-GT" dirty="0">
              <a:latin typeface="+mj-lt"/>
            </a:endParaRPr>
          </a:p>
          <a:p>
            <a:endParaRPr lang="es-G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454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428F61-AA43-3FA4-A1AF-09D22E6CE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s-GT" dirty="0"/>
              <a:t>DATOS ESTRUCTURADOS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4F6CA2-04CB-59E5-CA2B-F6DB89EBE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s-GT" dirty="0"/>
              <a:t>Una estructura de datos es una agregación de tipos de datos compuestos y atómicos en un conjunto con relaciones bien definidas.</a:t>
            </a:r>
          </a:p>
          <a:p>
            <a:r>
              <a:rPr lang="es-GT" dirty="0"/>
              <a:t>LINEALES</a:t>
            </a:r>
          </a:p>
          <a:p>
            <a:pPr lvl="1"/>
            <a:r>
              <a:rPr lang="es-GT" dirty="0"/>
              <a:t>ESTATICOS</a:t>
            </a:r>
          </a:p>
          <a:p>
            <a:pPr lvl="2"/>
            <a:r>
              <a:rPr lang="es-GT" dirty="0"/>
              <a:t>ARREGLOS</a:t>
            </a:r>
          </a:p>
          <a:p>
            <a:pPr lvl="2"/>
            <a:r>
              <a:rPr lang="es-GT" dirty="0"/>
              <a:t>MATRICES</a:t>
            </a:r>
          </a:p>
          <a:p>
            <a:pPr lvl="1"/>
            <a:r>
              <a:rPr lang="es-GT" dirty="0"/>
              <a:t>DINAMICOS</a:t>
            </a:r>
          </a:p>
          <a:p>
            <a:pPr lvl="2"/>
            <a:r>
              <a:rPr lang="es-GT" dirty="0"/>
              <a:t>LISTAS ENLAZADAS</a:t>
            </a:r>
          </a:p>
          <a:p>
            <a:pPr lvl="2"/>
            <a:r>
              <a:rPr lang="es-GT" dirty="0"/>
              <a:t>PILAS</a:t>
            </a:r>
          </a:p>
          <a:p>
            <a:pPr lvl="2"/>
            <a:r>
              <a:rPr lang="es-GT" dirty="0"/>
              <a:t>COLAS</a:t>
            </a:r>
          </a:p>
          <a:p>
            <a:r>
              <a:rPr lang="es-GT" dirty="0"/>
              <a:t>NO LINEALES</a:t>
            </a:r>
          </a:p>
          <a:p>
            <a:pPr lvl="1"/>
            <a:r>
              <a:rPr lang="es-GT" dirty="0"/>
              <a:t>ARBOLES</a:t>
            </a:r>
          </a:p>
          <a:p>
            <a:pPr lvl="1"/>
            <a:r>
              <a:rPr lang="es-GT" dirty="0"/>
              <a:t>GRAFOS</a:t>
            </a:r>
          </a:p>
          <a:p>
            <a:endParaRPr lang="es-G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1478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E02DA7-9CA2-F127-C609-F2985699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s-GT" dirty="0"/>
              <a:t>TIPO ABSTRACTO DE DATOS (TAD)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CE450F-64CD-1935-0528-EED096E0F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Un tipo de dato definido por el programador se denomina tipo abstracto de datos (TAD) para diferenciarlo del tipo fundamental (predefinido) de datos.</a:t>
            </a:r>
          </a:p>
          <a:p>
            <a:r>
              <a:rPr lang="es-ES" dirty="0"/>
              <a:t>En la mayoría de los lenguajes de programación orientados a objetos, los tipos abstractos de datos se implementan mediante clases.</a:t>
            </a:r>
          </a:p>
          <a:p>
            <a:r>
              <a:rPr lang="es-ES" dirty="0"/>
              <a:t>Una clase es un tipo de dato definido por el programador que sirve para representar objetos del mundo real</a:t>
            </a:r>
          </a:p>
          <a:p>
            <a:r>
              <a:rPr lang="es-ES" dirty="0"/>
              <a:t>Un objeto de una clase tiene dos componentes: un conjunto de atributos o variables instancia y un conjunto de comportamientos (métodos, funciones miembro).</a:t>
            </a:r>
            <a:endParaRPr lang="es-G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52565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7A43A2-1F5C-D20D-8066-4F22A4118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s-GT" dirty="0"/>
              <a:t>ESPECIFICACIÓN DE UN TAD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BDA5B89-86CA-7118-0107-1A9CF6982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436" y="1828800"/>
            <a:ext cx="7311978" cy="435133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60419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4024</TotalTime>
  <Words>194</Words>
  <Application>Microsoft Office PowerPoint</Application>
  <PresentationFormat>Panorámica</PresentationFormat>
  <Paragraphs>32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Vista</vt:lpstr>
      <vt:lpstr>TIPOS DE DATOS</vt:lpstr>
      <vt:lpstr>PRIMITIVOS O ATÓMICOS</vt:lpstr>
      <vt:lpstr>NO PRIMITIVOS O COMPUESTOS</vt:lpstr>
      <vt:lpstr>DATOS ESTRUCTURADOS</vt:lpstr>
      <vt:lpstr>TIPO ABSTRACTO DE DATOS (TAD)</vt:lpstr>
      <vt:lpstr>ESPECIFICACIÓN DE UN TAD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DATOS</dc:title>
  <dc:creator>Daniel Monterroso</dc:creator>
  <cp:lastModifiedBy>Daniel Monterroso</cp:lastModifiedBy>
  <cp:revision>2</cp:revision>
  <dcterms:created xsi:type="dcterms:W3CDTF">2024-05-15T00:20:29Z</dcterms:created>
  <dcterms:modified xsi:type="dcterms:W3CDTF">2024-05-17T19:24:39Z</dcterms:modified>
</cp:coreProperties>
</file>