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065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852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449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513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47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552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057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066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918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043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981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69338B-A79C-4779-BDC0-5A5538A75818}" type="datetimeFigureOut">
              <a:rPr lang="es-GT" smtClean="0"/>
              <a:t>15/05/2024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B6CD30-E06B-4815-879B-E08DA36C8B1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9425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D3765-97A9-7112-DA28-DABA7AF75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PUNTEROS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6EFE8-E525-8EA5-6CDE-9B2205976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Clase 2</a:t>
            </a:r>
          </a:p>
        </p:txBody>
      </p:sp>
    </p:spTree>
    <p:extLst>
      <p:ext uri="{BB962C8B-B14F-4D97-AF65-F5344CB8AC3E}">
        <p14:creationId xmlns:p14="http://schemas.microsoft.com/office/powerpoint/2010/main" val="285657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87902-19EC-4F40-C243-63C873DB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PUNTERO O APUNTADOR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F1830-E1AE-B2F6-B8AE-016B85F27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2715251"/>
            <a:ext cx="4480560" cy="2923840"/>
          </a:xfrm>
        </p:spPr>
        <p:txBody>
          <a:bodyPr>
            <a:normAutofit/>
          </a:bodyPr>
          <a:lstStyle/>
          <a:p>
            <a:r>
              <a:rPr lang="es-GT" dirty="0"/>
              <a:t>Es un tipo de variable que guarda la dirección de una región de la memoria RAM. Permite hacer referencia a datos primitivos y a datos no primitivos.</a:t>
            </a:r>
          </a:p>
        </p:txBody>
      </p:sp>
      <p:pic>
        <p:nvPicPr>
          <p:cNvPr id="1026" name="Picture 2" descr="Introducción a los punteros (II) - PLEDIN 3.0">
            <a:extLst>
              <a:ext uri="{FF2B5EF4-FFF2-40B4-BE49-F238E27FC236}">
                <a16:creationId xmlns:a16="http://schemas.microsoft.com/office/drawing/2014/main" id="{C80DE8DE-7285-20E2-5DC8-68D878B280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84" y="2680828"/>
            <a:ext cx="4481512" cy="14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68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4BA798C-B90F-D7BD-3486-A6EF0136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s-GT" dirty="0"/>
              <a:t>DECLARACION DE UN PUNTERO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6A2908F4-5237-5E37-9800-2305A9777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359" y="2276475"/>
            <a:ext cx="6575915" cy="3419475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97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5801C6-53FD-507F-5ACE-537378B1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773154"/>
            <a:ext cx="4480560" cy="731520"/>
          </a:xfrm>
        </p:spPr>
        <p:txBody>
          <a:bodyPr/>
          <a:lstStyle/>
          <a:p>
            <a:r>
              <a:rPr lang="es-GT" dirty="0"/>
              <a:t>OPERADOR DIRECCIÓN &amp;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602BCD-1BA3-5859-05B7-1F1A75CCD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872" y="1823158"/>
            <a:ext cx="4480560" cy="3664650"/>
          </a:xfrm>
        </p:spPr>
        <p:txBody>
          <a:bodyPr/>
          <a:lstStyle/>
          <a:p>
            <a:r>
              <a:rPr lang="es-GT" dirty="0"/>
              <a:t>Se utiliza para obtener la dirección de una variable</a:t>
            </a:r>
          </a:p>
          <a:p>
            <a:endParaRPr lang="es-GT" dirty="0"/>
          </a:p>
          <a:p>
            <a:endParaRPr lang="es-GT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E9335E8-DDA5-D636-3E7A-90154C4B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775060"/>
            <a:ext cx="4480560" cy="731520"/>
          </a:xfrm>
        </p:spPr>
        <p:txBody>
          <a:bodyPr/>
          <a:lstStyle/>
          <a:p>
            <a:r>
              <a:rPr lang="es-GT" dirty="0"/>
              <a:t>OPERADOR *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0536391-A254-E706-FBDA-07FBC5888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1823158"/>
            <a:ext cx="4480560" cy="3664650"/>
          </a:xfrm>
        </p:spPr>
        <p:txBody>
          <a:bodyPr/>
          <a:lstStyle/>
          <a:p>
            <a:r>
              <a:rPr lang="es-GT" dirty="0"/>
              <a:t>Aplicado a una variable de tipo apuntador obtiene o establece el valor de la variable a la que apunta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56F1966-DE6E-0E8A-9C7E-6F770D86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26" y="2898140"/>
            <a:ext cx="8507012" cy="151468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CD7C74E-FB0F-A4A1-3A4F-547EEB40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91" y="4701139"/>
            <a:ext cx="542048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02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C7612651-59E5-7532-99B2-A80D924A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gráfico:</a:t>
            </a:r>
          </a:p>
        </p:txBody>
      </p:sp>
      <p:pic>
        <p:nvPicPr>
          <p:cNvPr id="24" name="Marcador de contenido 23">
            <a:extLst>
              <a:ext uri="{FF2B5EF4-FFF2-40B4-BE49-F238E27FC236}">
                <a16:creationId xmlns:a16="http://schemas.microsoft.com/office/drawing/2014/main" id="{0C5F56D0-92B8-CA53-D4E5-A4D22AFA7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604" y="2118256"/>
            <a:ext cx="6925642" cy="3772426"/>
          </a:xfrm>
        </p:spPr>
      </p:pic>
    </p:spTree>
    <p:extLst>
      <p:ext uri="{BB962C8B-B14F-4D97-AF65-F5344CB8AC3E}">
        <p14:creationId xmlns:p14="http://schemas.microsoft.com/office/powerpoint/2010/main" val="77337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E760D8-8039-B602-7424-6E977CAB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GESTIÓN DE LA MEMORIA RAM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5801C6-53FD-507F-5ACE-537378B17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VARIABLES ESTÁTICAS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602BCD-1BA3-5859-05B7-1F1A75CCD1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/>
              <a:t>El espacio de almacenamiento requerido se asigna en tiempo de compilación</a:t>
            </a:r>
          </a:p>
          <a:p>
            <a:r>
              <a:rPr lang="es-GT" dirty="0"/>
              <a:t>Se destruyen cuando el algoritmo termina</a:t>
            </a:r>
          </a:p>
          <a:p>
            <a:r>
              <a:rPr lang="es-GT" dirty="0"/>
              <a:t>Se alojan en el segmento pila (</a:t>
            </a:r>
            <a:r>
              <a:rPr lang="es-GT" dirty="0" err="1"/>
              <a:t>stack</a:t>
            </a:r>
            <a:r>
              <a:rPr lang="es-GT" dirty="0"/>
              <a:t>)</a:t>
            </a:r>
          </a:p>
          <a:p>
            <a:endParaRPr lang="es-GT" dirty="0"/>
          </a:p>
          <a:p>
            <a:endParaRPr lang="es-GT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E9335E8-DDA5-D636-3E7A-90154C4B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/>
              <a:t>VARIABLES DINÁMICAS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0536391-A254-E706-FBDA-07FBC58880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El espacio de almacenamiento requerido se asigna en tiempo de ejecución</a:t>
            </a:r>
          </a:p>
          <a:p>
            <a:r>
              <a:rPr lang="es-GT" dirty="0"/>
              <a:t>Se acceden a ellas por medio de punteros</a:t>
            </a:r>
          </a:p>
          <a:p>
            <a:r>
              <a:rPr lang="es-GT" dirty="0"/>
              <a:t>Se alojan en el segmento montón (</a:t>
            </a:r>
            <a:r>
              <a:rPr lang="es-GT" dirty="0" err="1"/>
              <a:t>heap</a:t>
            </a:r>
            <a:r>
              <a:rPr lang="es-G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431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C7612651-59E5-7532-99B2-A80D924A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365760"/>
            <a:ext cx="10372725" cy="1325562"/>
          </a:xfrm>
        </p:spPr>
        <p:txBody>
          <a:bodyPr/>
          <a:lstStyle/>
          <a:p>
            <a:r>
              <a:rPr lang="es-GT" dirty="0"/>
              <a:t>SEGMENTOS DE LA MEMORIA RAM</a:t>
            </a:r>
          </a:p>
        </p:txBody>
      </p:sp>
      <p:pic>
        <p:nvPicPr>
          <p:cNvPr id="2050" name="Picture 2" descr="Desarrollo de componentes software para el manejo de dispositivos. IFCT0609  - Capítulo 1 El núcleo del sistema operativo">
            <a:extLst>
              <a:ext uri="{FF2B5EF4-FFF2-40B4-BE49-F238E27FC236}">
                <a16:creationId xmlns:a16="http://schemas.microsoft.com/office/drawing/2014/main" id="{8EFF0EE2-4784-369F-A19B-3BD0586085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06" y="1915902"/>
            <a:ext cx="6472869" cy="438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04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C7612651-59E5-7532-99B2-A80D924A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En POO: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5D188-1159-B53E-10B6-0761DBA5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400" dirty="0"/>
              <a:t>Un objeto es internamente un apuntador a los datos que lo componen.</a:t>
            </a:r>
          </a:p>
          <a:p>
            <a:r>
              <a:rPr lang="es-ES" sz="2400" dirty="0"/>
              <a:t>Cuando se crea un objeto mediante su constructor, la reserva de memoria se hace de forma dinámica.</a:t>
            </a:r>
          </a:p>
          <a:p>
            <a:r>
              <a:rPr lang="es-ES" sz="2400" dirty="0"/>
              <a:t>La liberación de memoria se realiza mediante el destructor del objeto; en Java esto se realiza de forma automática mediante el </a:t>
            </a:r>
            <a:r>
              <a:rPr lang="es-ES" sz="2400" dirty="0" err="1"/>
              <a:t>Garbaje</a:t>
            </a:r>
            <a:r>
              <a:rPr lang="es-ES" sz="2400" dirty="0"/>
              <a:t> </a:t>
            </a:r>
            <a:r>
              <a:rPr lang="es-ES" sz="2400" dirty="0" err="1"/>
              <a:t>Collector</a:t>
            </a:r>
            <a:r>
              <a:rPr lang="es-ES" sz="2400" dirty="0"/>
              <a:t>.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149219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325</TotalTime>
  <Words>203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Vista</vt:lpstr>
      <vt:lpstr>PUNTEROS</vt:lpstr>
      <vt:lpstr>PUNTERO O APUNTADOR</vt:lpstr>
      <vt:lpstr>DECLARACION DE UN PUNTERO</vt:lpstr>
      <vt:lpstr>Presentación de PowerPoint</vt:lpstr>
      <vt:lpstr>Ejemplo gráfico:</vt:lpstr>
      <vt:lpstr>GESTIÓN DE LA MEMORIA RAM</vt:lpstr>
      <vt:lpstr>SEGMENTOS DE LA MEMORIA RAM</vt:lpstr>
      <vt:lpstr>En POO: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PUNTEROS</dc:title>
  <dc:creator>Daniel Monterroso</dc:creator>
  <cp:lastModifiedBy>Daniel Monterroso</cp:lastModifiedBy>
  <cp:revision>4</cp:revision>
  <dcterms:created xsi:type="dcterms:W3CDTF">2024-05-15T22:53:42Z</dcterms:created>
  <dcterms:modified xsi:type="dcterms:W3CDTF">2024-05-16T04:19:33Z</dcterms:modified>
</cp:coreProperties>
</file>