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30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>
            <a:normAutofit/>
          </a:bodyPr>
          <a:lstStyle/>
          <a:p>
            <a:r>
              <a:rPr lang="es-GT" sz="4000" dirty="0">
                <a:solidFill>
                  <a:srgbClr val="FFFFFF"/>
                </a:solidFill>
              </a:rPr>
              <a:t>Proyecto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>
                    <a:alpha val="75000"/>
                  </a:srgbClr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5" y="759665"/>
            <a:ext cx="4671891" cy="555211"/>
          </a:xfrm>
        </p:spPr>
        <p:txBody>
          <a:bodyPr>
            <a:normAutofit/>
          </a:bodyPr>
          <a:lstStyle/>
          <a:p>
            <a:r>
              <a:rPr lang="es-GT" sz="2000" dirty="0"/>
              <a:t>Decodificador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FC646B-C82D-925C-58F8-075CB64F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1307" y="2677888"/>
            <a:ext cx="2018958" cy="23621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6214414-5317-88BF-2C18-B8121035DD99}"/>
              </a:ext>
            </a:extLst>
          </p:cNvPr>
          <p:cNvGrpSpPr/>
          <p:nvPr/>
        </p:nvGrpSpPr>
        <p:grpSpPr>
          <a:xfrm>
            <a:off x="1098703" y="2858882"/>
            <a:ext cx="805540" cy="276204"/>
            <a:chOff x="2128086" y="2539569"/>
            <a:chExt cx="805540" cy="276204"/>
          </a:xfrm>
        </p:grpSpPr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id="{93D05963-1313-907E-0DD2-4E354A9078B2}"/>
                </a:ext>
              </a:extLst>
            </p:cNvPr>
            <p:cNvSpPr/>
            <p:nvPr/>
          </p:nvSpPr>
          <p:spPr>
            <a:xfrm rot="5400000">
              <a:off x="2244200" y="2423888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2872FE98-22A4-CA6E-724D-DADD14F2395B}"/>
                </a:ext>
              </a:extLst>
            </p:cNvPr>
            <p:cNvSpPr/>
            <p:nvPr/>
          </p:nvSpPr>
          <p:spPr>
            <a:xfrm rot="16200000">
              <a:off x="2541740" y="242345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20DA08-0442-4BD2-2975-E3FCED0968C9}"/>
              </a:ext>
            </a:extLst>
          </p:cNvPr>
          <p:cNvGrpSpPr/>
          <p:nvPr/>
        </p:nvGrpSpPr>
        <p:grpSpPr>
          <a:xfrm rot="5400000">
            <a:off x="1670674" y="3272866"/>
            <a:ext cx="682172" cy="290494"/>
            <a:chOff x="2128084" y="2525137"/>
            <a:chExt cx="805542" cy="284942"/>
          </a:xfrm>
        </p:grpSpPr>
        <p:sp>
          <p:nvSpPr>
            <p:cNvPr id="22" name="Flowchart: Off-page Connector 21">
              <a:extLst>
                <a:ext uri="{FF2B5EF4-FFF2-40B4-BE49-F238E27FC236}">
                  <a16:creationId xmlns:a16="http://schemas.microsoft.com/office/drawing/2014/main" id="{1AC25313-1E97-18E0-7A6F-18E6745261F9}"/>
                </a:ext>
              </a:extLst>
            </p:cNvPr>
            <p:cNvSpPr/>
            <p:nvPr/>
          </p:nvSpPr>
          <p:spPr>
            <a:xfrm rot="5400000">
              <a:off x="2239613" y="2413608"/>
              <a:ext cx="284942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243528C9-7BE3-8960-3E36-62FA4AA43204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/>
              <p:nvPr/>
            </p:nvSpPr>
            <p:spPr>
              <a:xfrm>
                <a:off x="1448064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64" y="2120262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4DF3B18-6A3D-1AD7-3089-5140EAE65073}"/>
              </a:ext>
            </a:extLst>
          </p:cNvPr>
          <p:cNvGrpSpPr/>
          <p:nvPr/>
        </p:nvGrpSpPr>
        <p:grpSpPr>
          <a:xfrm>
            <a:off x="1097216" y="3724655"/>
            <a:ext cx="805540" cy="277223"/>
            <a:chOff x="2128086" y="2538550"/>
            <a:chExt cx="805540" cy="277223"/>
          </a:xfrm>
        </p:grpSpPr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0214731A-22E8-806E-11C8-39940CF38FFF}"/>
                </a:ext>
              </a:extLst>
            </p:cNvPr>
            <p:cNvSpPr/>
            <p:nvPr/>
          </p:nvSpPr>
          <p:spPr>
            <a:xfrm rot="5400000">
              <a:off x="2244200" y="2423888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E91705DC-2B65-01EA-2361-2A5C79ED67AA}"/>
                </a:ext>
              </a:extLst>
            </p:cNvPr>
            <p:cNvSpPr/>
            <p:nvPr/>
          </p:nvSpPr>
          <p:spPr>
            <a:xfrm rot="16200000">
              <a:off x="2541740" y="2422436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23A9B6-5CA4-364A-F047-DD68EDDCEBC9}"/>
              </a:ext>
            </a:extLst>
          </p:cNvPr>
          <p:cNvGrpSpPr/>
          <p:nvPr/>
        </p:nvGrpSpPr>
        <p:grpSpPr>
          <a:xfrm rot="5400000">
            <a:off x="662158" y="3280126"/>
            <a:ext cx="682172" cy="290492"/>
            <a:chOff x="2128084" y="2526543"/>
            <a:chExt cx="805542" cy="284939"/>
          </a:xfrm>
        </p:grpSpPr>
        <p:sp>
          <p:nvSpPr>
            <p:cNvPr id="29" name="Flowchart: Off-page Connector 28">
              <a:extLst>
                <a:ext uri="{FF2B5EF4-FFF2-40B4-BE49-F238E27FC236}">
                  <a16:creationId xmlns:a16="http://schemas.microsoft.com/office/drawing/2014/main" id="{4B597D74-8075-0B07-CA04-184CA679C310}"/>
                </a:ext>
              </a:extLst>
            </p:cNvPr>
            <p:cNvSpPr/>
            <p:nvPr/>
          </p:nvSpPr>
          <p:spPr>
            <a:xfrm rot="5400000">
              <a:off x="2239614" y="2415013"/>
              <a:ext cx="284939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ABDBBB2B-C4AB-FDB5-C80C-D8A55742357D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9456ED-6C27-ED3F-A58A-3F474682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72472" y="2677888"/>
            <a:ext cx="2018958" cy="236218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76F62C6-B599-8EA4-4C6A-73DF46CA81DA}"/>
              </a:ext>
            </a:extLst>
          </p:cNvPr>
          <p:cNvGrpSpPr/>
          <p:nvPr/>
        </p:nvGrpSpPr>
        <p:grpSpPr>
          <a:xfrm rot="5400000">
            <a:off x="4539203" y="3277091"/>
            <a:ext cx="682170" cy="282043"/>
            <a:chOff x="2128086" y="2531864"/>
            <a:chExt cx="805540" cy="276652"/>
          </a:xfrm>
        </p:grpSpPr>
        <p:sp>
          <p:nvSpPr>
            <p:cNvPr id="42" name="Flowchart: Off-page Connector 41">
              <a:extLst>
                <a:ext uri="{FF2B5EF4-FFF2-40B4-BE49-F238E27FC236}">
                  <a16:creationId xmlns:a16="http://schemas.microsoft.com/office/drawing/2014/main" id="{D0D41562-9A60-775A-95BB-3F85E9A9A852}"/>
                </a:ext>
              </a:extLst>
            </p:cNvPr>
            <p:cNvSpPr/>
            <p:nvPr/>
          </p:nvSpPr>
          <p:spPr>
            <a:xfrm rot="5400000">
              <a:off x="2244200" y="241575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Off-page Connector 42">
              <a:extLst>
                <a:ext uri="{FF2B5EF4-FFF2-40B4-BE49-F238E27FC236}">
                  <a16:creationId xmlns:a16="http://schemas.microsoft.com/office/drawing/2014/main" id="{C86C2CF1-09F1-9550-B170-574EF7C7D857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/>
              <p:nvPr/>
            </p:nvSpPr>
            <p:spPr>
              <a:xfrm>
                <a:off x="4319229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29" y="2120262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39EDE-CE6A-C44E-DC66-D0190F46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38185" y="2677888"/>
            <a:ext cx="2018958" cy="236218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C7480BF-E19D-0813-2B63-59AD9DAB4599}"/>
              </a:ext>
            </a:extLst>
          </p:cNvPr>
          <p:cNvGrpSpPr/>
          <p:nvPr/>
        </p:nvGrpSpPr>
        <p:grpSpPr>
          <a:xfrm rot="5400000">
            <a:off x="7803673" y="3276744"/>
            <a:ext cx="682170" cy="282737"/>
            <a:chOff x="2128086" y="2532745"/>
            <a:chExt cx="805540" cy="277333"/>
          </a:xfrm>
        </p:grpSpPr>
        <p:sp>
          <p:nvSpPr>
            <p:cNvPr id="56" name="Flowchart: Off-page Connector 55">
              <a:extLst>
                <a:ext uri="{FF2B5EF4-FFF2-40B4-BE49-F238E27FC236}">
                  <a16:creationId xmlns:a16="http://schemas.microsoft.com/office/drawing/2014/main" id="{F0E957D5-954A-0CFE-B9B3-DDB7E1E814B0}"/>
                </a:ext>
              </a:extLst>
            </p:cNvPr>
            <p:cNvSpPr/>
            <p:nvPr/>
          </p:nvSpPr>
          <p:spPr>
            <a:xfrm rot="5400000">
              <a:off x="2244200" y="2418193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Off-page Connector 56">
              <a:extLst>
                <a:ext uri="{FF2B5EF4-FFF2-40B4-BE49-F238E27FC236}">
                  <a16:creationId xmlns:a16="http://schemas.microsoft.com/office/drawing/2014/main" id="{9BDA9D3B-0F44-6367-AD2E-DE4DD5A1B6C9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/>
              <p:nvPr/>
            </p:nvSpPr>
            <p:spPr>
              <a:xfrm>
                <a:off x="7584942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42" y="2120262"/>
                <a:ext cx="246862" cy="369332"/>
              </a:xfrm>
              <a:prstGeom prst="rect">
                <a:avLst/>
              </a:prstGeom>
              <a:blipFill>
                <a:blip r:embed="rId5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9386F29-8B42-671C-6D14-A7C4B2889B00}"/>
              </a:ext>
            </a:extLst>
          </p:cNvPr>
          <p:cNvGrpSpPr/>
          <p:nvPr/>
        </p:nvGrpSpPr>
        <p:grpSpPr>
          <a:xfrm>
            <a:off x="7234094" y="3724655"/>
            <a:ext cx="805540" cy="277223"/>
            <a:chOff x="2128086" y="2538550"/>
            <a:chExt cx="805540" cy="277223"/>
          </a:xfrm>
        </p:grpSpPr>
        <p:sp>
          <p:nvSpPr>
            <p:cNvPr id="60" name="Flowchart: Off-page Connector 59">
              <a:extLst>
                <a:ext uri="{FF2B5EF4-FFF2-40B4-BE49-F238E27FC236}">
                  <a16:creationId xmlns:a16="http://schemas.microsoft.com/office/drawing/2014/main" id="{7659A822-D3A5-1C57-C0E9-6E7BA8DB1CA3}"/>
                </a:ext>
              </a:extLst>
            </p:cNvPr>
            <p:cNvSpPr/>
            <p:nvPr/>
          </p:nvSpPr>
          <p:spPr>
            <a:xfrm rot="5400000">
              <a:off x="2244200" y="2423888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Off-page Connector 60">
              <a:extLst>
                <a:ext uri="{FF2B5EF4-FFF2-40B4-BE49-F238E27FC236}">
                  <a16:creationId xmlns:a16="http://schemas.microsoft.com/office/drawing/2014/main" id="{C9574C25-FE12-3430-3F86-E4B615E4C98F}"/>
                </a:ext>
              </a:extLst>
            </p:cNvPr>
            <p:cNvSpPr/>
            <p:nvPr/>
          </p:nvSpPr>
          <p:spPr>
            <a:xfrm rot="16200000">
              <a:off x="2541740" y="2422436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5" name="Picture 6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FA7C6B-6D97-90DD-3940-8257A5E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42179" y="2677888"/>
            <a:ext cx="2018958" cy="236218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60E58D72-DFDD-CCFF-01DE-841EB2068F32}"/>
              </a:ext>
            </a:extLst>
          </p:cNvPr>
          <p:cNvGrpSpPr/>
          <p:nvPr/>
        </p:nvGrpSpPr>
        <p:grpSpPr>
          <a:xfrm rot="5400000">
            <a:off x="10608601" y="3277394"/>
            <a:ext cx="682170" cy="281438"/>
            <a:chOff x="2128086" y="2532458"/>
            <a:chExt cx="805540" cy="276058"/>
          </a:xfrm>
        </p:grpSpPr>
        <p:sp>
          <p:nvSpPr>
            <p:cNvPr id="70" name="Flowchart: Off-page Connector 69">
              <a:extLst>
                <a:ext uri="{FF2B5EF4-FFF2-40B4-BE49-F238E27FC236}">
                  <a16:creationId xmlns:a16="http://schemas.microsoft.com/office/drawing/2014/main" id="{EDF47401-ABCC-D9D7-8B78-2A12CB76AB4E}"/>
                </a:ext>
              </a:extLst>
            </p:cNvPr>
            <p:cNvSpPr/>
            <p:nvPr/>
          </p:nvSpPr>
          <p:spPr>
            <a:xfrm rot="5400000">
              <a:off x="2244200" y="241634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F58C2405-1282-C6ED-681E-6A48080EE891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147971-E718-8183-A8A4-9B26736D1D99}"/>
                  </a:ext>
                </a:extLst>
              </p:cNvPr>
              <p:cNvSpPr txBox="1"/>
              <p:nvPr/>
            </p:nvSpPr>
            <p:spPr>
              <a:xfrm>
                <a:off x="10388936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147971-E718-8183-A8A4-9B26736D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936" y="2120262"/>
                <a:ext cx="246862" cy="369332"/>
              </a:xfrm>
              <a:prstGeom prst="rect">
                <a:avLst/>
              </a:prstGeom>
              <a:blipFill>
                <a:blip r:embed="rId6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ADCC78D-5F19-6F5A-DB86-466E47ED2D50}"/>
              </a:ext>
            </a:extLst>
          </p:cNvPr>
          <p:cNvGrpSpPr/>
          <p:nvPr/>
        </p:nvGrpSpPr>
        <p:grpSpPr>
          <a:xfrm>
            <a:off x="10038088" y="3732931"/>
            <a:ext cx="805540" cy="276204"/>
            <a:chOff x="2128086" y="2546826"/>
            <a:chExt cx="805540" cy="276204"/>
          </a:xfrm>
        </p:grpSpPr>
        <p:sp>
          <p:nvSpPr>
            <p:cNvPr id="74" name="Flowchart: Off-page Connector 73">
              <a:extLst>
                <a:ext uri="{FF2B5EF4-FFF2-40B4-BE49-F238E27FC236}">
                  <a16:creationId xmlns:a16="http://schemas.microsoft.com/office/drawing/2014/main" id="{DE8DFA50-128D-9915-7E68-9D82B91A812B}"/>
                </a:ext>
              </a:extLst>
            </p:cNvPr>
            <p:cNvSpPr/>
            <p:nvPr/>
          </p:nvSpPr>
          <p:spPr>
            <a:xfrm rot="5400000">
              <a:off x="2244200" y="2430712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78CB2E98-C743-A234-9E77-33884456EF5E}"/>
                </a:ext>
              </a:extLst>
            </p:cNvPr>
            <p:cNvSpPr/>
            <p:nvPr/>
          </p:nvSpPr>
          <p:spPr>
            <a:xfrm rot="16200000">
              <a:off x="2541740" y="243114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D8D6B5-54BC-8433-7DBE-5361200B78CE}"/>
              </a:ext>
            </a:extLst>
          </p:cNvPr>
          <p:cNvGrpSpPr/>
          <p:nvPr/>
        </p:nvGrpSpPr>
        <p:grpSpPr>
          <a:xfrm rot="5400000">
            <a:off x="9601097" y="3284512"/>
            <a:ext cx="682170" cy="281719"/>
            <a:chOff x="2128086" y="2532745"/>
            <a:chExt cx="805540" cy="276334"/>
          </a:xfrm>
        </p:grpSpPr>
        <p:sp>
          <p:nvSpPr>
            <p:cNvPr id="77" name="Flowchart: Off-page Connector 76">
              <a:extLst>
                <a:ext uri="{FF2B5EF4-FFF2-40B4-BE49-F238E27FC236}">
                  <a16:creationId xmlns:a16="http://schemas.microsoft.com/office/drawing/2014/main" id="{7691DF41-7D63-7E54-E4D2-B2C5FF9B4CA5}"/>
                </a:ext>
              </a:extLst>
            </p:cNvPr>
            <p:cNvSpPr/>
            <p:nvPr/>
          </p:nvSpPr>
          <p:spPr>
            <a:xfrm rot="5400000">
              <a:off x="2244200" y="241719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Off-page Connector 77">
              <a:extLst>
                <a:ext uri="{FF2B5EF4-FFF2-40B4-BE49-F238E27FC236}">
                  <a16:creationId xmlns:a16="http://schemas.microsoft.com/office/drawing/2014/main" id="{D4910B5D-4C14-5C76-F4B6-7CB835EB62DC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4765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5" y="759665"/>
            <a:ext cx="4671891" cy="555211"/>
          </a:xfrm>
        </p:spPr>
        <p:txBody>
          <a:bodyPr>
            <a:normAutofit/>
          </a:bodyPr>
          <a:lstStyle/>
          <a:p>
            <a:r>
              <a:rPr lang="es-GT" sz="2000" dirty="0"/>
              <a:t>Decodificador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FC646B-C82D-925C-58F8-075CB64F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8913" y="2677888"/>
            <a:ext cx="2018958" cy="23621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6214414-5317-88BF-2C18-B8121035DD99}"/>
              </a:ext>
            </a:extLst>
          </p:cNvPr>
          <p:cNvGrpSpPr/>
          <p:nvPr/>
        </p:nvGrpSpPr>
        <p:grpSpPr>
          <a:xfrm>
            <a:off x="2216309" y="2856392"/>
            <a:ext cx="805540" cy="278694"/>
            <a:chOff x="2128086" y="2537079"/>
            <a:chExt cx="805540" cy="278694"/>
          </a:xfrm>
        </p:grpSpPr>
        <p:sp>
          <p:nvSpPr>
            <p:cNvPr id="14" name="Flowchart: Off-page Connector 13">
              <a:extLst>
                <a:ext uri="{FF2B5EF4-FFF2-40B4-BE49-F238E27FC236}">
                  <a16:creationId xmlns:a16="http://schemas.microsoft.com/office/drawing/2014/main" id="{93D05963-1313-907E-0DD2-4E354A9078B2}"/>
                </a:ext>
              </a:extLst>
            </p:cNvPr>
            <p:cNvSpPr/>
            <p:nvPr/>
          </p:nvSpPr>
          <p:spPr>
            <a:xfrm rot="5400000">
              <a:off x="2244200" y="2423888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2872FE98-22A4-CA6E-724D-DADD14F2395B}"/>
                </a:ext>
              </a:extLst>
            </p:cNvPr>
            <p:cNvSpPr/>
            <p:nvPr/>
          </p:nvSpPr>
          <p:spPr>
            <a:xfrm rot="16200000">
              <a:off x="2541740" y="242096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/>
              <p:nvPr/>
            </p:nvSpPr>
            <p:spPr>
              <a:xfrm>
                <a:off x="2565670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70" y="2120262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9456ED-6C27-ED3F-A58A-3F474682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0078" y="2677888"/>
            <a:ext cx="2018958" cy="236218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51045B9-96BE-169A-CBD4-6BB8CB04A67D}"/>
              </a:ext>
            </a:extLst>
          </p:cNvPr>
          <p:cNvGrpSpPr/>
          <p:nvPr/>
        </p:nvGrpSpPr>
        <p:grpSpPr>
          <a:xfrm>
            <a:off x="5087474" y="2852058"/>
            <a:ext cx="805540" cy="276204"/>
            <a:chOff x="2128086" y="2532745"/>
            <a:chExt cx="805540" cy="276204"/>
          </a:xfrm>
        </p:grpSpPr>
        <p:sp>
          <p:nvSpPr>
            <p:cNvPr id="39" name="Flowchart: Off-page Connector 38">
              <a:extLst>
                <a:ext uri="{FF2B5EF4-FFF2-40B4-BE49-F238E27FC236}">
                  <a16:creationId xmlns:a16="http://schemas.microsoft.com/office/drawing/2014/main" id="{2E5A68CC-0751-25AD-49C2-335F3FD0E7B0}"/>
                </a:ext>
              </a:extLst>
            </p:cNvPr>
            <p:cNvSpPr/>
            <p:nvPr/>
          </p:nvSpPr>
          <p:spPr>
            <a:xfrm rot="5400000">
              <a:off x="2244200" y="241706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C14D7CC6-1108-552F-3C57-989792CAF22B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6F62C6-B599-8EA4-4C6A-73DF46CA81DA}"/>
              </a:ext>
            </a:extLst>
          </p:cNvPr>
          <p:cNvGrpSpPr/>
          <p:nvPr/>
        </p:nvGrpSpPr>
        <p:grpSpPr>
          <a:xfrm rot="5400000">
            <a:off x="5656357" y="3277542"/>
            <a:ext cx="682172" cy="281145"/>
            <a:chOff x="2128085" y="2532745"/>
            <a:chExt cx="805542" cy="275771"/>
          </a:xfrm>
        </p:grpSpPr>
        <p:sp>
          <p:nvSpPr>
            <p:cNvPr id="42" name="Flowchart: Off-page Connector 41">
              <a:extLst>
                <a:ext uri="{FF2B5EF4-FFF2-40B4-BE49-F238E27FC236}">
                  <a16:creationId xmlns:a16="http://schemas.microsoft.com/office/drawing/2014/main" id="{D0D41562-9A60-775A-95BB-3F85E9A9A852}"/>
                </a:ext>
              </a:extLst>
            </p:cNvPr>
            <p:cNvSpPr/>
            <p:nvPr/>
          </p:nvSpPr>
          <p:spPr>
            <a:xfrm rot="5400000">
              <a:off x="2244343" y="2416487"/>
              <a:ext cx="275483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Off-page Connector 42">
              <a:extLst>
                <a:ext uri="{FF2B5EF4-FFF2-40B4-BE49-F238E27FC236}">
                  <a16:creationId xmlns:a16="http://schemas.microsoft.com/office/drawing/2014/main" id="{C86C2CF1-09F1-9550-B170-574EF7C7D857}"/>
                </a:ext>
              </a:extLst>
            </p:cNvPr>
            <p:cNvSpPr/>
            <p:nvPr/>
          </p:nvSpPr>
          <p:spPr>
            <a:xfrm rot="16200000">
              <a:off x="2541741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/>
              <p:nvPr/>
            </p:nvSpPr>
            <p:spPr>
              <a:xfrm>
                <a:off x="5436835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35" y="2120262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32500" r="-3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39EDE-CE6A-C44E-DC66-D0190F46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5791" y="2677888"/>
            <a:ext cx="2018958" cy="236218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9AE32A96-917B-6A8C-EF90-53248A227AAB}"/>
              </a:ext>
            </a:extLst>
          </p:cNvPr>
          <p:cNvGrpSpPr/>
          <p:nvPr/>
        </p:nvGrpSpPr>
        <p:grpSpPr>
          <a:xfrm>
            <a:off x="8353187" y="2852058"/>
            <a:ext cx="805540" cy="276204"/>
            <a:chOff x="2128086" y="2532745"/>
            <a:chExt cx="805540" cy="276204"/>
          </a:xfrm>
        </p:grpSpPr>
        <p:sp>
          <p:nvSpPr>
            <p:cNvPr id="53" name="Flowchart: Off-page Connector 52">
              <a:extLst>
                <a:ext uri="{FF2B5EF4-FFF2-40B4-BE49-F238E27FC236}">
                  <a16:creationId xmlns:a16="http://schemas.microsoft.com/office/drawing/2014/main" id="{362B72B4-59F2-7848-797F-156A6CE5972A}"/>
                </a:ext>
              </a:extLst>
            </p:cNvPr>
            <p:cNvSpPr/>
            <p:nvPr/>
          </p:nvSpPr>
          <p:spPr>
            <a:xfrm rot="5400000">
              <a:off x="2244200" y="241706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Off-page Connector 53">
              <a:extLst>
                <a:ext uri="{FF2B5EF4-FFF2-40B4-BE49-F238E27FC236}">
                  <a16:creationId xmlns:a16="http://schemas.microsoft.com/office/drawing/2014/main" id="{BE622D2D-CA2E-E0EB-3DA3-2CE96EAEB468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7480BF-E19D-0813-2B63-59AD9DAB4599}"/>
              </a:ext>
            </a:extLst>
          </p:cNvPr>
          <p:cNvGrpSpPr/>
          <p:nvPr/>
        </p:nvGrpSpPr>
        <p:grpSpPr>
          <a:xfrm rot="5400000">
            <a:off x="8922213" y="3277394"/>
            <a:ext cx="682170" cy="281438"/>
            <a:chOff x="2128086" y="2532458"/>
            <a:chExt cx="805540" cy="276058"/>
          </a:xfrm>
        </p:grpSpPr>
        <p:sp>
          <p:nvSpPr>
            <p:cNvPr id="56" name="Flowchart: Off-page Connector 55">
              <a:extLst>
                <a:ext uri="{FF2B5EF4-FFF2-40B4-BE49-F238E27FC236}">
                  <a16:creationId xmlns:a16="http://schemas.microsoft.com/office/drawing/2014/main" id="{F0E957D5-954A-0CFE-B9B3-DDB7E1E814B0}"/>
                </a:ext>
              </a:extLst>
            </p:cNvPr>
            <p:cNvSpPr/>
            <p:nvPr/>
          </p:nvSpPr>
          <p:spPr>
            <a:xfrm rot="5400000">
              <a:off x="2244200" y="2416344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Off-page Connector 56">
              <a:extLst>
                <a:ext uri="{FF2B5EF4-FFF2-40B4-BE49-F238E27FC236}">
                  <a16:creationId xmlns:a16="http://schemas.microsoft.com/office/drawing/2014/main" id="{9BDA9D3B-0F44-6367-AD2E-DE4DD5A1B6C9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/>
              <p:nvPr/>
            </p:nvSpPr>
            <p:spPr>
              <a:xfrm>
                <a:off x="8702548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48" y="2120262"/>
                <a:ext cx="246862" cy="369332"/>
              </a:xfrm>
              <a:prstGeom prst="rect">
                <a:avLst/>
              </a:prstGeom>
              <a:blipFill>
                <a:blip r:embed="rId5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F9386F29-8B42-671C-6D14-A7C4B2889B00}"/>
              </a:ext>
            </a:extLst>
          </p:cNvPr>
          <p:cNvGrpSpPr/>
          <p:nvPr/>
        </p:nvGrpSpPr>
        <p:grpSpPr>
          <a:xfrm>
            <a:off x="8351700" y="3732931"/>
            <a:ext cx="805540" cy="276204"/>
            <a:chOff x="2128086" y="2546826"/>
            <a:chExt cx="805540" cy="276204"/>
          </a:xfrm>
        </p:grpSpPr>
        <p:sp>
          <p:nvSpPr>
            <p:cNvPr id="60" name="Flowchart: Off-page Connector 59">
              <a:extLst>
                <a:ext uri="{FF2B5EF4-FFF2-40B4-BE49-F238E27FC236}">
                  <a16:creationId xmlns:a16="http://schemas.microsoft.com/office/drawing/2014/main" id="{7659A822-D3A5-1C57-C0E9-6E7BA8DB1CA3}"/>
                </a:ext>
              </a:extLst>
            </p:cNvPr>
            <p:cNvSpPr/>
            <p:nvPr/>
          </p:nvSpPr>
          <p:spPr>
            <a:xfrm rot="5400000">
              <a:off x="2244200" y="2430712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Off-page Connector 60">
              <a:extLst>
                <a:ext uri="{FF2B5EF4-FFF2-40B4-BE49-F238E27FC236}">
                  <a16:creationId xmlns:a16="http://schemas.microsoft.com/office/drawing/2014/main" id="{C9574C25-FE12-3430-3F86-E4B615E4C98F}"/>
                </a:ext>
              </a:extLst>
            </p:cNvPr>
            <p:cNvSpPr/>
            <p:nvPr/>
          </p:nvSpPr>
          <p:spPr>
            <a:xfrm rot="16200000">
              <a:off x="2541740" y="243114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17118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5" y="759665"/>
            <a:ext cx="4671891" cy="555211"/>
          </a:xfrm>
        </p:spPr>
        <p:txBody>
          <a:bodyPr>
            <a:normAutofit/>
          </a:bodyPr>
          <a:lstStyle/>
          <a:p>
            <a:r>
              <a:rPr lang="es-GT" sz="2000" dirty="0"/>
              <a:t>Decodificador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FC646B-C82D-925C-58F8-075CB64F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8913" y="2677888"/>
            <a:ext cx="2018958" cy="23621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/>
              <p:nvPr/>
            </p:nvSpPr>
            <p:spPr>
              <a:xfrm>
                <a:off x="2565670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170BBC8-6364-B059-BE65-A418AE41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70" y="2120262"/>
                <a:ext cx="246862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A23A9B6-5CA4-364A-F047-DD68EDDCEBC9}"/>
              </a:ext>
            </a:extLst>
          </p:cNvPr>
          <p:cNvGrpSpPr/>
          <p:nvPr/>
        </p:nvGrpSpPr>
        <p:grpSpPr>
          <a:xfrm rot="5400000">
            <a:off x="1778757" y="3284163"/>
            <a:ext cx="682169" cy="282415"/>
            <a:chOff x="2128087" y="2531499"/>
            <a:chExt cx="805539" cy="277017"/>
          </a:xfrm>
        </p:grpSpPr>
        <p:sp>
          <p:nvSpPr>
            <p:cNvPr id="29" name="Flowchart: Off-page Connector 28">
              <a:extLst>
                <a:ext uri="{FF2B5EF4-FFF2-40B4-BE49-F238E27FC236}">
                  <a16:creationId xmlns:a16="http://schemas.microsoft.com/office/drawing/2014/main" id="{4B597D74-8075-0B07-CA04-184CA679C310}"/>
                </a:ext>
              </a:extLst>
            </p:cNvPr>
            <p:cNvSpPr/>
            <p:nvPr/>
          </p:nvSpPr>
          <p:spPr>
            <a:xfrm rot="5400000">
              <a:off x="2244201" y="241538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ABDBBB2B-C4AB-FDB5-C80C-D8A55742357D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9456ED-6C27-ED3F-A58A-3F474682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0078" y="2677888"/>
            <a:ext cx="2018958" cy="236218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51045B9-96BE-169A-CBD4-6BB8CB04A67D}"/>
              </a:ext>
            </a:extLst>
          </p:cNvPr>
          <p:cNvGrpSpPr/>
          <p:nvPr/>
        </p:nvGrpSpPr>
        <p:grpSpPr>
          <a:xfrm>
            <a:off x="5087474" y="2850647"/>
            <a:ext cx="805540" cy="277182"/>
            <a:chOff x="2128086" y="2531334"/>
            <a:chExt cx="805540" cy="277182"/>
          </a:xfrm>
        </p:grpSpPr>
        <p:sp>
          <p:nvSpPr>
            <p:cNvPr id="39" name="Flowchart: Off-page Connector 38">
              <a:extLst>
                <a:ext uri="{FF2B5EF4-FFF2-40B4-BE49-F238E27FC236}">
                  <a16:creationId xmlns:a16="http://schemas.microsoft.com/office/drawing/2014/main" id="{2E5A68CC-0751-25AD-49C2-335F3FD0E7B0}"/>
                </a:ext>
              </a:extLst>
            </p:cNvPr>
            <p:cNvSpPr/>
            <p:nvPr/>
          </p:nvSpPr>
          <p:spPr>
            <a:xfrm rot="5400000">
              <a:off x="2244200" y="241522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Off-page Connector 39">
              <a:extLst>
                <a:ext uri="{FF2B5EF4-FFF2-40B4-BE49-F238E27FC236}">
                  <a16:creationId xmlns:a16="http://schemas.microsoft.com/office/drawing/2014/main" id="{C14D7CC6-1108-552F-3C57-989792CAF22B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/>
              <p:nvPr/>
            </p:nvSpPr>
            <p:spPr>
              <a:xfrm>
                <a:off x="5436835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64A64D-F4D1-CC65-DCA3-D0DC862AB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35" y="2120262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78A083F-179E-DAEE-2425-3689EF86E46F}"/>
              </a:ext>
            </a:extLst>
          </p:cNvPr>
          <p:cNvGrpSpPr/>
          <p:nvPr/>
        </p:nvGrpSpPr>
        <p:grpSpPr>
          <a:xfrm rot="5400000">
            <a:off x="4647757" y="3283267"/>
            <a:ext cx="682170" cy="284208"/>
            <a:chOff x="2128086" y="2532745"/>
            <a:chExt cx="805540" cy="278776"/>
          </a:xfrm>
        </p:grpSpPr>
        <p:sp>
          <p:nvSpPr>
            <p:cNvPr id="49" name="Flowchart: Off-page Connector 48">
              <a:extLst>
                <a:ext uri="{FF2B5EF4-FFF2-40B4-BE49-F238E27FC236}">
                  <a16:creationId xmlns:a16="http://schemas.microsoft.com/office/drawing/2014/main" id="{A62C2198-6D66-8534-8472-6B6BDC9D730A}"/>
                </a:ext>
              </a:extLst>
            </p:cNvPr>
            <p:cNvSpPr/>
            <p:nvPr/>
          </p:nvSpPr>
          <p:spPr>
            <a:xfrm rot="5400000">
              <a:off x="2244200" y="2419636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Off-page Connector 49">
              <a:extLst>
                <a:ext uri="{FF2B5EF4-FFF2-40B4-BE49-F238E27FC236}">
                  <a16:creationId xmlns:a16="http://schemas.microsoft.com/office/drawing/2014/main" id="{C533636F-AFD1-163A-F444-A7DA9A009F25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39EDE-CE6A-C44E-DC66-D0190F46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5791" y="2677888"/>
            <a:ext cx="2018958" cy="236218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9AE32A96-917B-6A8C-EF90-53248A227AAB}"/>
              </a:ext>
            </a:extLst>
          </p:cNvPr>
          <p:cNvGrpSpPr/>
          <p:nvPr/>
        </p:nvGrpSpPr>
        <p:grpSpPr>
          <a:xfrm>
            <a:off x="8353187" y="2850647"/>
            <a:ext cx="805540" cy="277182"/>
            <a:chOff x="2128086" y="2531334"/>
            <a:chExt cx="805540" cy="277182"/>
          </a:xfrm>
        </p:grpSpPr>
        <p:sp>
          <p:nvSpPr>
            <p:cNvPr id="53" name="Flowchart: Off-page Connector 52">
              <a:extLst>
                <a:ext uri="{FF2B5EF4-FFF2-40B4-BE49-F238E27FC236}">
                  <a16:creationId xmlns:a16="http://schemas.microsoft.com/office/drawing/2014/main" id="{362B72B4-59F2-7848-797F-156A6CE5972A}"/>
                </a:ext>
              </a:extLst>
            </p:cNvPr>
            <p:cNvSpPr/>
            <p:nvPr/>
          </p:nvSpPr>
          <p:spPr>
            <a:xfrm rot="5400000">
              <a:off x="2244200" y="2415220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Off-page Connector 53">
              <a:extLst>
                <a:ext uri="{FF2B5EF4-FFF2-40B4-BE49-F238E27FC236}">
                  <a16:creationId xmlns:a16="http://schemas.microsoft.com/office/drawing/2014/main" id="{BE622D2D-CA2E-E0EB-3DA3-2CE96EAEB468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7480BF-E19D-0813-2B63-59AD9DAB4599}"/>
              </a:ext>
            </a:extLst>
          </p:cNvPr>
          <p:cNvGrpSpPr/>
          <p:nvPr/>
        </p:nvGrpSpPr>
        <p:grpSpPr>
          <a:xfrm rot="5400000">
            <a:off x="8929969" y="3276765"/>
            <a:ext cx="682170" cy="282696"/>
            <a:chOff x="2128086" y="2524243"/>
            <a:chExt cx="805540" cy="277293"/>
          </a:xfrm>
        </p:grpSpPr>
        <p:sp>
          <p:nvSpPr>
            <p:cNvPr id="56" name="Flowchart: Off-page Connector 55">
              <a:extLst>
                <a:ext uri="{FF2B5EF4-FFF2-40B4-BE49-F238E27FC236}">
                  <a16:creationId xmlns:a16="http://schemas.microsoft.com/office/drawing/2014/main" id="{F0E957D5-954A-0CFE-B9B3-DDB7E1E814B0}"/>
                </a:ext>
              </a:extLst>
            </p:cNvPr>
            <p:cNvSpPr/>
            <p:nvPr/>
          </p:nvSpPr>
          <p:spPr>
            <a:xfrm rot="5400000">
              <a:off x="2244200" y="240965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Off-page Connector 56">
              <a:extLst>
                <a:ext uri="{FF2B5EF4-FFF2-40B4-BE49-F238E27FC236}">
                  <a16:creationId xmlns:a16="http://schemas.microsoft.com/office/drawing/2014/main" id="{9BDA9D3B-0F44-6367-AD2E-DE4DD5A1B6C9}"/>
                </a:ext>
              </a:extLst>
            </p:cNvPr>
            <p:cNvSpPr/>
            <p:nvPr/>
          </p:nvSpPr>
          <p:spPr>
            <a:xfrm rot="16200000">
              <a:off x="2541740" y="2408129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/>
              <p:nvPr/>
            </p:nvSpPr>
            <p:spPr>
              <a:xfrm>
                <a:off x="8702548" y="2120262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4D12A0-D3E8-DA14-647B-784D272B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48" y="2120262"/>
                <a:ext cx="246862" cy="369332"/>
              </a:xfrm>
              <a:prstGeom prst="rect">
                <a:avLst/>
              </a:prstGeom>
              <a:blipFill>
                <a:blip r:embed="rId5"/>
                <a:stretch>
                  <a:fillRect l="-30000" r="-27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E15A6283-3BE9-67BA-7C77-1AC55D9D36F7}"/>
              </a:ext>
            </a:extLst>
          </p:cNvPr>
          <p:cNvGrpSpPr/>
          <p:nvPr/>
        </p:nvGrpSpPr>
        <p:grpSpPr>
          <a:xfrm rot="5400000">
            <a:off x="7915635" y="3284163"/>
            <a:ext cx="682169" cy="282415"/>
            <a:chOff x="2128087" y="2531499"/>
            <a:chExt cx="805539" cy="277017"/>
          </a:xfrm>
        </p:grpSpPr>
        <p:sp>
          <p:nvSpPr>
            <p:cNvPr id="63" name="Flowchart: Off-page Connector 62">
              <a:extLst>
                <a:ext uri="{FF2B5EF4-FFF2-40B4-BE49-F238E27FC236}">
                  <a16:creationId xmlns:a16="http://schemas.microsoft.com/office/drawing/2014/main" id="{4CEF9CAF-6C5B-854F-21BB-18220414CD72}"/>
                </a:ext>
              </a:extLst>
            </p:cNvPr>
            <p:cNvSpPr/>
            <p:nvPr/>
          </p:nvSpPr>
          <p:spPr>
            <a:xfrm rot="5400000">
              <a:off x="2244201" y="2415385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Off-page Connector 63">
              <a:extLst>
                <a:ext uri="{FF2B5EF4-FFF2-40B4-BE49-F238E27FC236}">
                  <a16:creationId xmlns:a16="http://schemas.microsoft.com/office/drawing/2014/main" id="{56E4D3EC-8AF2-EFC2-4AB2-E764676089B4}"/>
                </a:ext>
              </a:extLst>
            </p:cNvPr>
            <p:cNvSpPr/>
            <p:nvPr/>
          </p:nvSpPr>
          <p:spPr>
            <a:xfrm rot="16200000">
              <a:off x="2541740" y="2416631"/>
              <a:ext cx="275771" cy="508000"/>
            </a:xfrm>
            <a:prstGeom prst="flowChartOffpage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96874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Cambria Math</vt:lpstr>
      <vt:lpstr>Franklin Gothic Book</vt:lpstr>
      <vt:lpstr>Franklin Gothic Demi</vt:lpstr>
      <vt:lpstr>Wingdings 2</vt:lpstr>
      <vt:lpstr>DividendVTI</vt:lpstr>
      <vt:lpstr>Proyecto final</vt:lpstr>
      <vt:lpstr>Decodificador</vt:lpstr>
      <vt:lpstr>Decodificador</vt:lpstr>
      <vt:lpstr>Decodificador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2020-04-29T20:24:21Z</dcterms:created>
  <dcterms:modified xsi:type="dcterms:W3CDTF">2022-10-26T19:22:14Z</dcterms:modified>
</cp:coreProperties>
</file>