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0" r:id="rId4"/>
  </p:sldMasterIdLst>
  <p:sldIdLst>
    <p:sldId id="273" r:id="rId5"/>
    <p:sldId id="295" r:id="rId6"/>
    <p:sldId id="296" r:id="rId7"/>
    <p:sldId id="29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D200"/>
    <a:srgbClr val="E3D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68" d="100"/>
          <a:sy n="68" d="100"/>
        </p:scale>
        <p:origin x="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223645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36592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34373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21227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3878350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50866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68635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98378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4/23/2023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43112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79741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1548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949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5">
            <a:extLst>
              <a:ext uri="{FF2B5EF4-FFF2-40B4-BE49-F238E27FC236}">
                <a16:creationId xmlns:a16="http://schemas.microsoft.com/office/drawing/2014/main" id="{942E14E0-E6CB-444C-97C0-D67DA9F4D0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9284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036A86-B202-38F4-207D-0CCFBE3A56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</a:blip>
          <a:srcRect r="7173" b="1"/>
          <a:stretch/>
        </p:blipFill>
        <p:spPr>
          <a:xfrm>
            <a:off x="899160" y="1"/>
            <a:ext cx="10393680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37D29E2-7609-4210-93A1-BFB7944C0F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9160" y="0"/>
            <a:ext cx="10393680" cy="6858000"/>
          </a:xfrm>
          <a:prstGeom prst="rect">
            <a:avLst/>
          </a:prstGeom>
          <a:solidFill>
            <a:schemeClr val="accent2">
              <a:lumMod val="5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23331"/>
            <a:ext cx="9418320" cy="3875965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es-GT" sz="4400">
                <a:solidFill>
                  <a:srgbClr val="FFFFFF"/>
                </a:solidFill>
              </a:rPr>
              <a:t>Proyecto final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5595582"/>
            <a:ext cx="9418320" cy="896658"/>
          </a:xfrm>
          <a:ln>
            <a:noFill/>
          </a:ln>
        </p:spPr>
        <p:txBody>
          <a:bodyPr>
            <a:normAutofit/>
          </a:bodyPr>
          <a:lstStyle/>
          <a:p>
            <a:pPr algn="r"/>
            <a:r>
              <a:rPr lang="es-GT" sz="2000">
                <a:solidFill>
                  <a:srgbClr val="FFFFFF"/>
                </a:solidFill>
              </a:rPr>
              <a:t>Ing. Mario López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63B6ECA-5FD8-454D-ABC3-C4ACC15AF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99160" cy="68580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887B8F6-F933-4DC0-BBB7-EE99DB8AA4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129873" y="5359400"/>
            <a:ext cx="2550319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40037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B28C8-67A2-4BF4-8297-99B86E15B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815" y="759665"/>
            <a:ext cx="4671891" cy="555211"/>
          </a:xfrm>
        </p:spPr>
        <p:txBody>
          <a:bodyPr>
            <a:normAutofit/>
          </a:bodyPr>
          <a:lstStyle/>
          <a:p>
            <a:r>
              <a:rPr lang="es-GT" sz="2000" dirty="0"/>
              <a:t>Decodificador</a:t>
            </a:r>
          </a:p>
        </p:txBody>
      </p:sp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4FC646B-C82D-925C-58F8-075CB64FCED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93342" y="2677888"/>
            <a:ext cx="2018958" cy="2362181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26214414-5317-88BF-2C18-B8121035DD99}"/>
              </a:ext>
            </a:extLst>
          </p:cNvPr>
          <p:cNvGrpSpPr/>
          <p:nvPr/>
        </p:nvGrpSpPr>
        <p:grpSpPr>
          <a:xfrm>
            <a:off x="690738" y="3731723"/>
            <a:ext cx="805540" cy="276204"/>
            <a:chOff x="2128086" y="2539569"/>
            <a:chExt cx="805540" cy="276204"/>
          </a:xfrm>
        </p:grpSpPr>
        <p:sp>
          <p:nvSpPr>
            <p:cNvPr id="14" name="Flowchart: Off-page Connector 13">
              <a:extLst>
                <a:ext uri="{FF2B5EF4-FFF2-40B4-BE49-F238E27FC236}">
                  <a16:creationId xmlns:a16="http://schemas.microsoft.com/office/drawing/2014/main" id="{93D05963-1313-907E-0DD2-4E354A9078B2}"/>
                </a:ext>
              </a:extLst>
            </p:cNvPr>
            <p:cNvSpPr/>
            <p:nvPr/>
          </p:nvSpPr>
          <p:spPr>
            <a:xfrm rot="5400000">
              <a:off x="2244200" y="2423888"/>
              <a:ext cx="275771" cy="508000"/>
            </a:xfrm>
            <a:prstGeom prst="flowChartOffpage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lowchart: Off-page Connector 15">
              <a:extLst>
                <a:ext uri="{FF2B5EF4-FFF2-40B4-BE49-F238E27FC236}">
                  <a16:creationId xmlns:a16="http://schemas.microsoft.com/office/drawing/2014/main" id="{2872FE98-22A4-CA6E-724D-DADD14F2395B}"/>
                </a:ext>
              </a:extLst>
            </p:cNvPr>
            <p:cNvSpPr/>
            <p:nvPr/>
          </p:nvSpPr>
          <p:spPr>
            <a:xfrm rot="16200000">
              <a:off x="2541740" y="2423455"/>
              <a:ext cx="275771" cy="508000"/>
            </a:xfrm>
            <a:prstGeom prst="flowChartOffpage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220DA08-0442-4BD2-2975-E3FCED0968C9}"/>
              </a:ext>
            </a:extLst>
          </p:cNvPr>
          <p:cNvGrpSpPr/>
          <p:nvPr/>
        </p:nvGrpSpPr>
        <p:grpSpPr>
          <a:xfrm rot="5400000">
            <a:off x="1262709" y="4145707"/>
            <a:ext cx="682172" cy="290494"/>
            <a:chOff x="2128084" y="2525137"/>
            <a:chExt cx="805542" cy="284942"/>
          </a:xfrm>
        </p:grpSpPr>
        <p:sp>
          <p:nvSpPr>
            <p:cNvPr id="22" name="Flowchart: Off-page Connector 21">
              <a:extLst>
                <a:ext uri="{FF2B5EF4-FFF2-40B4-BE49-F238E27FC236}">
                  <a16:creationId xmlns:a16="http://schemas.microsoft.com/office/drawing/2014/main" id="{1AC25313-1E97-18E0-7A6F-18E6745261F9}"/>
                </a:ext>
              </a:extLst>
            </p:cNvPr>
            <p:cNvSpPr/>
            <p:nvPr/>
          </p:nvSpPr>
          <p:spPr>
            <a:xfrm rot="5400000">
              <a:off x="2239613" y="2413608"/>
              <a:ext cx="284942" cy="508000"/>
            </a:xfrm>
            <a:prstGeom prst="flowChartOffpage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lowchart: Off-page Connector 22">
              <a:extLst>
                <a:ext uri="{FF2B5EF4-FFF2-40B4-BE49-F238E27FC236}">
                  <a16:creationId xmlns:a16="http://schemas.microsoft.com/office/drawing/2014/main" id="{243528C9-7BE3-8960-3E36-62FA4AA43204}"/>
                </a:ext>
              </a:extLst>
            </p:cNvPr>
            <p:cNvSpPr/>
            <p:nvPr/>
          </p:nvSpPr>
          <p:spPr>
            <a:xfrm rot="16200000">
              <a:off x="2541740" y="2416631"/>
              <a:ext cx="275771" cy="508000"/>
            </a:xfrm>
            <a:prstGeom prst="flowChartOffpage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170BBC8-6364-B059-BE65-A418AE41CD03}"/>
                  </a:ext>
                </a:extLst>
              </p:cNvPr>
              <p:cNvSpPr txBox="1"/>
              <p:nvPr/>
            </p:nvSpPr>
            <p:spPr>
              <a:xfrm>
                <a:off x="1040099" y="2120262"/>
                <a:ext cx="24686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170BBC8-6364-B059-BE65-A418AE41CD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099" y="2120262"/>
                <a:ext cx="246862" cy="369332"/>
              </a:xfrm>
              <a:prstGeom prst="rect">
                <a:avLst/>
              </a:prstGeom>
              <a:blipFill>
                <a:blip r:embed="rId3"/>
                <a:stretch>
                  <a:fillRect l="-30000" r="-27500" b="-10000"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94DF3B18-6A3D-1AD7-3089-5140EAE65073}"/>
              </a:ext>
            </a:extLst>
          </p:cNvPr>
          <p:cNvGrpSpPr/>
          <p:nvPr/>
        </p:nvGrpSpPr>
        <p:grpSpPr>
          <a:xfrm>
            <a:off x="689251" y="4597496"/>
            <a:ext cx="805540" cy="277223"/>
            <a:chOff x="2128086" y="2538550"/>
            <a:chExt cx="805540" cy="277223"/>
          </a:xfrm>
        </p:grpSpPr>
        <p:sp>
          <p:nvSpPr>
            <p:cNvPr id="26" name="Flowchart: Off-page Connector 25">
              <a:extLst>
                <a:ext uri="{FF2B5EF4-FFF2-40B4-BE49-F238E27FC236}">
                  <a16:creationId xmlns:a16="http://schemas.microsoft.com/office/drawing/2014/main" id="{0214731A-22E8-806E-11C8-39940CF38FFF}"/>
                </a:ext>
              </a:extLst>
            </p:cNvPr>
            <p:cNvSpPr/>
            <p:nvPr/>
          </p:nvSpPr>
          <p:spPr>
            <a:xfrm rot="5400000">
              <a:off x="2244200" y="2423888"/>
              <a:ext cx="275771" cy="508000"/>
            </a:xfrm>
            <a:prstGeom prst="flowChartOffpage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lowchart: Off-page Connector 26">
              <a:extLst>
                <a:ext uri="{FF2B5EF4-FFF2-40B4-BE49-F238E27FC236}">
                  <a16:creationId xmlns:a16="http://schemas.microsoft.com/office/drawing/2014/main" id="{E91705DC-2B65-01EA-2361-2A5C79ED67AA}"/>
                </a:ext>
              </a:extLst>
            </p:cNvPr>
            <p:cNvSpPr/>
            <p:nvPr/>
          </p:nvSpPr>
          <p:spPr>
            <a:xfrm rot="16200000">
              <a:off x="2541740" y="2422436"/>
              <a:ext cx="275771" cy="508000"/>
            </a:xfrm>
            <a:prstGeom prst="flowChartOffpage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A23A9B6-5CA4-364A-F047-DD68EDDCEBC9}"/>
              </a:ext>
            </a:extLst>
          </p:cNvPr>
          <p:cNvGrpSpPr/>
          <p:nvPr/>
        </p:nvGrpSpPr>
        <p:grpSpPr>
          <a:xfrm rot="5400000">
            <a:off x="261042" y="4152966"/>
            <a:ext cx="682172" cy="290492"/>
            <a:chOff x="2128084" y="2526543"/>
            <a:chExt cx="805542" cy="284939"/>
          </a:xfrm>
        </p:grpSpPr>
        <p:sp>
          <p:nvSpPr>
            <p:cNvPr id="29" name="Flowchart: Off-page Connector 28">
              <a:extLst>
                <a:ext uri="{FF2B5EF4-FFF2-40B4-BE49-F238E27FC236}">
                  <a16:creationId xmlns:a16="http://schemas.microsoft.com/office/drawing/2014/main" id="{4B597D74-8075-0B07-CA04-184CA679C310}"/>
                </a:ext>
              </a:extLst>
            </p:cNvPr>
            <p:cNvSpPr/>
            <p:nvPr/>
          </p:nvSpPr>
          <p:spPr>
            <a:xfrm rot="5400000">
              <a:off x="2239614" y="2415013"/>
              <a:ext cx="284939" cy="508000"/>
            </a:xfrm>
            <a:prstGeom prst="flowChartOffpage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lowchart: Off-page Connector 35">
              <a:extLst>
                <a:ext uri="{FF2B5EF4-FFF2-40B4-BE49-F238E27FC236}">
                  <a16:creationId xmlns:a16="http://schemas.microsoft.com/office/drawing/2014/main" id="{ABDBBB2B-C4AB-FDB5-C80C-D8A55742357D}"/>
                </a:ext>
              </a:extLst>
            </p:cNvPr>
            <p:cNvSpPr/>
            <p:nvPr/>
          </p:nvSpPr>
          <p:spPr>
            <a:xfrm rot="16200000">
              <a:off x="2541740" y="2416631"/>
              <a:ext cx="275771" cy="508000"/>
            </a:xfrm>
            <a:prstGeom prst="flowChartOffpage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7" name="Picture 3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D9456ED-6C27-ED3F-A58A-3F474682174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164507" y="2677888"/>
            <a:ext cx="2018958" cy="2362181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376F62C6-B599-8EA4-4C6A-73DF46CA81DA}"/>
              </a:ext>
            </a:extLst>
          </p:cNvPr>
          <p:cNvGrpSpPr/>
          <p:nvPr/>
        </p:nvGrpSpPr>
        <p:grpSpPr>
          <a:xfrm rot="5400000">
            <a:off x="3133707" y="4163793"/>
            <a:ext cx="682170" cy="282043"/>
            <a:chOff x="2128086" y="2531864"/>
            <a:chExt cx="805540" cy="276652"/>
          </a:xfrm>
        </p:grpSpPr>
        <p:sp>
          <p:nvSpPr>
            <p:cNvPr id="42" name="Flowchart: Off-page Connector 41">
              <a:extLst>
                <a:ext uri="{FF2B5EF4-FFF2-40B4-BE49-F238E27FC236}">
                  <a16:creationId xmlns:a16="http://schemas.microsoft.com/office/drawing/2014/main" id="{D0D41562-9A60-775A-95BB-3F85E9A9A852}"/>
                </a:ext>
              </a:extLst>
            </p:cNvPr>
            <p:cNvSpPr/>
            <p:nvPr/>
          </p:nvSpPr>
          <p:spPr>
            <a:xfrm rot="5400000">
              <a:off x="2244200" y="2415750"/>
              <a:ext cx="275771" cy="508000"/>
            </a:xfrm>
            <a:prstGeom prst="flowChartOffpage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lowchart: Off-page Connector 42">
              <a:extLst>
                <a:ext uri="{FF2B5EF4-FFF2-40B4-BE49-F238E27FC236}">
                  <a16:creationId xmlns:a16="http://schemas.microsoft.com/office/drawing/2014/main" id="{C86C2CF1-09F1-9550-B170-574EF7C7D857}"/>
                </a:ext>
              </a:extLst>
            </p:cNvPr>
            <p:cNvSpPr/>
            <p:nvPr/>
          </p:nvSpPr>
          <p:spPr>
            <a:xfrm rot="16200000">
              <a:off x="2541740" y="2416631"/>
              <a:ext cx="275771" cy="508000"/>
            </a:xfrm>
            <a:prstGeom prst="flowChartOffpage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664A64D-F4D1-CC65-DCA3-D0DC862AB32F}"/>
                  </a:ext>
                </a:extLst>
              </p:cNvPr>
              <p:cNvSpPr txBox="1"/>
              <p:nvPr/>
            </p:nvSpPr>
            <p:spPr>
              <a:xfrm>
                <a:off x="3911264" y="2120262"/>
                <a:ext cx="24686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664A64D-F4D1-CC65-DCA3-D0DC862AB3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1264" y="2120262"/>
                <a:ext cx="246862" cy="369332"/>
              </a:xfrm>
              <a:prstGeom prst="rect">
                <a:avLst/>
              </a:prstGeom>
              <a:blipFill>
                <a:blip r:embed="rId4"/>
                <a:stretch>
                  <a:fillRect l="-30000" r="-27500" b="-10000"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" name="Picture 5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CA39EDE-CE6A-C44E-DC66-D0190F46D30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430220" y="2677888"/>
            <a:ext cx="2018958" cy="2362181"/>
          </a:xfrm>
          <a:prstGeom prst="rect">
            <a:avLst/>
          </a:prstGeom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CC7480BF-E19D-0813-2B63-59AD9DAB4599}"/>
              </a:ext>
            </a:extLst>
          </p:cNvPr>
          <p:cNvGrpSpPr/>
          <p:nvPr/>
        </p:nvGrpSpPr>
        <p:grpSpPr>
          <a:xfrm rot="5400000">
            <a:off x="7409563" y="4177299"/>
            <a:ext cx="682170" cy="282737"/>
            <a:chOff x="2128086" y="2532745"/>
            <a:chExt cx="805540" cy="277333"/>
          </a:xfrm>
        </p:grpSpPr>
        <p:sp>
          <p:nvSpPr>
            <p:cNvPr id="56" name="Flowchart: Off-page Connector 55">
              <a:extLst>
                <a:ext uri="{FF2B5EF4-FFF2-40B4-BE49-F238E27FC236}">
                  <a16:creationId xmlns:a16="http://schemas.microsoft.com/office/drawing/2014/main" id="{F0E957D5-954A-0CFE-B9B3-DDB7E1E814B0}"/>
                </a:ext>
              </a:extLst>
            </p:cNvPr>
            <p:cNvSpPr/>
            <p:nvPr/>
          </p:nvSpPr>
          <p:spPr>
            <a:xfrm rot="5400000">
              <a:off x="2244200" y="2418193"/>
              <a:ext cx="275771" cy="508000"/>
            </a:xfrm>
            <a:prstGeom prst="flowChartOffpage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lowchart: Off-page Connector 56">
              <a:extLst>
                <a:ext uri="{FF2B5EF4-FFF2-40B4-BE49-F238E27FC236}">
                  <a16:creationId xmlns:a16="http://schemas.microsoft.com/office/drawing/2014/main" id="{9BDA9D3B-0F44-6367-AD2E-DE4DD5A1B6C9}"/>
                </a:ext>
              </a:extLst>
            </p:cNvPr>
            <p:cNvSpPr/>
            <p:nvPr/>
          </p:nvSpPr>
          <p:spPr>
            <a:xfrm rot="16200000">
              <a:off x="2541740" y="2416631"/>
              <a:ext cx="275771" cy="508000"/>
            </a:xfrm>
            <a:prstGeom prst="flowChartOffpage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14D12A0-D3E8-DA14-647B-784D272B3D2B}"/>
                  </a:ext>
                </a:extLst>
              </p:cNvPr>
              <p:cNvSpPr txBox="1"/>
              <p:nvPr/>
            </p:nvSpPr>
            <p:spPr>
              <a:xfrm>
                <a:off x="7176977" y="2120262"/>
                <a:ext cx="24686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14D12A0-D3E8-DA14-647B-784D272B3D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6977" y="2120262"/>
                <a:ext cx="246862" cy="369332"/>
              </a:xfrm>
              <a:prstGeom prst="rect">
                <a:avLst/>
              </a:prstGeom>
              <a:blipFill>
                <a:blip r:embed="rId5"/>
                <a:stretch>
                  <a:fillRect l="-26829" r="-26829" b="-10000"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5" name="Picture 6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2FA7C6B-6D97-90DD-3940-8257A5E2CCB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234214" y="2677888"/>
            <a:ext cx="2018958" cy="2362181"/>
          </a:xfrm>
          <a:prstGeom prst="rect">
            <a:avLst/>
          </a:prstGeom>
        </p:spPr>
      </p:pic>
      <p:grpSp>
        <p:nvGrpSpPr>
          <p:cNvPr id="69" name="Group 68">
            <a:extLst>
              <a:ext uri="{FF2B5EF4-FFF2-40B4-BE49-F238E27FC236}">
                <a16:creationId xmlns:a16="http://schemas.microsoft.com/office/drawing/2014/main" id="{60E58D72-DFDD-CCFF-01DE-841EB2068F32}"/>
              </a:ext>
            </a:extLst>
          </p:cNvPr>
          <p:cNvGrpSpPr/>
          <p:nvPr/>
        </p:nvGrpSpPr>
        <p:grpSpPr>
          <a:xfrm rot="5400000">
            <a:off x="10214491" y="3277402"/>
            <a:ext cx="682170" cy="281438"/>
            <a:chOff x="2128086" y="2532458"/>
            <a:chExt cx="805540" cy="276058"/>
          </a:xfrm>
        </p:grpSpPr>
        <p:sp>
          <p:nvSpPr>
            <p:cNvPr id="70" name="Flowchart: Off-page Connector 69">
              <a:extLst>
                <a:ext uri="{FF2B5EF4-FFF2-40B4-BE49-F238E27FC236}">
                  <a16:creationId xmlns:a16="http://schemas.microsoft.com/office/drawing/2014/main" id="{EDF47401-ABCC-D9D7-8B78-2A12CB76AB4E}"/>
                </a:ext>
              </a:extLst>
            </p:cNvPr>
            <p:cNvSpPr/>
            <p:nvPr/>
          </p:nvSpPr>
          <p:spPr>
            <a:xfrm rot="5400000">
              <a:off x="2244200" y="2416344"/>
              <a:ext cx="275771" cy="508000"/>
            </a:xfrm>
            <a:prstGeom prst="flowChartOffpage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lowchart: Off-page Connector 70">
              <a:extLst>
                <a:ext uri="{FF2B5EF4-FFF2-40B4-BE49-F238E27FC236}">
                  <a16:creationId xmlns:a16="http://schemas.microsoft.com/office/drawing/2014/main" id="{F58C2405-1282-C6ED-681E-6A48080EE891}"/>
                </a:ext>
              </a:extLst>
            </p:cNvPr>
            <p:cNvSpPr/>
            <p:nvPr/>
          </p:nvSpPr>
          <p:spPr>
            <a:xfrm rot="16200000">
              <a:off x="2541740" y="2416631"/>
              <a:ext cx="275771" cy="508000"/>
            </a:xfrm>
            <a:prstGeom prst="flowChartOffpage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EA147971-E718-8183-A8A4-9B26736D1D99}"/>
                  </a:ext>
                </a:extLst>
              </p:cNvPr>
              <p:cNvSpPr txBox="1"/>
              <p:nvPr/>
            </p:nvSpPr>
            <p:spPr>
              <a:xfrm>
                <a:off x="9980971" y="2120262"/>
                <a:ext cx="24686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EA147971-E718-8183-A8A4-9B26736D1D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0971" y="2120262"/>
                <a:ext cx="246862" cy="369332"/>
              </a:xfrm>
              <a:prstGeom prst="rect">
                <a:avLst/>
              </a:prstGeom>
              <a:blipFill>
                <a:blip r:embed="rId6"/>
                <a:stretch>
                  <a:fillRect l="-26829" r="-26829" b="-10000"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3" name="Group 72">
            <a:extLst>
              <a:ext uri="{FF2B5EF4-FFF2-40B4-BE49-F238E27FC236}">
                <a16:creationId xmlns:a16="http://schemas.microsoft.com/office/drawing/2014/main" id="{4ADCC78D-5F19-6F5A-DB86-466E47ED2D50}"/>
              </a:ext>
            </a:extLst>
          </p:cNvPr>
          <p:cNvGrpSpPr/>
          <p:nvPr/>
        </p:nvGrpSpPr>
        <p:grpSpPr>
          <a:xfrm>
            <a:off x="9643978" y="3732933"/>
            <a:ext cx="805540" cy="276204"/>
            <a:chOff x="2128086" y="2546826"/>
            <a:chExt cx="805540" cy="276204"/>
          </a:xfrm>
        </p:grpSpPr>
        <p:sp>
          <p:nvSpPr>
            <p:cNvPr id="74" name="Flowchart: Off-page Connector 73">
              <a:extLst>
                <a:ext uri="{FF2B5EF4-FFF2-40B4-BE49-F238E27FC236}">
                  <a16:creationId xmlns:a16="http://schemas.microsoft.com/office/drawing/2014/main" id="{DE8DFA50-128D-9915-7E68-9D82B91A812B}"/>
                </a:ext>
              </a:extLst>
            </p:cNvPr>
            <p:cNvSpPr/>
            <p:nvPr/>
          </p:nvSpPr>
          <p:spPr>
            <a:xfrm rot="5400000">
              <a:off x="2244200" y="2430712"/>
              <a:ext cx="275771" cy="508000"/>
            </a:xfrm>
            <a:prstGeom prst="flowChartOffpage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Flowchart: Off-page Connector 74">
              <a:extLst>
                <a:ext uri="{FF2B5EF4-FFF2-40B4-BE49-F238E27FC236}">
                  <a16:creationId xmlns:a16="http://schemas.microsoft.com/office/drawing/2014/main" id="{78CB2E98-C743-A234-9E77-33884456EF5E}"/>
                </a:ext>
              </a:extLst>
            </p:cNvPr>
            <p:cNvSpPr/>
            <p:nvPr/>
          </p:nvSpPr>
          <p:spPr>
            <a:xfrm rot="16200000">
              <a:off x="2541740" y="2431145"/>
              <a:ext cx="275771" cy="508000"/>
            </a:xfrm>
            <a:prstGeom prst="flowChartOffpage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AD8D6B5-54BC-8433-7DBE-5361200B78CE}"/>
              </a:ext>
            </a:extLst>
          </p:cNvPr>
          <p:cNvGrpSpPr/>
          <p:nvPr/>
        </p:nvGrpSpPr>
        <p:grpSpPr>
          <a:xfrm rot="5400000">
            <a:off x="9206987" y="4171214"/>
            <a:ext cx="682170" cy="281719"/>
            <a:chOff x="2128086" y="2532745"/>
            <a:chExt cx="805540" cy="276334"/>
          </a:xfrm>
        </p:grpSpPr>
        <p:sp>
          <p:nvSpPr>
            <p:cNvPr id="77" name="Flowchart: Off-page Connector 76">
              <a:extLst>
                <a:ext uri="{FF2B5EF4-FFF2-40B4-BE49-F238E27FC236}">
                  <a16:creationId xmlns:a16="http://schemas.microsoft.com/office/drawing/2014/main" id="{7691DF41-7D63-7E54-E4D2-B2C5FF9B4CA5}"/>
                </a:ext>
              </a:extLst>
            </p:cNvPr>
            <p:cNvSpPr/>
            <p:nvPr/>
          </p:nvSpPr>
          <p:spPr>
            <a:xfrm rot="5400000">
              <a:off x="2244200" y="2417194"/>
              <a:ext cx="275771" cy="508000"/>
            </a:xfrm>
            <a:prstGeom prst="flowChartOffpage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lowchart: Off-page Connector 77">
              <a:extLst>
                <a:ext uri="{FF2B5EF4-FFF2-40B4-BE49-F238E27FC236}">
                  <a16:creationId xmlns:a16="http://schemas.microsoft.com/office/drawing/2014/main" id="{D4910B5D-4C14-5C76-F4B6-7CB835EB62DC}"/>
                </a:ext>
              </a:extLst>
            </p:cNvPr>
            <p:cNvSpPr/>
            <p:nvPr/>
          </p:nvSpPr>
          <p:spPr>
            <a:xfrm rot="16200000">
              <a:off x="2541740" y="2416631"/>
              <a:ext cx="275771" cy="508000"/>
            </a:xfrm>
            <a:prstGeom prst="flowChartOffpage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40">
            <a:extLst>
              <a:ext uri="{FF2B5EF4-FFF2-40B4-BE49-F238E27FC236}">
                <a16:creationId xmlns:a16="http://schemas.microsoft.com/office/drawing/2014/main" id="{736978F7-83CE-C2FD-08DD-5B587A264A12}"/>
              </a:ext>
            </a:extLst>
          </p:cNvPr>
          <p:cNvGrpSpPr/>
          <p:nvPr/>
        </p:nvGrpSpPr>
        <p:grpSpPr>
          <a:xfrm rot="5400000">
            <a:off x="6403382" y="4163788"/>
            <a:ext cx="682170" cy="282043"/>
            <a:chOff x="2128086" y="2531864"/>
            <a:chExt cx="805540" cy="276652"/>
          </a:xfrm>
        </p:grpSpPr>
        <p:sp>
          <p:nvSpPr>
            <p:cNvPr id="4" name="Flowchart: Off-page Connector 41">
              <a:extLst>
                <a:ext uri="{FF2B5EF4-FFF2-40B4-BE49-F238E27FC236}">
                  <a16:creationId xmlns:a16="http://schemas.microsoft.com/office/drawing/2014/main" id="{75A80A3D-FA85-4038-9A66-7A867D1E3E9E}"/>
                </a:ext>
              </a:extLst>
            </p:cNvPr>
            <p:cNvSpPr/>
            <p:nvPr/>
          </p:nvSpPr>
          <p:spPr>
            <a:xfrm rot="5400000">
              <a:off x="2244200" y="2415750"/>
              <a:ext cx="275771" cy="508000"/>
            </a:xfrm>
            <a:prstGeom prst="flowChartOffpage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lowchart: Off-page Connector 42">
              <a:extLst>
                <a:ext uri="{FF2B5EF4-FFF2-40B4-BE49-F238E27FC236}">
                  <a16:creationId xmlns:a16="http://schemas.microsoft.com/office/drawing/2014/main" id="{740A6635-604C-D066-5226-98A8DDF97294}"/>
                </a:ext>
              </a:extLst>
            </p:cNvPr>
            <p:cNvSpPr/>
            <p:nvPr/>
          </p:nvSpPr>
          <p:spPr>
            <a:xfrm rot="16200000">
              <a:off x="2541740" y="2416631"/>
              <a:ext cx="275771" cy="508000"/>
            </a:xfrm>
            <a:prstGeom prst="flowChartOffpage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50476571"/>
      </p:ext>
    </p:extLst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B28C8-67A2-4BF4-8297-99B86E15B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815" y="759665"/>
            <a:ext cx="4671891" cy="555211"/>
          </a:xfrm>
        </p:spPr>
        <p:txBody>
          <a:bodyPr>
            <a:normAutofit/>
          </a:bodyPr>
          <a:lstStyle/>
          <a:p>
            <a:r>
              <a:rPr lang="es-GT" sz="2000" dirty="0"/>
              <a:t>Decodificador</a:t>
            </a:r>
          </a:p>
        </p:txBody>
      </p:sp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4FC646B-C82D-925C-58F8-075CB64FCED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818913" y="2677888"/>
            <a:ext cx="2018958" cy="23621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170BBC8-6364-B059-BE65-A418AE41CD03}"/>
                  </a:ext>
                </a:extLst>
              </p:cNvPr>
              <p:cNvSpPr txBox="1"/>
              <p:nvPr/>
            </p:nvSpPr>
            <p:spPr>
              <a:xfrm>
                <a:off x="2565670" y="2120262"/>
                <a:ext cx="24686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170BBC8-6364-B059-BE65-A418AE41CD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5670" y="2120262"/>
                <a:ext cx="246862" cy="369332"/>
              </a:xfrm>
              <a:prstGeom prst="rect">
                <a:avLst/>
              </a:prstGeom>
              <a:blipFill>
                <a:blip r:embed="rId3"/>
                <a:stretch>
                  <a:fillRect l="-30000" r="-27500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Picture 3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D9456ED-6C27-ED3F-A58A-3F474682174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690078" y="2677888"/>
            <a:ext cx="2018958" cy="23621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664A64D-F4D1-CC65-DCA3-D0DC862AB32F}"/>
                  </a:ext>
                </a:extLst>
              </p:cNvPr>
              <p:cNvSpPr txBox="1"/>
              <p:nvPr/>
            </p:nvSpPr>
            <p:spPr>
              <a:xfrm>
                <a:off x="5436835" y="2120262"/>
                <a:ext cx="24686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664A64D-F4D1-CC65-DCA3-D0DC862AB3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835" y="2120262"/>
                <a:ext cx="246862" cy="369332"/>
              </a:xfrm>
              <a:prstGeom prst="rect">
                <a:avLst/>
              </a:prstGeom>
              <a:blipFill>
                <a:blip r:embed="rId4"/>
                <a:stretch>
                  <a:fillRect l="-32500" r="-30000" b="-1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" name="Picture 5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CA39EDE-CE6A-C44E-DC66-D0190F46D30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955791" y="2677888"/>
            <a:ext cx="2018958" cy="2362181"/>
          </a:xfrm>
          <a:prstGeom prst="rect">
            <a:avLst/>
          </a:prstGeom>
        </p:spPr>
      </p:pic>
      <p:grpSp>
        <p:nvGrpSpPr>
          <p:cNvPr id="52" name="Group 51">
            <a:extLst>
              <a:ext uri="{FF2B5EF4-FFF2-40B4-BE49-F238E27FC236}">
                <a16:creationId xmlns:a16="http://schemas.microsoft.com/office/drawing/2014/main" id="{9AE32A96-917B-6A8C-EF90-53248A227AAB}"/>
              </a:ext>
            </a:extLst>
          </p:cNvPr>
          <p:cNvGrpSpPr/>
          <p:nvPr/>
        </p:nvGrpSpPr>
        <p:grpSpPr>
          <a:xfrm>
            <a:off x="8353187" y="2852058"/>
            <a:ext cx="805540" cy="276204"/>
            <a:chOff x="2128086" y="2532745"/>
            <a:chExt cx="805540" cy="276204"/>
          </a:xfrm>
        </p:grpSpPr>
        <p:sp>
          <p:nvSpPr>
            <p:cNvPr id="53" name="Flowchart: Off-page Connector 52">
              <a:extLst>
                <a:ext uri="{FF2B5EF4-FFF2-40B4-BE49-F238E27FC236}">
                  <a16:creationId xmlns:a16="http://schemas.microsoft.com/office/drawing/2014/main" id="{362B72B4-59F2-7848-797F-156A6CE5972A}"/>
                </a:ext>
              </a:extLst>
            </p:cNvPr>
            <p:cNvSpPr/>
            <p:nvPr/>
          </p:nvSpPr>
          <p:spPr>
            <a:xfrm rot="5400000">
              <a:off x="2244200" y="2417064"/>
              <a:ext cx="275771" cy="508000"/>
            </a:xfrm>
            <a:prstGeom prst="flowChartOffpage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lowchart: Off-page Connector 53">
              <a:extLst>
                <a:ext uri="{FF2B5EF4-FFF2-40B4-BE49-F238E27FC236}">
                  <a16:creationId xmlns:a16="http://schemas.microsoft.com/office/drawing/2014/main" id="{BE622D2D-CA2E-E0EB-3DA3-2CE96EAEB468}"/>
                </a:ext>
              </a:extLst>
            </p:cNvPr>
            <p:cNvSpPr/>
            <p:nvPr/>
          </p:nvSpPr>
          <p:spPr>
            <a:xfrm rot="16200000">
              <a:off x="2541740" y="2416631"/>
              <a:ext cx="275771" cy="508000"/>
            </a:xfrm>
            <a:prstGeom prst="flowChartOffpage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14D12A0-D3E8-DA14-647B-784D272B3D2B}"/>
                  </a:ext>
                </a:extLst>
              </p:cNvPr>
              <p:cNvSpPr txBox="1"/>
              <p:nvPr/>
            </p:nvSpPr>
            <p:spPr>
              <a:xfrm>
                <a:off x="8702548" y="2120262"/>
                <a:ext cx="24686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14D12A0-D3E8-DA14-647B-784D272B3D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2548" y="2120262"/>
                <a:ext cx="246862" cy="369332"/>
              </a:xfrm>
              <a:prstGeom prst="rect">
                <a:avLst/>
              </a:prstGeom>
              <a:blipFill>
                <a:blip r:embed="rId5"/>
                <a:stretch>
                  <a:fillRect l="-30000" r="-27500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68">
            <a:extLst>
              <a:ext uri="{FF2B5EF4-FFF2-40B4-BE49-F238E27FC236}">
                <a16:creationId xmlns:a16="http://schemas.microsoft.com/office/drawing/2014/main" id="{9D502F05-7F8C-14C0-5542-21843692EDC8}"/>
              </a:ext>
            </a:extLst>
          </p:cNvPr>
          <p:cNvGrpSpPr/>
          <p:nvPr/>
        </p:nvGrpSpPr>
        <p:grpSpPr>
          <a:xfrm rot="5400000">
            <a:off x="2790500" y="3268820"/>
            <a:ext cx="682170" cy="281438"/>
            <a:chOff x="2128086" y="2532458"/>
            <a:chExt cx="805540" cy="276058"/>
          </a:xfrm>
        </p:grpSpPr>
        <p:sp>
          <p:nvSpPr>
            <p:cNvPr id="15" name="Flowchart: Off-page Connector 69">
              <a:extLst>
                <a:ext uri="{FF2B5EF4-FFF2-40B4-BE49-F238E27FC236}">
                  <a16:creationId xmlns:a16="http://schemas.microsoft.com/office/drawing/2014/main" id="{FFAD01CA-CE0E-0312-394E-A7215CFA179F}"/>
                </a:ext>
              </a:extLst>
            </p:cNvPr>
            <p:cNvSpPr/>
            <p:nvPr/>
          </p:nvSpPr>
          <p:spPr>
            <a:xfrm rot="5400000">
              <a:off x="2244200" y="2416344"/>
              <a:ext cx="275771" cy="508000"/>
            </a:xfrm>
            <a:prstGeom prst="flowChartOffpage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lowchart: Off-page Connector 70">
              <a:extLst>
                <a:ext uri="{FF2B5EF4-FFF2-40B4-BE49-F238E27FC236}">
                  <a16:creationId xmlns:a16="http://schemas.microsoft.com/office/drawing/2014/main" id="{6C5E5279-EFAA-E18C-3BB8-B13C605C1C0C}"/>
                </a:ext>
              </a:extLst>
            </p:cNvPr>
            <p:cNvSpPr/>
            <p:nvPr/>
          </p:nvSpPr>
          <p:spPr>
            <a:xfrm rot="16200000">
              <a:off x="2541740" y="2416631"/>
              <a:ext cx="275771" cy="508000"/>
            </a:xfrm>
            <a:prstGeom prst="flowChartOffpage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75">
            <a:extLst>
              <a:ext uri="{FF2B5EF4-FFF2-40B4-BE49-F238E27FC236}">
                <a16:creationId xmlns:a16="http://schemas.microsoft.com/office/drawing/2014/main" id="{59B7533F-BEE5-60EB-5E5E-B4F4A95BCB12}"/>
              </a:ext>
            </a:extLst>
          </p:cNvPr>
          <p:cNvGrpSpPr/>
          <p:nvPr/>
        </p:nvGrpSpPr>
        <p:grpSpPr>
          <a:xfrm rot="5400000">
            <a:off x="1782996" y="4162633"/>
            <a:ext cx="682170" cy="281719"/>
            <a:chOff x="2128086" y="2532745"/>
            <a:chExt cx="805540" cy="276334"/>
          </a:xfrm>
        </p:grpSpPr>
        <p:sp>
          <p:nvSpPr>
            <p:cNvPr id="23" name="Flowchart: Off-page Connector 76">
              <a:extLst>
                <a:ext uri="{FF2B5EF4-FFF2-40B4-BE49-F238E27FC236}">
                  <a16:creationId xmlns:a16="http://schemas.microsoft.com/office/drawing/2014/main" id="{8CD92D49-7773-3AD8-83E9-67203DA41462}"/>
                </a:ext>
              </a:extLst>
            </p:cNvPr>
            <p:cNvSpPr/>
            <p:nvPr/>
          </p:nvSpPr>
          <p:spPr>
            <a:xfrm rot="5400000">
              <a:off x="2244200" y="2417194"/>
              <a:ext cx="275771" cy="508000"/>
            </a:xfrm>
            <a:prstGeom prst="flowChartOffpage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lowchart: Off-page Connector 77">
              <a:extLst>
                <a:ext uri="{FF2B5EF4-FFF2-40B4-BE49-F238E27FC236}">
                  <a16:creationId xmlns:a16="http://schemas.microsoft.com/office/drawing/2014/main" id="{3D6FE20B-6E88-C723-6C1C-4BFB1B7C2D80}"/>
                </a:ext>
              </a:extLst>
            </p:cNvPr>
            <p:cNvSpPr/>
            <p:nvPr/>
          </p:nvSpPr>
          <p:spPr>
            <a:xfrm rot="16200000">
              <a:off x="2541740" y="2416631"/>
              <a:ext cx="275771" cy="508000"/>
            </a:xfrm>
            <a:prstGeom prst="flowChartOffpage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75">
            <a:extLst>
              <a:ext uri="{FF2B5EF4-FFF2-40B4-BE49-F238E27FC236}">
                <a16:creationId xmlns:a16="http://schemas.microsoft.com/office/drawing/2014/main" id="{ED8D2E80-1239-4C33-C490-39A4019DC7B8}"/>
              </a:ext>
            </a:extLst>
          </p:cNvPr>
          <p:cNvGrpSpPr/>
          <p:nvPr/>
        </p:nvGrpSpPr>
        <p:grpSpPr>
          <a:xfrm rot="5400000">
            <a:off x="1782991" y="3289791"/>
            <a:ext cx="682170" cy="281719"/>
            <a:chOff x="2128086" y="2532745"/>
            <a:chExt cx="805540" cy="276334"/>
          </a:xfrm>
        </p:grpSpPr>
        <p:sp>
          <p:nvSpPr>
            <p:cNvPr id="27" name="Flowchart: Off-page Connector 76">
              <a:extLst>
                <a:ext uri="{FF2B5EF4-FFF2-40B4-BE49-F238E27FC236}">
                  <a16:creationId xmlns:a16="http://schemas.microsoft.com/office/drawing/2014/main" id="{D71797FE-8E5C-CB20-EAF0-64FFFC7C9735}"/>
                </a:ext>
              </a:extLst>
            </p:cNvPr>
            <p:cNvSpPr/>
            <p:nvPr/>
          </p:nvSpPr>
          <p:spPr>
            <a:xfrm rot="5400000">
              <a:off x="2244200" y="2417194"/>
              <a:ext cx="275771" cy="508000"/>
            </a:xfrm>
            <a:prstGeom prst="flowChartOffpage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lowchart: Off-page Connector 77">
              <a:extLst>
                <a:ext uri="{FF2B5EF4-FFF2-40B4-BE49-F238E27FC236}">
                  <a16:creationId xmlns:a16="http://schemas.microsoft.com/office/drawing/2014/main" id="{7780697D-5AF3-7186-BC02-93428B5FDEAE}"/>
                </a:ext>
              </a:extLst>
            </p:cNvPr>
            <p:cNvSpPr/>
            <p:nvPr/>
          </p:nvSpPr>
          <p:spPr>
            <a:xfrm rot="16200000">
              <a:off x="2541740" y="2416631"/>
              <a:ext cx="275771" cy="508000"/>
            </a:xfrm>
            <a:prstGeom prst="flowChartOffpage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75">
            <a:extLst>
              <a:ext uri="{FF2B5EF4-FFF2-40B4-BE49-F238E27FC236}">
                <a16:creationId xmlns:a16="http://schemas.microsoft.com/office/drawing/2014/main" id="{2653A5AC-26B2-3C81-7776-64D97F170C77}"/>
              </a:ext>
            </a:extLst>
          </p:cNvPr>
          <p:cNvGrpSpPr/>
          <p:nvPr/>
        </p:nvGrpSpPr>
        <p:grpSpPr>
          <a:xfrm rot="5400000">
            <a:off x="2794379" y="4162632"/>
            <a:ext cx="682170" cy="281719"/>
            <a:chOff x="2128086" y="2532745"/>
            <a:chExt cx="805540" cy="276334"/>
          </a:xfrm>
        </p:grpSpPr>
        <p:sp>
          <p:nvSpPr>
            <p:cNvPr id="30" name="Flowchart: Off-page Connector 76">
              <a:extLst>
                <a:ext uri="{FF2B5EF4-FFF2-40B4-BE49-F238E27FC236}">
                  <a16:creationId xmlns:a16="http://schemas.microsoft.com/office/drawing/2014/main" id="{FEC9C7AD-7BA3-EE43-92ED-D316169E311E}"/>
                </a:ext>
              </a:extLst>
            </p:cNvPr>
            <p:cNvSpPr/>
            <p:nvPr/>
          </p:nvSpPr>
          <p:spPr>
            <a:xfrm rot="5400000">
              <a:off x="2244200" y="2417194"/>
              <a:ext cx="275771" cy="508000"/>
            </a:xfrm>
            <a:prstGeom prst="flowChartOffpage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lowchart: Off-page Connector 77">
              <a:extLst>
                <a:ext uri="{FF2B5EF4-FFF2-40B4-BE49-F238E27FC236}">
                  <a16:creationId xmlns:a16="http://schemas.microsoft.com/office/drawing/2014/main" id="{C41912A7-C8BE-1DE5-1B15-660CA643DC7F}"/>
                </a:ext>
              </a:extLst>
            </p:cNvPr>
            <p:cNvSpPr/>
            <p:nvPr/>
          </p:nvSpPr>
          <p:spPr>
            <a:xfrm rot="16200000">
              <a:off x="2541740" y="2416631"/>
              <a:ext cx="275771" cy="508000"/>
            </a:xfrm>
            <a:prstGeom prst="flowChartOffpage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68">
            <a:extLst>
              <a:ext uri="{FF2B5EF4-FFF2-40B4-BE49-F238E27FC236}">
                <a16:creationId xmlns:a16="http://schemas.microsoft.com/office/drawing/2014/main" id="{540E212E-6149-4BC5-C10B-C43B8AE3F2B0}"/>
              </a:ext>
            </a:extLst>
          </p:cNvPr>
          <p:cNvGrpSpPr/>
          <p:nvPr/>
        </p:nvGrpSpPr>
        <p:grpSpPr>
          <a:xfrm rot="5400000">
            <a:off x="5670066" y="3262224"/>
            <a:ext cx="682170" cy="281438"/>
            <a:chOff x="2128086" y="2532458"/>
            <a:chExt cx="805540" cy="276058"/>
          </a:xfrm>
        </p:grpSpPr>
        <p:sp>
          <p:nvSpPr>
            <p:cNvPr id="33" name="Flowchart: Off-page Connector 69">
              <a:extLst>
                <a:ext uri="{FF2B5EF4-FFF2-40B4-BE49-F238E27FC236}">
                  <a16:creationId xmlns:a16="http://schemas.microsoft.com/office/drawing/2014/main" id="{AAABBA89-478E-68EC-EC3A-0C105B677520}"/>
                </a:ext>
              </a:extLst>
            </p:cNvPr>
            <p:cNvSpPr/>
            <p:nvPr/>
          </p:nvSpPr>
          <p:spPr>
            <a:xfrm rot="5400000">
              <a:off x="2244200" y="2416344"/>
              <a:ext cx="275771" cy="508000"/>
            </a:xfrm>
            <a:prstGeom prst="flowChartOffpage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lowchart: Off-page Connector 70">
              <a:extLst>
                <a:ext uri="{FF2B5EF4-FFF2-40B4-BE49-F238E27FC236}">
                  <a16:creationId xmlns:a16="http://schemas.microsoft.com/office/drawing/2014/main" id="{A90E948C-08DE-860F-EEA4-3F77D57B6EB7}"/>
                </a:ext>
              </a:extLst>
            </p:cNvPr>
            <p:cNvSpPr/>
            <p:nvPr/>
          </p:nvSpPr>
          <p:spPr>
            <a:xfrm rot="16200000">
              <a:off x="2541740" y="2416631"/>
              <a:ext cx="275771" cy="508000"/>
            </a:xfrm>
            <a:prstGeom prst="flowChartOffpage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75">
            <a:extLst>
              <a:ext uri="{FF2B5EF4-FFF2-40B4-BE49-F238E27FC236}">
                <a16:creationId xmlns:a16="http://schemas.microsoft.com/office/drawing/2014/main" id="{CDFF5F48-A78A-D7A4-FCF3-D342A61CA133}"/>
              </a:ext>
            </a:extLst>
          </p:cNvPr>
          <p:cNvGrpSpPr/>
          <p:nvPr/>
        </p:nvGrpSpPr>
        <p:grpSpPr>
          <a:xfrm rot="5400000">
            <a:off x="4662562" y="4156037"/>
            <a:ext cx="682170" cy="281719"/>
            <a:chOff x="2128086" y="2532745"/>
            <a:chExt cx="805540" cy="276334"/>
          </a:xfrm>
        </p:grpSpPr>
        <p:sp>
          <p:nvSpPr>
            <p:cNvPr id="36" name="Flowchart: Off-page Connector 76">
              <a:extLst>
                <a:ext uri="{FF2B5EF4-FFF2-40B4-BE49-F238E27FC236}">
                  <a16:creationId xmlns:a16="http://schemas.microsoft.com/office/drawing/2014/main" id="{2622C6A4-E42E-5D02-C147-1F28F260B329}"/>
                </a:ext>
              </a:extLst>
            </p:cNvPr>
            <p:cNvSpPr/>
            <p:nvPr/>
          </p:nvSpPr>
          <p:spPr>
            <a:xfrm rot="5400000">
              <a:off x="2244200" y="2417194"/>
              <a:ext cx="275771" cy="508000"/>
            </a:xfrm>
            <a:prstGeom prst="flowChartOffpage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lowchart: Off-page Connector 77">
              <a:extLst>
                <a:ext uri="{FF2B5EF4-FFF2-40B4-BE49-F238E27FC236}">
                  <a16:creationId xmlns:a16="http://schemas.microsoft.com/office/drawing/2014/main" id="{A3A347CC-A1DF-83B7-55E8-A3DFDB0B1406}"/>
                </a:ext>
              </a:extLst>
            </p:cNvPr>
            <p:cNvSpPr/>
            <p:nvPr/>
          </p:nvSpPr>
          <p:spPr>
            <a:xfrm rot="16200000">
              <a:off x="2541740" y="2416631"/>
              <a:ext cx="275771" cy="508000"/>
            </a:xfrm>
            <a:prstGeom prst="flowChartOffpage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75">
            <a:extLst>
              <a:ext uri="{FF2B5EF4-FFF2-40B4-BE49-F238E27FC236}">
                <a16:creationId xmlns:a16="http://schemas.microsoft.com/office/drawing/2014/main" id="{FF002F68-4037-8887-A195-CFE6C87834FF}"/>
              </a:ext>
            </a:extLst>
          </p:cNvPr>
          <p:cNvGrpSpPr/>
          <p:nvPr/>
        </p:nvGrpSpPr>
        <p:grpSpPr>
          <a:xfrm rot="5400000">
            <a:off x="4662557" y="3283198"/>
            <a:ext cx="682170" cy="281719"/>
            <a:chOff x="2128086" y="2532745"/>
            <a:chExt cx="805540" cy="276334"/>
          </a:xfrm>
        </p:grpSpPr>
        <p:sp>
          <p:nvSpPr>
            <p:cNvPr id="47" name="Flowchart: Off-page Connector 76">
              <a:extLst>
                <a:ext uri="{FF2B5EF4-FFF2-40B4-BE49-F238E27FC236}">
                  <a16:creationId xmlns:a16="http://schemas.microsoft.com/office/drawing/2014/main" id="{9C935AAE-D22A-65C6-7CF7-5E356F6ECD63}"/>
                </a:ext>
              </a:extLst>
            </p:cNvPr>
            <p:cNvSpPr/>
            <p:nvPr/>
          </p:nvSpPr>
          <p:spPr>
            <a:xfrm rot="5400000">
              <a:off x="2244200" y="2417194"/>
              <a:ext cx="275771" cy="508000"/>
            </a:xfrm>
            <a:prstGeom prst="flowChartOffpage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lowchart: Off-page Connector 77">
              <a:extLst>
                <a:ext uri="{FF2B5EF4-FFF2-40B4-BE49-F238E27FC236}">
                  <a16:creationId xmlns:a16="http://schemas.microsoft.com/office/drawing/2014/main" id="{9178337A-0949-6C7A-F9D5-5AABB34DF6CF}"/>
                </a:ext>
              </a:extLst>
            </p:cNvPr>
            <p:cNvSpPr/>
            <p:nvPr/>
          </p:nvSpPr>
          <p:spPr>
            <a:xfrm rot="16200000">
              <a:off x="2541740" y="2416631"/>
              <a:ext cx="275771" cy="508000"/>
            </a:xfrm>
            <a:prstGeom prst="flowChartOffpage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75">
            <a:extLst>
              <a:ext uri="{FF2B5EF4-FFF2-40B4-BE49-F238E27FC236}">
                <a16:creationId xmlns:a16="http://schemas.microsoft.com/office/drawing/2014/main" id="{854FFC1D-BE6B-AA1E-03C7-4FCAA289D312}"/>
              </a:ext>
            </a:extLst>
          </p:cNvPr>
          <p:cNvGrpSpPr/>
          <p:nvPr/>
        </p:nvGrpSpPr>
        <p:grpSpPr>
          <a:xfrm rot="5400000">
            <a:off x="5673945" y="4156036"/>
            <a:ext cx="682170" cy="281719"/>
            <a:chOff x="2128086" y="2532745"/>
            <a:chExt cx="805540" cy="276334"/>
          </a:xfrm>
        </p:grpSpPr>
        <p:sp>
          <p:nvSpPr>
            <p:cNvPr id="50" name="Flowchart: Off-page Connector 76">
              <a:extLst>
                <a:ext uri="{FF2B5EF4-FFF2-40B4-BE49-F238E27FC236}">
                  <a16:creationId xmlns:a16="http://schemas.microsoft.com/office/drawing/2014/main" id="{AC2E632F-43A6-5CB7-2651-D9F48C332926}"/>
                </a:ext>
              </a:extLst>
            </p:cNvPr>
            <p:cNvSpPr/>
            <p:nvPr/>
          </p:nvSpPr>
          <p:spPr>
            <a:xfrm rot="5400000">
              <a:off x="2244200" y="2417194"/>
              <a:ext cx="275771" cy="508000"/>
            </a:xfrm>
            <a:prstGeom prst="flowChartOffpage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lowchart: Off-page Connector 77">
              <a:extLst>
                <a:ext uri="{FF2B5EF4-FFF2-40B4-BE49-F238E27FC236}">
                  <a16:creationId xmlns:a16="http://schemas.microsoft.com/office/drawing/2014/main" id="{CAB02B67-095C-0ED8-1B0C-B966C8E6E211}"/>
                </a:ext>
              </a:extLst>
            </p:cNvPr>
            <p:cNvSpPr/>
            <p:nvPr/>
          </p:nvSpPr>
          <p:spPr>
            <a:xfrm rot="16200000">
              <a:off x="2541740" y="2416631"/>
              <a:ext cx="275771" cy="508000"/>
            </a:xfrm>
            <a:prstGeom prst="flowChartOffpage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" name="Group 58">
            <a:extLst>
              <a:ext uri="{FF2B5EF4-FFF2-40B4-BE49-F238E27FC236}">
                <a16:creationId xmlns:a16="http://schemas.microsoft.com/office/drawing/2014/main" id="{ACCD9272-193A-4475-E596-EC1EB64ECAA0}"/>
              </a:ext>
            </a:extLst>
          </p:cNvPr>
          <p:cNvGrpSpPr/>
          <p:nvPr/>
        </p:nvGrpSpPr>
        <p:grpSpPr>
          <a:xfrm>
            <a:off x="5095505" y="3721509"/>
            <a:ext cx="805540" cy="276204"/>
            <a:chOff x="2128086" y="2546826"/>
            <a:chExt cx="805540" cy="276204"/>
          </a:xfrm>
        </p:grpSpPr>
        <p:sp>
          <p:nvSpPr>
            <p:cNvPr id="64" name="Flowchart: Off-page Connector 59">
              <a:extLst>
                <a:ext uri="{FF2B5EF4-FFF2-40B4-BE49-F238E27FC236}">
                  <a16:creationId xmlns:a16="http://schemas.microsoft.com/office/drawing/2014/main" id="{F6A17767-C279-9114-8333-66DB7A8DE02C}"/>
                </a:ext>
              </a:extLst>
            </p:cNvPr>
            <p:cNvSpPr/>
            <p:nvPr/>
          </p:nvSpPr>
          <p:spPr>
            <a:xfrm rot="5400000">
              <a:off x="2244200" y="2430712"/>
              <a:ext cx="275771" cy="508000"/>
            </a:xfrm>
            <a:prstGeom prst="flowChartOffpage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Flowchart: Off-page Connector 60">
              <a:extLst>
                <a:ext uri="{FF2B5EF4-FFF2-40B4-BE49-F238E27FC236}">
                  <a16:creationId xmlns:a16="http://schemas.microsoft.com/office/drawing/2014/main" id="{239200ED-28EA-4BBA-7F52-5BFDC2A11CCC}"/>
                </a:ext>
              </a:extLst>
            </p:cNvPr>
            <p:cNvSpPr/>
            <p:nvPr/>
          </p:nvSpPr>
          <p:spPr>
            <a:xfrm rot="16200000">
              <a:off x="2541740" y="2431145"/>
              <a:ext cx="275771" cy="508000"/>
            </a:xfrm>
            <a:prstGeom prst="flowChartOffpage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8">
            <a:extLst>
              <a:ext uri="{FF2B5EF4-FFF2-40B4-BE49-F238E27FC236}">
                <a16:creationId xmlns:a16="http://schemas.microsoft.com/office/drawing/2014/main" id="{E691EDE3-FBC5-4811-1EBD-75580B99D542}"/>
              </a:ext>
            </a:extLst>
          </p:cNvPr>
          <p:cNvGrpSpPr/>
          <p:nvPr/>
        </p:nvGrpSpPr>
        <p:grpSpPr>
          <a:xfrm rot="5400000">
            <a:off x="8930651" y="3262556"/>
            <a:ext cx="682170" cy="281438"/>
            <a:chOff x="2128086" y="2532458"/>
            <a:chExt cx="805540" cy="276058"/>
          </a:xfrm>
        </p:grpSpPr>
        <p:sp>
          <p:nvSpPr>
            <p:cNvPr id="67" name="Flowchart: Off-page Connector 69">
              <a:extLst>
                <a:ext uri="{FF2B5EF4-FFF2-40B4-BE49-F238E27FC236}">
                  <a16:creationId xmlns:a16="http://schemas.microsoft.com/office/drawing/2014/main" id="{BECE9F70-AC3D-629F-25DC-10EC3C54346A}"/>
                </a:ext>
              </a:extLst>
            </p:cNvPr>
            <p:cNvSpPr/>
            <p:nvPr/>
          </p:nvSpPr>
          <p:spPr>
            <a:xfrm rot="5400000">
              <a:off x="2244200" y="2416344"/>
              <a:ext cx="275771" cy="508000"/>
            </a:xfrm>
            <a:prstGeom prst="flowChartOffpage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lowchart: Off-page Connector 70">
              <a:extLst>
                <a:ext uri="{FF2B5EF4-FFF2-40B4-BE49-F238E27FC236}">
                  <a16:creationId xmlns:a16="http://schemas.microsoft.com/office/drawing/2014/main" id="{A81A9EC5-9113-3AA1-F41B-C27F21CE5F5D}"/>
                </a:ext>
              </a:extLst>
            </p:cNvPr>
            <p:cNvSpPr/>
            <p:nvPr/>
          </p:nvSpPr>
          <p:spPr>
            <a:xfrm rot="16200000">
              <a:off x="2541740" y="2416631"/>
              <a:ext cx="275771" cy="508000"/>
            </a:xfrm>
            <a:prstGeom prst="flowChartOffpage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oup 75">
            <a:extLst>
              <a:ext uri="{FF2B5EF4-FFF2-40B4-BE49-F238E27FC236}">
                <a16:creationId xmlns:a16="http://schemas.microsoft.com/office/drawing/2014/main" id="{6E97D24A-D294-9482-CD7F-6117AB038EE8}"/>
              </a:ext>
            </a:extLst>
          </p:cNvPr>
          <p:cNvGrpSpPr/>
          <p:nvPr/>
        </p:nvGrpSpPr>
        <p:grpSpPr>
          <a:xfrm rot="5400000">
            <a:off x="7923147" y="4156369"/>
            <a:ext cx="682170" cy="281719"/>
            <a:chOff x="2128086" y="2532745"/>
            <a:chExt cx="805540" cy="276334"/>
          </a:xfrm>
        </p:grpSpPr>
        <p:sp>
          <p:nvSpPr>
            <p:cNvPr id="70" name="Flowchart: Off-page Connector 76">
              <a:extLst>
                <a:ext uri="{FF2B5EF4-FFF2-40B4-BE49-F238E27FC236}">
                  <a16:creationId xmlns:a16="http://schemas.microsoft.com/office/drawing/2014/main" id="{65A062DF-E9B2-D2A9-9288-488EF7C92DAE}"/>
                </a:ext>
              </a:extLst>
            </p:cNvPr>
            <p:cNvSpPr/>
            <p:nvPr/>
          </p:nvSpPr>
          <p:spPr>
            <a:xfrm rot="5400000">
              <a:off x="2244200" y="2417194"/>
              <a:ext cx="275771" cy="508000"/>
            </a:xfrm>
            <a:prstGeom prst="flowChartOffpage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lowchart: Off-page Connector 77">
              <a:extLst>
                <a:ext uri="{FF2B5EF4-FFF2-40B4-BE49-F238E27FC236}">
                  <a16:creationId xmlns:a16="http://schemas.microsoft.com/office/drawing/2014/main" id="{2E6C5356-75ED-CDD7-0CDA-FC5305EB08FA}"/>
                </a:ext>
              </a:extLst>
            </p:cNvPr>
            <p:cNvSpPr/>
            <p:nvPr/>
          </p:nvSpPr>
          <p:spPr>
            <a:xfrm rot="16200000">
              <a:off x="2541740" y="2416631"/>
              <a:ext cx="275771" cy="508000"/>
            </a:xfrm>
            <a:prstGeom prst="flowChartOffpage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" name="Group 75">
            <a:extLst>
              <a:ext uri="{FF2B5EF4-FFF2-40B4-BE49-F238E27FC236}">
                <a16:creationId xmlns:a16="http://schemas.microsoft.com/office/drawing/2014/main" id="{666A5AA6-5BA3-95BE-1BB7-FC23A458FF5E}"/>
              </a:ext>
            </a:extLst>
          </p:cNvPr>
          <p:cNvGrpSpPr/>
          <p:nvPr/>
        </p:nvGrpSpPr>
        <p:grpSpPr>
          <a:xfrm rot="5400000">
            <a:off x="7923142" y="3283530"/>
            <a:ext cx="682170" cy="281719"/>
            <a:chOff x="2128086" y="2532745"/>
            <a:chExt cx="805540" cy="276334"/>
          </a:xfrm>
        </p:grpSpPr>
        <p:sp>
          <p:nvSpPr>
            <p:cNvPr id="73" name="Flowchart: Off-page Connector 76">
              <a:extLst>
                <a:ext uri="{FF2B5EF4-FFF2-40B4-BE49-F238E27FC236}">
                  <a16:creationId xmlns:a16="http://schemas.microsoft.com/office/drawing/2014/main" id="{792D6425-C548-EE46-FB52-FB083FA96890}"/>
                </a:ext>
              </a:extLst>
            </p:cNvPr>
            <p:cNvSpPr/>
            <p:nvPr/>
          </p:nvSpPr>
          <p:spPr>
            <a:xfrm rot="5400000">
              <a:off x="2244200" y="2417194"/>
              <a:ext cx="275771" cy="508000"/>
            </a:xfrm>
            <a:prstGeom prst="flowChartOffpage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lowchart: Off-page Connector 77">
              <a:extLst>
                <a:ext uri="{FF2B5EF4-FFF2-40B4-BE49-F238E27FC236}">
                  <a16:creationId xmlns:a16="http://schemas.microsoft.com/office/drawing/2014/main" id="{38D165D4-0503-CED3-4A75-F857716D64BF}"/>
                </a:ext>
              </a:extLst>
            </p:cNvPr>
            <p:cNvSpPr/>
            <p:nvPr/>
          </p:nvSpPr>
          <p:spPr>
            <a:xfrm rot="16200000">
              <a:off x="2541740" y="2416631"/>
              <a:ext cx="275771" cy="508000"/>
            </a:xfrm>
            <a:prstGeom prst="flowChartOffpage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Group 75">
            <a:extLst>
              <a:ext uri="{FF2B5EF4-FFF2-40B4-BE49-F238E27FC236}">
                <a16:creationId xmlns:a16="http://schemas.microsoft.com/office/drawing/2014/main" id="{32F3B2A0-AA6B-D7E8-B8B0-A2D7E1FEA940}"/>
              </a:ext>
            </a:extLst>
          </p:cNvPr>
          <p:cNvGrpSpPr/>
          <p:nvPr/>
        </p:nvGrpSpPr>
        <p:grpSpPr>
          <a:xfrm rot="5400000">
            <a:off x="8934530" y="4156368"/>
            <a:ext cx="682170" cy="281719"/>
            <a:chOff x="2128086" y="2532745"/>
            <a:chExt cx="805540" cy="276334"/>
          </a:xfrm>
        </p:grpSpPr>
        <p:sp>
          <p:nvSpPr>
            <p:cNvPr id="76" name="Flowchart: Off-page Connector 76">
              <a:extLst>
                <a:ext uri="{FF2B5EF4-FFF2-40B4-BE49-F238E27FC236}">
                  <a16:creationId xmlns:a16="http://schemas.microsoft.com/office/drawing/2014/main" id="{F91EF012-8AA6-D91E-F8BD-48958D73CDAA}"/>
                </a:ext>
              </a:extLst>
            </p:cNvPr>
            <p:cNvSpPr/>
            <p:nvPr/>
          </p:nvSpPr>
          <p:spPr>
            <a:xfrm rot="5400000">
              <a:off x="2244200" y="2417194"/>
              <a:ext cx="275771" cy="508000"/>
            </a:xfrm>
            <a:prstGeom prst="flowChartOffpage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Flowchart: Off-page Connector 77">
              <a:extLst>
                <a:ext uri="{FF2B5EF4-FFF2-40B4-BE49-F238E27FC236}">
                  <a16:creationId xmlns:a16="http://schemas.microsoft.com/office/drawing/2014/main" id="{921EF47D-784B-51BD-6B65-CD9DC214BA19}"/>
                </a:ext>
              </a:extLst>
            </p:cNvPr>
            <p:cNvSpPr/>
            <p:nvPr/>
          </p:nvSpPr>
          <p:spPr>
            <a:xfrm rot="16200000">
              <a:off x="2541740" y="2416631"/>
              <a:ext cx="275771" cy="508000"/>
            </a:xfrm>
            <a:prstGeom prst="flowChartOffpage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" name="Group 58">
            <a:extLst>
              <a:ext uri="{FF2B5EF4-FFF2-40B4-BE49-F238E27FC236}">
                <a16:creationId xmlns:a16="http://schemas.microsoft.com/office/drawing/2014/main" id="{58E4D8B5-D5A4-2AAC-0348-4F365CD6A152}"/>
              </a:ext>
            </a:extLst>
          </p:cNvPr>
          <p:cNvGrpSpPr/>
          <p:nvPr/>
        </p:nvGrpSpPr>
        <p:grpSpPr>
          <a:xfrm>
            <a:off x="8356090" y="3721841"/>
            <a:ext cx="805540" cy="276204"/>
            <a:chOff x="2128086" y="2546826"/>
            <a:chExt cx="805540" cy="276204"/>
          </a:xfrm>
        </p:grpSpPr>
        <p:sp>
          <p:nvSpPr>
            <p:cNvPr id="79" name="Flowchart: Off-page Connector 59">
              <a:extLst>
                <a:ext uri="{FF2B5EF4-FFF2-40B4-BE49-F238E27FC236}">
                  <a16:creationId xmlns:a16="http://schemas.microsoft.com/office/drawing/2014/main" id="{4EF00C27-9508-06F4-8F0B-01E61635F50B}"/>
                </a:ext>
              </a:extLst>
            </p:cNvPr>
            <p:cNvSpPr/>
            <p:nvPr/>
          </p:nvSpPr>
          <p:spPr>
            <a:xfrm rot="5400000">
              <a:off x="2244200" y="2430712"/>
              <a:ext cx="275771" cy="508000"/>
            </a:xfrm>
            <a:prstGeom prst="flowChartOffpage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Flowchart: Off-page Connector 60">
              <a:extLst>
                <a:ext uri="{FF2B5EF4-FFF2-40B4-BE49-F238E27FC236}">
                  <a16:creationId xmlns:a16="http://schemas.microsoft.com/office/drawing/2014/main" id="{EE3601DA-682E-62A4-329D-351929DE0E8E}"/>
                </a:ext>
              </a:extLst>
            </p:cNvPr>
            <p:cNvSpPr/>
            <p:nvPr/>
          </p:nvSpPr>
          <p:spPr>
            <a:xfrm rot="16200000">
              <a:off x="2541740" y="2431145"/>
              <a:ext cx="275771" cy="508000"/>
            </a:xfrm>
            <a:prstGeom prst="flowChartOffpage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94171187"/>
      </p:ext>
    </p:extLst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B28C8-67A2-4BF4-8297-99B86E15B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815" y="759665"/>
            <a:ext cx="4671891" cy="555211"/>
          </a:xfrm>
        </p:spPr>
        <p:txBody>
          <a:bodyPr>
            <a:normAutofit/>
          </a:bodyPr>
          <a:lstStyle/>
          <a:p>
            <a:r>
              <a:rPr lang="es-GT" sz="2000" dirty="0"/>
              <a:t>Decodificador</a:t>
            </a:r>
          </a:p>
        </p:txBody>
      </p:sp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4FC646B-C82D-925C-58F8-075CB64FCED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818913" y="2677888"/>
            <a:ext cx="2018958" cy="23621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170BBC8-6364-B059-BE65-A418AE41CD03}"/>
                  </a:ext>
                </a:extLst>
              </p:cNvPr>
              <p:cNvSpPr txBox="1"/>
              <p:nvPr/>
            </p:nvSpPr>
            <p:spPr>
              <a:xfrm>
                <a:off x="2565670" y="2120262"/>
                <a:ext cx="24686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170BBC8-6364-B059-BE65-A418AE41CD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5670" y="2120262"/>
                <a:ext cx="246862" cy="369332"/>
              </a:xfrm>
              <a:prstGeom prst="rect">
                <a:avLst/>
              </a:prstGeom>
              <a:blipFill>
                <a:blip r:embed="rId3"/>
                <a:stretch>
                  <a:fillRect l="-30000" r="-27500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Picture 3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D9456ED-6C27-ED3F-A58A-3F474682174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690078" y="2677888"/>
            <a:ext cx="2018958" cy="2362181"/>
          </a:xfrm>
          <a:prstGeom prst="rect">
            <a:avLst/>
          </a:prstGeo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651045B9-96BE-169A-CBD4-6BB8CB04A67D}"/>
              </a:ext>
            </a:extLst>
          </p:cNvPr>
          <p:cNvGrpSpPr/>
          <p:nvPr/>
        </p:nvGrpSpPr>
        <p:grpSpPr>
          <a:xfrm>
            <a:off x="5087474" y="4596331"/>
            <a:ext cx="805540" cy="277182"/>
            <a:chOff x="2128086" y="2531334"/>
            <a:chExt cx="805540" cy="277182"/>
          </a:xfrm>
        </p:grpSpPr>
        <p:sp>
          <p:nvSpPr>
            <p:cNvPr id="39" name="Flowchart: Off-page Connector 38">
              <a:extLst>
                <a:ext uri="{FF2B5EF4-FFF2-40B4-BE49-F238E27FC236}">
                  <a16:creationId xmlns:a16="http://schemas.microsoft.com/office/drawing/2014/main" id="{2E5A68CC-0751-25AD-49C2-335F3FD0E7B0}"/>
                </a:ext>
              </a:extLst>
            </p:cNvPr>
            <p:cNvSpPr/>
            <p:nvPr/>
          </p:nvSpPr>
          <p:spPr>
            <a:xfrm rot="5400000">
              <a:off x="2244200" y="2415220"/>
              <a:ext cx="275771" cy="508000"/>
            </a:xfrm>
            <a:prstGeom prst="flowChartOffpage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lowchart: Off-page Connector 39">
              <a:extLst>
                <a:ext uri="{FF2B5EF4-FFF2-40B4-BE49-F238E27FC236}">
                  <a16:creationId xmlns:a16="http://schemas.microsoft.com/office/drawing/2014/main" id="{C14D7CC6-1108-552F-3C57-989792CAF22B}"/>
                </a:ext>
              </a:extLst>
            </p:cNvPr>
            <p:cNvSpPr/>
            <p:nvPr/>
          </p:nvSpPr>
          <p:spPr>
            <a:xfrm rot="16200000">
              <a:off x="2541740" y="2416631"/>
              <a:ext cx="275771" cy="508000"/>
            </a:xfrm>
            <a:prstGeom prst="flowChartOffpage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664A64D-F4D1-CC65-DCA3-D0DC862AB32F}"/>
                  </a:ext>
                </a:extLst>
              </p:cNvPr>
              <p:cNvSpPr txBox="1"/>
              <p:nvPr/>
            </p:nvSpPr>
            <p:spPr>
              <a:xfrm>
                <a:off x="5436835" y="2120262"/>
                <a:ext cx="24686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664A64D-F4D1-CC65-DCA3-D0DC862AB3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835" y="2120262"/>
                <a:ext cx="246862" cy="369332"/>
              </a:xfrm>
              <a:prstGeom prst="rect">
                <a:avLst/>
              </a:prstGeom>
              <a:blipFill>
                <a:blip r:embed="rId4"/>
                <a:stretch>
                  <a:fillRect l="-30000" r="-27500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8" name="Group 47">
            <a:extLst>
              <a:ext uri="{FF2B5EF4-FFF2-40B4-BE49-F238E27FC236}">
                <a16:creationId xmlns:a16="http://schemas.microsoft.com/office/drawing/2014/main" id="{E78A083F-179E-DAEE-2425-3689EF86E46F}"/>
              </a:ext>
            </a:extLst>
          </p:cNvPr>
          <p:cNvGrpSpPr/>
          <p:nvPr/>
        </p:nvGrpSpPr>
        <p:grpSpPr>
          <a:xfrm rot="5400000">
            <a:off x="4647757" y="3283267"/>
            <a:ext cx="682170" cy="284208"/>
            <a:chOff x="2128086" y="2532745"/>
            <a:chExt cx="805540" cy="278776"/>
          </a:xfrm>
        </p:grpSpPr>
        <p:sp>
          <p:nvSpPr>
            <p:cNvPr id="49" name="Flowchart: Off-page Connector 48">
              <a:extLst>
                <a:ext uri="{FF2B5EF4-FFF2-40B4-BE49-F238E27FC236}">
                  <a16:creationId xmlns:a16="http://schemas.microsoft.com/office/drawing/2014/main" id="{A62C2198-6D66-8534-8472-6B6BDC9D730A}"/>
                </a:ext>
              </a:extLst>
            </p:cNvPr>
            <p:cNvSpPr/>
            <p:nvPr/>
          </p:nvSpPr>
          <p:spPr>
            <a:xfrm rot="5400000">
              <a:off x="2244200" y="2419636"/>
              <a:ext cx="275771" cy="508000"/>
            </a:xfrm>
            <a:prstGeom prst="flowChartOffpage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lowchart: Off-page Connector 49">
              <a:extLst>
                <a:ext uri="{FF2B5EF4-FFF2-40B4-BE49-F238E27FC236}">
                  <a16:creationId xmlns:a16="http://schemas.microsoft.com/office/drawing/2014/main" id="{C533636F-AFD1-163A-F444-A7DA9A009F25}"/>
                </a:ext>
              </a:extLst>
            </p:cNvPr>
            <p:cNvSpPr/>
            <p:nvPr/>
          </p:nvSpPr>
          <p:spPr>
            <a:xfrm rot="16200000">
              <a:off x="2541740" y="2416631"/>
              <a:ext cx="275771" cy="508000"/>
            </a:xfrm>
            <a:prstGeom prst="flowChartOffpage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1" name="Picture 5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CA39EDE-CE6A-C44E-DC66-D0190F46D30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955791" y="2677888"/>
            <a:ext cx="2018958" cy="2362181"/>
          </a:xfrm>
          <a:prstGeom prst="rect">
            <a:avLst/>
          </a:prstGeom>
        </p:spPr>
      </p:pic>
      <p:grpSp>
        <p:nvGrpSpPr>
          <p:cNvPr id="52" name="Group 51">
            <a:extLst>
              <a:ext uri="{FF2B5EF4-FFF2-40B4-BE49-F238E27FC236}">
                <a16:creationId xmlns:a16="http://schemas.microsoft.com/office/drawing/2014/main" id="{9AE32A96-917B-6A8C-EF90-53248A227AAB}"/>
              </a:ext>
            </a:extLst>
          </p:cNvPr>
          <p:cNvGrpSpPr/>
          <p:nvPr/>
        </p:nvGrpSpPr>
        <p:grpSpPr>
          <a:xfrm>
            <a:off x="8353187" y="3723491"/>
            <a:ext cx="805540" cy="277182"/>
            <a:chOff x="2128086" y="2531334"/>
            <a:chExt cx="805540" cy="277182"/>
          </a:xfrm>
        </p:grpSpPr>
        <p:sp>
          <p:nvSpPr>
            <p:cNvPr id="53" name="Flowchart: Off-page Connector 52">
              <a:extLst>
                <a:ext uri="{FF2B5EF4-FFF2-40B4-BE49-F238E27FC236}">
                  <a16:creationId xmlns:a16="http://schemas.microsoft.com/office/drawing/2014/main" id="{362B72B4-59F2-7848-797F-156A6CE5972A}"/>
                </a:ext>
              </a:extLst>
            </p:cNvPr>
            <p:cNvSpPr/>
            <p:nvPr/>
          </p:nvSpPr>
          <p:spPr>
            <a:xfrm rot="5400000">
              <a:off x="2244200" y="2415220"/>
              <a:ext cx="275771" cy="508000"/>
            </a:xfrm>
            <a:prstGeom prst="flowChartOffpage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lowchart: Off-page Connector 53">
              <a:extLst>
                <a:ext uri="{FF2B5EF4-FFF2-40B4-BE49-F238E27FC236}">
                  <a16:creationId xmlns:a16="http://schemas.microsoft.com/office/drawing/2014/main" id="{BE622D2D-CA2E-E0EB-3DA3-2CE96EAEB468}"/>
                </a:ext>
              </a:extLst>
            </p:cNvPr>
            <p:cNvSpPr/>
            <p:nvPr/>
          </p:nvSpPr>
          <p:spPr>
            <a:xfrm rot="16200000">
              <a:off x="2541740" y="2416631"/>
              <a:ext cx="275771" cy="508000"/>
            </a:xfrm>
            <a:prstGeom prst="flowChartOffpage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CC7480BF-E19D-0813-2B63-59AD9DAB4599}"/>
              </a:ext>
            </a:extLst>
          </p:cNvPr>
          <p:cNvGrpSpPr/>
          <p:nvPr/>
        </p:nvGrpSpPr>
        <p:grpSpPr>
          <a:xfrm rot="5400000">
            <a:off x="8929969" y="4149609"/>
            <a:ext cx="682170" cy="282696"/>
            <a:chOff x="2128086" y="2524243"/>
            <a:chExt cx="805540" cy="277293"/>
          </a:xfrm>
        </p:grpSpPr>
        <p:sp>
          <p:nvSpPr>
            <p:cNvPr id="56" name="Flowchart: Off-page Connector 55">
              <a:extLst>
                <a:ext uri="{FF2B5EF4-FFF2-40B4-BE49-F238E27FC236}">
                  <a16:creationId xmlns:a16="http://schemas.microsoft.com/office/drawing/2014/main" id="{F0E957D5-954A-0CFE-B9B3-DDB7E1E814B0}"/>
                </a:ext>
              </a:extLst>
            </p:cNvPr>
            <p:cNvSpPr/>
            <p:nvPr/>
          </p:nvSpPr>
          <p:spPr>
            <a:xfrm rot="5400000">
              <a:off x="2244200" y="2409651"/>
              <a:ext cx="275771" cy="508000"/>
            </a:xfrm>
            <a:prstGeom prst="flowChartOffpage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lowchart: Off-page Connector 56">
              <a:extLst>
                <a:ext uri="{FF2B5EF4-FFF2-40B4-BE49-F238E27FC236}">
                  <a16:creationId xmlns:a16="http://schemas.microsoft.com/office/drawing/2014/main" id="{9BDA9D3B-0F44-6367-AD2E-DE4DD5A1B6C9}"/>
                </a:ext>
              </a:extLst>
            </p:cNvPr>
            <p:cNvSpPr/>
            <p:nvPr/>
          </p:nvSpPr>
          <p:spPr>
            <a:xfrm rot="16200000">
              <a:off x="2541740" y="2408129"/>
              <a:ext cx="275771" cy="508000"/>
            </a:xfrm>
            <a:prstGeom prst="flowChartOffpage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14D12A0-D3E8-DA14-647B-784D272B3D2B}"/>
                  </a:ext>
                </a:extLst>
              </p:cNvPr>
              <p:cNvSpPr txBox="1"/>
              <p:nvPr/>
            </p:nvSpPr>
            <p:spPr>
              <a:xfrm>
                <a:off x="8702548" y="2120262"/>
                <a:ext cx="24686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14D12A0-D3E8-DA14-647B-784D272B3D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2548" y="2120262"/>
                <a:ext cx="246862" cy="369332"/>
              </a:xfrm>
              <a:prstGeom prst="rect">
                <a:avLst/>
              </a:prstGeom>
              <a:blipFill>
                <a:blip r:embed="rId5"/>
                <a:stretch>
                  <a:fillRect l="-30000" r="-27500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2" name="Group 61">
            <a:extLst>
              <a:ext uri="{FF2B5EF4-FFF2-40B4-BE49-F238E27FC236}">
                <a16:creationId xmlns:a16="http://schemas.microsoft.com/office/drawing/2014/main" id="{E15A6283-3BE9-67BA-7C77-1AC55D9D36F7}"/>
              </a:ext>
            </a:extLst>
          </p:cNvPr>
          <p:cNvGrpSpPr/>
          <p:nvPr/>
        </p:nvGrpSpPr>
        <p:grpSpPr>
          <a:xfrm rot="5400000">
            <a:off x="7915635" y="3284163"/>
            <a:ext cx="682169" cy="282415"/>
            <a:chOff x="2128087" y="2531499"/>
            <a:chExt cx="805539" cy="277017"/>
          </a:xfrm>
        </p:grpSpPr>
        <p:sp>
          <p:nvSpPr>
            <p:cNvPr id="63" name="Flowchart: Off-page Connector 62">
              <a:extLst>
                <a:ext uri="{FF2B5EF4-FFF2-40B4-BE49-F238E27FC236}">
                  <a16:creationId xmlns:a16="http://schemas.microsoft.com/office/drawing/2014/main" id="{4CEF9CAF-6C5B-854F-21BB-18220414CD72}"/>
                </a:ext>
              </a:extLst>
            </p:cNvPr>
            <p:cNvSpPr/>
            <p:nvPr/>
          </p:nvSpPr>
          <p:spPr>
            <a:xfrm rot="5400000">
              <a:off x="2244201" y="2415385"/>
              <a:ext cx="275771" cy="508000"/>
            </a:xfrm>
            <a:prstGeom prst="flowChartOffpage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lowchart: Off-page Connector 63">
              <a:extLst>
                <a:ext uri="{FF2B5EF4-FFF2-40B4-BE49-F238E27FC236}">
                  <a16:creationId xmlns:a16="http://schemas.microsoft.com/office/drawing/2014/main" id="{56E4D3EC-8AF2-EFC2-4AB2-E764676089B4}"/>
                </a:ext>
              </a:extLst>
            </p:cNvPr>
            <p:cNvSpPr/>
            <p:nvPr/>
          </p:nvSpPr>
          <p:spPr>
            <a:xfrm rot="16200000">
              <a:off x="2541740" y="2416631"/>
              <a:ext cx="275771" cy="508000"/>
            </a:xfrm>
            <a:prstGeom prst="flowChartOffpage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68">
            <a:extLst>
              <a:ext uri="{FF2B5EF4-FFF2-40B4-BE49-F238E27FC236}">
                <a16:creationId xmlns:a16="http://schemas.microsoft.com/office/drawing/2014/main" id="{C81477C2-FBE8-250A-0D0B-6E302C0E93B5}"/>
              </a:ext>
            </a:extLst>
          </p:cNvPr>
          <p:cNvGrpSpPr/>
          <p:nvPr/>
        </p:nvGrpSpPr>
        <p:grpSpPr>
          <a:xfrm rot="5400000">
            <a:off x="2781693" y="3263539"/>
            <a:ext cx="682170" cy="281438"/>
            <a:chOff x="2128086" y="2532458"/>
            <a:chExt cx="805540" cy="276058"/>
          </a:xfrm>
        </p:grpSpPr>
        <p:sp>
          <p:nvSpPr>
            <p:cNvPr id="4" name="Flowchart: Off-page Connector 69">
              <a:extLst>
                <a:ext uri="{FF2B5EF4-FFF2-40B4-BE49-F238E27FC236}">
                  <a16:creationId xmlns:a16="http://schemas.microsoft.com/office/drawing/2014/main" id="{1BE01A9C-B825-B7EC-6F7B-7A7EC834919E}"/>
                </a:ext>
              </a:extLst>
            </p:cNvPr>
            <p:cNvSpPr/>
            <p:nvPr/>
          </p:nvSpPr>
          <p:spPr>
            <a:xfrm rot="5400000">
              <a:off x="2244200" y="2416344"/>
              <a:ext cx="275771" cy="508000"/>
            </a:xfrm>
            <a:prstGeom prst="flowChartOffpage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lowchart: Off-page Connector 70">
              <a:extLst>
                <a:ext uri="{FF2B5EF4-FFF2-40B4-BE49-F238E27FC236}">
                  <a16:creationId xmlns:a16="http://schemas.microsoft.com/office/drawing/2014/main" id="{8368CA5E-21C4-D8D8-6E32-589D2F976B70}"/>
                </a:ext>
              </a:extLst>
            </p:cNvPr>
            <p:cNvSpPr/>
            <p:nvPr/>
          </p:nvSpPr>
          <p:spPr>
            <a:xfrm rot="16200000">
              <a:off x="2541740" y="2416631"/>
              <a:ext cx="275771" cy="508000"/>
            </a:xfrm>
            <a:prstGeom prst="flowChartOffpage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75">
            <a:extLst>
              <a:ext uri="{FF2B5EF4-FFF2-40B4-BE49-F238E27FC236}">
                <a16:creationId xmlns:a16="http://schemas.microsoft.com/office/drawing/2014/main" id="{59257D71-519B-2D13-F7F4-FEBA12843580}"/>
              </a:ext>
            </a:extLst>
          </p:cNvPr>
          <p:cNvGrpSpPr/>
          <p:nvPr/>
        </p:nvGrpSpPr>
        <p:grpSpPr>
          <a:xfrm rot="5400000">
            <a:off x="1774189" y="4157354"/>
            <a:ext cx="682170" cy="281719"/>
            <a:chOff x="2128086" y="2532745"/>
            <a:chExt cx="805540" cy="276334"/>
          </a:xfrm>
        </p:grpSpPr>
        <p:sp>
          <p:nvSpPr>
            <p:cNvPr id="7" name="Flowchart: Off-page Connector 76">
              <a:extLst>
                <a:ext uri="{FF2B5EF4-FFF2-40B4-BE49-F238E27FC236}">
                  <a16:creationId xmlns:a16="http://schemas.microsoft.com/office/drawing/2014/main" id="{0FC969CD-D098-3895-2BC1-B964BE7D7E77}"/>
                </a:ext>
              </a:extLst>
            </p:cNvPr>
            <p:cNvSpPr/>
            <p:nvPr/>
          </p:nvSpPr>
          <p:spPr>
            <a:xfrm rot="5400000">
              <a:off x="2244200" y="2417194"/>
              <a:ext cx="275771" cy="508000"/>
            </a:xfrm>
            <a:prstGeom prst="flowChartOffpage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Off-page Connector 77">
              <a:extLst>
                <a:ext uri="{FF2B5EF4-FFF2-40B4-BE49-F238E27FC236}">
                  <a16:creationId xmlns:a16="http://schemas.microsoft.com/office/drawing/2014/main" id="{DE26831A-4262-8406-8065-F003588FA68B}"/>
                </a:ext>
              </a:extLst>
            </p:cNvPr>
            <p:cNvSpPr/>
            <p:nvPr/>
          </p:nvSpPr>
          <p:spPr>
            <a:xfrm rot="16200000">
              <a:off x="2541740" y="2416631"/>
              <a:ext cx="275771" cy="508000"/>
            </a:xfrm>
            <a:prstGeom prst="flowChartOffpage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75">
            <a:extLst>
              <a:ext uri="{FF2B5EF4-FFF2-40B4-BE49-F238E27FC236}">
                <a16:creationId xmlns:a16="http://schemas.microsoft.com/office/drawing/2014/main" id="{188ED4E1-1C2D-5C61-ADBA-77F6683F1D9A}"/>
              </a:ext>
            </a:extLst>
          </p:cNvPr>
          <p:cNvGrpSpPr/>
          <p:nvPr/>
        </p:nvGrpSpPr>
        <p:grpSpPr>
          <a:xfrm rot="5400000">
            <a:off x="1774184" y="3284513"/>
            <a:ext cx="682170" cy="281719"/>
            <a:chOff x="2128086" y="2532745"/>
            <a:chExt cx="805540" cy="276334"/>
          </a:xfrm>
        </p:grpSpPr>
        <p:sp>
          <p:nvSpPr>
            <p:cNvPr id="11" name="Flowchart: Off-page Connector 76">
              <a:extLst>
                <a:ext uri="{FF2B5EF4-FFF2-40B4-BE49-F238E27FC236}">
                  <a16:creationId xmlns:a16="http://schemas.microsoft.com/office/drawing/2014/main" id="{89DA34E9-D0B9-2D05-51B7-913A17B0FA08}"/>
                </a:ext>
              </a:extLst>
            </p:cNvPr>
            <p:cNvSpPr/>
            <p:nvPr/>
          </p:nvSpPr>
          <p:spPr>
            <a:xfrm rot="5400000">
              <a:off x="2244200" y="2417194"/>
              <a:ext cx="275771" cy="508000"/>
            </a:xfrm>
            <a:prstGeom prst="flowChartOffpage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lowchart: Off-page Connector 77">
              <a:extLst>
                <a:ext uri="{FF2B5EF4-FFF2-40B4-BE49-F238E27FC236}">
                  <a16:creationId xmlns:a16="http://schemas.microsoft.com/office/drawing/2014/main" id="{FD4E1D8D-8B1E-3F5E-2600-2E0A848697D7}"/>
                </a:ext>
              </a:extLst>
            </p:cNvPr>
            <p:cNvSpPr/>
            <p:nvPr/>
          </p:nvSpPr>
          <p:spPr>
            <a:xfrm rot="16200000">
              <a:off x="2541740" y="2416631"/>
              <a:ext cx="275771" cy="508000"/>
            </a:xfrm>
            <a:prstGeom prst="flowChartOffpage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75">
            <a:extLst>
              <a:ext uri="{FF2B5EF4-FFF2-40B4-BE49-F238E27FC236}">
                <a16:creationId xmlns:a16="http://schemas.microsoft.com/office/drawing/2014/main" id="{8CC90F9C-6F87-2951-B0D3-DAADDAC46167}"/>
              </a:ext>
            </a:extLst>
          </p:cNvPr>
          <p:cNvGrpSpPr/>
          <p:nvPr/>
        </p:nvGrpSpPr>
        <p:grpSpPr>
          <a:xfrm rot="5400000">
            <a:off x="2785572" y="4157352"/>
            <a:ext cx="682170" cy="281719"/>
            <a:chOff x="2128086" y="2532745"/>
            <a:chExt cx="805540" cy="276334"/>
          </a:xfrm>
        </p:grpSpPr>
        <p:sp>
          <p:nvSpPr>
            <p:cNvPr id="14" name="Flowchart: Off-page Connector 76">
              <a:extLst>
                <a:ext uri="{FF2B5EF4-FFF2-40B4-BE49-F238E27FC236}">
                  <a16:creationId xmlns:a16="http://schemas.microsoft.com/office/drawing/2014/main" id="{33689371-D4A8-E85B-0F62-04FC648E6513}"/>
                </a:ext>
              </a:extLst>
            </p:cNvPr>
            <p:cNvSpPr/>
            <p:nvPr/>
          </p:nvSpPr>
          <p:spPr>
            <a:xfrm rot="5400000">
              <a:off x="2244200" y="2417194"/>
              <a:ext cx="275771" cy="508000"/>
            </a:xfrm>
            <a:prstGeom prst="flowChartOffpage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lowchart: Off-page Connector 77">
              <a:extLst>
                <a:ext uri="{FF2B5EF4-FFF2-40B4-BE49-F238E27FC236}">
                  <a16:creationId xmlns:a16="http://schemas.microsoft.com/office/drawing/2014/main" id="{2BFE398B-23CF-32A6-8DA5-F10F7C658C5B}"/>
                </a:ext>
              </a:extLst>
            </p:cNvPr>
            <p:cNvSpPr/>
            <p:nvPr/>
          </p:nvSpPr>
          <p:spPr>
            <a:xfrm rot="16200000">
              <a:off x="2541740" y="2416631"/>
              <a:ext cx="275771" cy="508000"/>
            </a:xfrm>
            <a:prstGeom prst="flowChartOffpage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58">
            <a:extLst>
              <a:ext uri="{FF2B5EF4-FFF2-40B4-BE49-F238E27FC236}">
                <a16:creationId xmlns:a16="http://schemas.microsoft.com/office/drawing/2014/main" id="{D35F2B48-2F88-C2ED-E671-1C612BF9AB76}"/>
              </a:ext>
            </a:extLst>
          </p:cNvPr>
          <p:cNvGrpSpPr/>
          <p:nvPr/>
        </p:nvGrpSpPr>
        <p:grpSpPr>
          <a:xfrm>
            <a:off x="2207132" y="3722824"/>
            <a:ext cx="805540" cy="276204"/>
            <a:chOff x="2128086" y="2546826"/>
            <a:chExt cx="805540" cy="276204"/>
          </a:xfrm>
        </p:grpSpPr>
        <p:sp>
          <p:nvSpPr>
            <p:cNvPr id="17" name="Flowchart: Off-page Connector 59">
              <a:extLst>
                <a:ext uri="{FF2B5EF4-FFF2-40B4-BE49-F238E27FC236}">
                  <a16:creationId xmlns:a16="http://schemas.microsoft.com/office/drawing/2014/main" id="{078C1BB7-895F-B533-C182-C0AB09B34C89}"/>
                </a:ext>
              </a:extLst>
            </p:cNvPr>
            <p:cNvSpPr/>
            <p:nvPr/>
          </p:nvSpPr>
          <p:spPr>
            <a:xfrm rot="5400000">
              <a:off x="2244200" y="2430712"/>
              <a:ext cx="275771" cy="508000"/>
            </a:xfrm>
            <a:prstGeom prst="flowChartOffpage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lowchart: Off-page Connector 60">
              <a:extLst>
                <a:ext uri="{FF2B5EF4-FFF2-40B4-BE49-F238E27FC236}">
                  <a16:creationId xmlns:a16="http://schemas.microsoft.com/office/drawing/2014/main" id="{28C3D1B7-D5B2-F803-B598-53969CBA660E}"/>
                </a:ext>
              </a:extLst>
            </p:cNvPr>
            <p:cNvSpPr/>
            <p:nvPr/>
          </p:nvSpPr>
          <p:spPr>
            <a:xfrm rot="16200000">
              <a:off x="2541740" y="2431145"/>
              <a:ext cx="275771" cy="508000"/>
            </a:xfrm>
            <a:prstGeom prst="flowChartOffpage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37">
            <a:extLst>
              <a:ext uri="{FF2B5EF4-FFF2-40B4-BE49-F238E27FC236}">
                <a16:creationId xmlns:a16="http://schemas.microsoft.com/office/drawing/2014/main" id="{3DA07B9E-53A7-4506-26AB-82679DCA2DCC}"/>
              </a:ext>
            </a:extLst>
          </p:cNvPr>
          <p:cNvGrpSpPr/>
          <p:nvPr/>
        </p:nvGrpSpPr>
        <p:grpSpPr>
          <a:xfrm>
            <a:off x="2234714" y="2849919"/>
            <a:ext cx="805540" cy="277182"/>
            <a:chOff x="2128086" y="2531334"/>
            <a:chExt cx="805540" cy="277182"/>
          </a:xfrm>
        </p:grpSpPr>
        <p:sp>
          <p:nvSpPr>
            <p:cNvPr id="20" name="Flowchart: Off-page Connector 38">
              <a:extLst>
                <a:ext uri="{FF2B5EF4-FFF2-40B4-BE49-F238E27FC236}">
                  <a16:creationId xmlns:a16="http://schemas.microsoft.com/office/drawing/2014/main" id="{DBA60E10-516A-3ACF-5D5C-36B05C3341A6}"/>
                </a:ext>
              </a:extLst>
            </p:cNvPr>
            <p:cNvSpPr/>
            <p:nvPr/>
          </p:nvSpPr>
          <p:spPr>
            <a:xfrm rot="5400000">
              <a:off x="2244200" y="2415220"/>
              <a:ext cx="275771" cy="508000"/>
            </a:xfrm>
            <a:prstGeom prst="flowChartOffpage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lowchart: Off-page Connector 39">
              <a:extLst>
                <a:ext uri="{FF2B5EF4-FFF2-40B4-BE49-F238E27FC236}">
                  <a16:creationId xmlns:a16="http://schemas.microsoft.com/office/drawing/2014/main" id="{3241D831-AD6B-9558-5667-BD52E15A8E05}"/>
                </a:ext>
              </a:extLst>
            </p:cNvPr>
            <p:cNvSpPr/>
            <p:nvPr/>
          </p:nvSpPr>
          <p:spPr>
            <a:xfrm rot="16200000">
              <a:off x="2541740" y="2416631"/>
              <a:ext cx="275771" cy="508000"/>
            </a:xfrm>
            <a:prstGeom prst="flowChartOffpage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37">
            <a:extLst>
              <a:ext uri="{FF2B5EF4-FFF2-40B4-BE49-F238E27FC236}">
                <a16:creationId xmlns:a16="http://schemas.microsoft.com/office/drawing/2014/main" id="{866C13CB-06BE-3D09-91B5-7E75B310A6C0}"/>
              </a:ext>
            </a:extLst>
          </p:cNvPr>
          <p:cNvGrpSpPr/>
          <p:nvPr/>
        </p:nvGrpSpPr>
        <p:grpSpPr>
          <a:xfrm>
            <a:off x="2234713" y="4594881"/>
            <a:ext cx="805540" cy="277182"/>
            <a:chOff x="2128086" y="2531334"/>
            <a:chExt cx="805540" cy="277182"/>
          </a:xfrm>
        </p:grpSpPr>
        <p:sp>
          <p:nvSpPr>
            <p:cNvPr id="23" name="Flowchart: Off-page Connector 38">
              <a:extLst>
                <a:ext uri="{FF2B5EF4-FFF2-40B4-BE49-F238E27FC236}">
                  <a16:creationId xmlns:a16="http://schemas.microsoft.com/office/drawing/2014/main" id="{85EA57E8-D07B-704F-17AA-2D0D9C589787}"/>
                </a:ext>
              </a:extLst>
            </p:cNvPr>
            <p:cNvSpPr/>
            <p:nvPr/>
          </p:nvSpPr>
          <p:spPr>
            <a:xfrm rot="5400000">
              <a:off x="2244200" y="2415220"/>
              <a:ext cx="275771" cy="508000"/>
            </a:xfrm>
            <a:prstGeom prst="flowChartOffpage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lowchart: Off-page Connector 39">
              <a:extLst>
                <a:ext uri="{FF2B5EF4-FFF2-40B4-BE49-F238E27FC236}">
                  <a16:creationId xmlns:a16="http://schemas.microsoft.com/office/drawing/2014/main" id="{ED07A47F-731B-8C96-C0CB-95017EEDB3FE}"/>
                </a:ext>
              </a:extLst>
            </p:cNvPr>
            <p:cNvSpPr/>
            <p:nvPr/>
          </p:nvSpPr>
          <p:spPr>
            <a:xfrm rot="16200000">
              <a:off x="2541740" y="2416631"/>
              <a:ext cx="275771" cy="508000"/>
            </a:xfrm>
            <a:prstGeom prst="flowChartOffpage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68">
            <a:extLst>
              <a:ext uri="{FF2B5EF4-FFF2-40B4-BE49-F238E27FC236}">
                <a16:creationId xmlns:a16="http://schemas.microsoft.com/office/drawing/2014/main" id="{3B520C6B-7096-C8B9-3DF3-42A83B1488CD}"/>
              </a:ext>
            </a:extLst>
          </p:cNvPr>
          <p:cNvGrpSpPr/>
          <p:nvPr/>
        </p:nvGrpSpPr>
        <p:grpSpPr>
          <a:xfrm rot="5400000">
            <a:off x="5672158" y="3263075"/>
            <a:ext cx="682170" cy="281438"/>
            <a:chOff x="2128086" y="2532458"/>
            <a:chExt cx="805540" cy="276058"/>
          </a:xfrm>
        </p:grpSpPr>
        <p:sp>
          <p:nvSpPr>
            <p:cNvPr id="27" name="Flowchart: Off-page Connector 69">
              <a:extLst>
                <a:ext uri="{FF2B5EF4-FFF2-40B4-BE49-F238E27FC236}">
                  <a16:creationId xmlns:a16="http://schemas.microsoft.com/office/drawing/2014/main" id="{B7E73BBA-AC25-0DCA-D147-04ADADCA8A82}"/>
                </a:ext>
              </a:extLst>
            </p:cNvPr>
            <p:cNvSpPr/>
            <p:nvPr/>
          </p:nvSpPr>
          <p:spPr>
            <a:xfrm rot="5400000">
              <a:off x="2244200" y="2416344"/>
              <a:ext cx="275771" cy="508000"/>
            </a:xfrm>
            <a:prstGeom prst="flowChartOffpage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lowchart: Off-page Connector 70">
              <a:extLst>
                <a:ext uri="{FF2B5EF4-FFF2-40B4-BE49-F238E27FC236}">
                  <a16:creationId xmlns:a16="http://schemas.microsoft.com/office/drawing/2014/main" id="{6D6F2521-0CF7-BE87-CE45-03A5802929AF}"/>
                </a:ext>
              </a:extLst>
            </p:cNvPr>
            <p:cNvSpPr/>
            <p:nvPr/>
          </p:nvSpPr>
          <p:spPr>
            <a:xfrm rot="16200000">
              <a:off x="2541740" y="2416631"/>
              <a:ext cx="275771" cy="508000"/>
            </a:xfrm>
            <a:prstGeom prst="flowChartOffpage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75">
            <a:extLst>
              <a:ext uri="{FF2B5EF4-FFF2-40B4-BE49-F238E27FC236}">
                <a16:creationId xmlns:a16="http://schemas.microsoft.com/office/drawing/2014/main" id="{06DA6C65-27FD-A6D3-8F5C-CC25DCCA62D9}"/>
              </a:ext>
            </a:extLst>
          </p:cNvPr>
          <p:cNvGrpSpPr/>
          <p:nvPr/>
        </p:nvGrpSpPr>
        <p:grpSpPr>
          <a:xfrm rot="5400000">
            <a:off x="4664654" y="4156890"/>
            <a:ext cx="682170" cy="281719"/>
            <a:chOff x="2128086" y="2532745"/>
            <a:chExt cx="805540" cy="276334"/>
          </a:xfrm>
        </p:grpSpPr>
        <p:sp>
          <p:nvSpPr>
            <p:cNvPr id="32" name="Flowchart: Off-page Connector 76">
              <a:extLst>
                <a:ext uri="{FF2B5EF4-FFF2-40B4-BE49-F238E27FC236}">
                  <a16:creationId xmlns:a16="http://schemas.microsoft.com/office/drawing/2014/main" id="{C964C0D5-0359-0C80-EE39-B78561D9F108}"/>
                </a:ext>
              </a:extLst>
            </p:cNvPr>
            <p:cNvSpPr/>
            <p:nvPr/>
          </p:nvSpPr>
          <p:spPr>
            <a:xfrm rot="5400000">
              <a:off x="2244200" y="2417194"/>
              <a:ext cx="275771" cy="508000"/>
            </a:xfrm>
            <a:prstGeom prst="flowChartOffpage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lowchart: Off-page Connector 77">
              <a:extLst>
                <a:ext uri="{FF2B5EF4-FFF2-40B4-BE49-F238E27FC236}">
                  <a16:creationId xmlns:a16="http://schemas.microsoft.com/office/drawing/2014/main" id="{83405EE4-564A-63F5-B16B-F07F8331CEFF}"/>
                </a:ext>
              </a:extLst>
            </p:cNvPr>
            <p:cNvSpPr/>
            <p:nvPr/>
          </p:nvSpPr>
          <p:spPr>
            <a:xfrm rot="16200000">
              <a:off x="2541740" y="2416631"/>
              <a:ext cx="275771" cy="508000"/>
            </a:xfrm>
            <a:prstGeom prst="flowChartOffpage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75">
            <a:extLst>
              <a:ext uri="{FF2B5EF4-FFF2-40B4-BE49-F238E27FC236}">
                <a16:creationId xmlns:a16="http://schemas.microsoft.com/office/drawing/2014/main" id="{B96C09D9-0FA6-D056-D762-451701B18FA0}"/>
              </a:ext>
            </a:extLst>
          </p:cNvPr>
          <p:cNvGrpSpPr/>
          <p:nvPr/>
        </p:nvGrpSpPr>
        <p:grpSpPr>
          <a:xfrm rot="5400000">
            <a:off x="5676037" y="4156888"/>
            <a:ext cx="682170" cy="281719"/>
            <a:chOff x="2128086" y="2532745"/>
            <a:chExt cx="805540" cy="276334"/>
          </a:xfrm>
        </p:grpSpPr>
        <p:sp>
          <p:nvSpPr>
            <p:cNvPr id="35" name="Flowchart: Off-page Connector 76">
              <a:extLst>
                <a:ext uri="{FF2B5EF4-FFF2-40B4-BE49-F238E27FC236}">
                  <a16:creationId xmlns:a16="http://schemas.microsoft.com/office/drawing/2014/main" id="{369207D5-9A96-927C-BBC0-ADA78DEB5B68}"/>
                </a:ext>
              </a:extLst>
            </p:cNvPr>
            <p:cNvSpPr/>
            <p:nvPr/>
          </p:nvSpPr>
          <p:spPr>
            <a:xfrm rot="5400000">
              <a:off x="2244200" y="2417194"/>
              <a:ext cx="275771" cy="508000"/>
            </a:xfrm>
            <a:prstGeom prst="flowChartOffpage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lowchart: Off-page Connector 77">
              <a:extLst>
                <a:ext uri="{FF2B5EF4-FFF2-40B4-BE49-F238E27FC236}">
                  <a16:creationId xmlns:a16="http://schemas.microsoft.com/office/drawing/2014/main" id="{8E28F21E-74BC-A3E4-682D-D064E195F35F}"/>
                </a:ext>
              </a:extLst>
            </p:cNvPr>
            <p:cNvSpPr/>
            <p:nvPr/>
          </p:nvSpPr>
          <p:spPr>
            <a:xfrm rot="16200000">
              <a:off x="2541740" y="2416631"/>
              <a:ext cx="275771" cy="508000"/>
            </a:xfrm>
            <a:prstGeom prst="flowChartOffpage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12968746"/>
      </p:ext>
    </p:extLst>
  </p:cSld>
  <p:clrMapOvr>
    <a:masterClrMapping/>
  </p:clrMapOvr>
  <p:transition spd="slow">
    <p:randomBar dir="vert"/>
  </p:transition>
</p:sld>
</file>

<file path=ppt/theme/theme1.xml><?xml version="1.0" encoding="utf-8"?>
<a:theme xmlns:a="http://schemas.openxmlformats.org/drawingml/2006/main" name="Vista">
  <a:themeElements>
    <a:clrScheme name="Vista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sta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sta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BD2D995-20F0-4C14-BF62-1248AB4B484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B3242A4-1E6A-4E02-809C-4A24066EC01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65255AC-12AC-4323-AA35-9BAC798B66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TM03457515[[fn=Vista]]</Template>
  <TotalTime>0</TotalTime>
  <Words>19</Words>
  <Application>Microsoft Office PowerPoint</Application>
  <PresentationFormat>Panorámica</PresentationFormat>
  <Paragraphs>15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Cambria Math</vt:lpstr>
      <vt:lpstr>Century Schoolbook</vt:lpstr>
      <vt:lpstr>Wingdings 2</vt:lpstr>
      <vt:lpstr>Vista</vt:lpstr>
      <vt:lpstr>Proyecto final</vt:lpstr>
      <vt:lpstr>Decodificador</vt:lpstr>
      <vt:lpstr>Decodificador</vt:lpstr>
      <vt:lpstr>Decodificador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2020-04-29T20:24:21Z</dcterms:created>
  <dcterms:modified xsi:type="dcterms:W3CDTF">2023-04-24T04:25:31Z</dcterms:modified>
</cp:coreProperties>
</file>