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46148" y="2624397"/>
            <a:ext cx="15195703" cy="1198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2754" y="1898653"/>
            <a:ext cx="11602491" cy="1166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90600" y="8949213"/>
            <a:ext cx="290194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hyperlink" Target="http://www.freecodecamp.org/espanol/news/10-comandos-de-git-que-todo-desarrollador-" TargetMode="External"/><Relationship Id="rId4" Type="http://schemas.openxmlformats.org/officeDocument/2006/relationships/image" Target="../media/image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slide" Target="slide9.xml"/><Relationship Id="rId4" Type="http://schemas.openxmlformats.org/officeDocument/2006/relationships/slide" Target="slide17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hyperlink" Target="https://dtt-ecys.org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s://dtt-ecys.org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Relationship Id="rId3" Type="http://schemas.openxmlformats.org/officeDocument/2006/relationships/image" Target="../media/image4.png"/><Relationship Id="rId4" Type="http://schemas.openxmlformats.org/officeDocument/2006/relationships/hyperlink" Target="https://dtt-ecys.org/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2731594"/>
            <a:ext cx="9753600" cy="5385435"/>
          </a:xfrm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12700" marR="173355">
              <a:lnSpc>
                <a:spcPts val="11700"/>
              </a:lnSpc>
              <a:spcBef>
                <a:spcPts val="540"/>
              </a:spcBef>
            </a:pPr>
            <a:r>
              <a:rPr dirty="0" sz="9800" spc="135" b="1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9800" spc="-140" b="1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9800" spc="-110" b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9800" spc="-265" b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9800" spc="170" b="1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9800" spc="185" b="1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9800" spc="-190" b="1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9800" spc="-330" b="1">
                <a:solidFill>
                  <a:srgbClr val="000000"/>
                </a:solidFill>
                <a:latin typeface="Trebuchet MS"/>
                <a:cs typeface="Trebuchet MS"/>
              </a:rPr>
              <a:t>cc</a:t>
            </a:r>
            <a:r>
              <a:rPr dirty="0" sz="9800" spc="-170" b="1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9800" spc="170" b="1">
                <a:solidFill>
                  <a:srgbClr val="000000"/>
                </a:solidFill>
                <a:latin typeface="Trebuchet MS"/>
                <a:cs typeface="Trebuchet MS"/>
              </a:rPr>
              <a:t>ó</a:t>
            </a:r>
            <a:r>
              <a:rPr dirty="0" sz="9800" spc="-135" b="1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9800" spc="-63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800" spc="145" b="1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9800" spc="-63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800" spc="15" b="1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9800" spc="105" b="1">
                <a:solidFill>
                  <a:srgbClr val="000000"/>
                </a:solidFill>
                <a:latin typeface="Trebuchet MS"/>
                <a:cs typeface="Trebuchet MS"/>
              </a:rPr>
              <a:t>a  </a:t>
            </a:r>
            <a:r>
              <a:rPr dirty="0" sz="9800" spc="-5" b="1">
                <a:solidFill>
                  <a:srgbClr val="000000"/>
                </a:solidFill>
                <a:latin typeface="Trebuchet MS"/>
                <a:cs typeface="Trebuchet MS"/>
              </a:rPr>
              <a:t>programación </a:t>
            </a:r>
            <a:r>
              <a:rPr dirty="0" sz="9800" spc="-155" b="1">
                <a:solidFill>
                  <a:srgbClr val="000000"/>
                </a:solidFill>
                <a:latin typeface="Trebuchet MS"/>
                <a:cs typeface="Trebuchet MS"/>
              </a:rPr>
              <a:t>y </a:t>
            </a:r>
            <a:r>
              <a:rPr dirty="0" sz="9800" spc="-15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800" spc="-70" b="1">
                <a:solidFill>
                  <a:srgbClr val="000000"/>
                </a:solidFill>
                <a:latin typeface="Trebuchet MS"/>
                <a:cs typeface="Trebuchet MS"/>
              </a:rPr>
              <a:t>computación</a:t>
            </a:r>
            <a:r>
              <a:rPr dirty="0" sz="9800" spc="-65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800" spc="-1195" b="1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endParaRPr sz="9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dirty="0" sz="3600">
                <a:solidFill>
                  <a:srgbClr val="000000"/>
                </a:solidFill>
              </a:rPr>
              <a:t>Clase</a:t>
            </a:r>
            <a:r>
              <a:rPr dirty="0" sz="3600" spc="-95">
                <a:solidFill>
                  <a:srgbClr val="000000"/>
                </a:solidFill>
              </a:rPr>
              <a:t> </a:t>
            </a:r>
            <a:r>
              <a:rPr dirty="0" sz="3600" spc="-10">
                <a:solidFill>
                  <a:srgbClr val="000000"/>
                </a:solidFill>
              </a:rPr>
              <a:t>3-</a:t>
            </a:r>
            <a:r>
              <a:rPr dirty="0" sz="3600" spc="-90">
                <a:solidFill>
                  <a:srgbClr val="000000"/>
                </a:solidFill>
              </a:rPr>
              <a:t> </a:t>
            </a:r>
            <a:r>
              <a:rPr dirty="0" sz="3600" spc="20">
                <a:solidFill>
                  <a:srgbClr val="000000"/>
                </a:solidFill>
              </a:rPr>
              <a:t>Manejo</a:t>
            </a:r>
            <a:r>
              <a:rPr dirty="0" sz="3600" spc="-95">
                <a:solidFill>
                  <a:srgbClr val="000000"/>
                </a:solidFill>
              </a:rPr>
              <a:t> </a:t>
            </a:r>
            <a:r>
              <a:rPr dirty="0" sz="3600" spc="30">
                <a:solidFill>
                  <a:srgbClr val="000000"/>
                </a:solidFill>
              </a:rPr>
              <a:t>de</a:t>
            </a:r>
            <a:r>
              <a:rPr dirty="0" sz="3600" spc="-90">
                <a:solidFill>
                  <a:srgbClr val="000000"/>
                </a:solidFill>
              </a:rPr>
              <a:t> </a:t>
            </a:r>
            <a:r>
              <a:rPr dirty="0" sz="3600" spc="-60">
                <a:solidFill>
                  <a:srgbClr val="000000"/>
                </a:solidFill>
              </a:rPr>
              <a:t>errores,</a:t>
            </a:r>
            <a:r>
              <a:rPr dirty="0" sz="3600" spc="-95">
                <a:solidFill>
                  <a:srgbClr val="000000"/>
                </a:solidFill>
              </a:rPr>
              <a:t> </a:t>
            </a:r>
            <a:r>
              <a:rPr dirty="0" sz="3600" spc="-35">
                <a:solidFill>
                  <a:srgbClr val="000000"/>
                </a:solidFill>
              </a:rPr>
              <a:t>e</a:t>
            </a:r>
            <a:r>
              <a:rPr dirty="0" sz="3600" spc="-90">
                <a:solidFill>
                  <a:srgbClr val="000000"/>
                </a:solidFill>
              </a:rPr>
              <a:t> </a:t>
            </a:r>
            <a:r>
              <a:rPr dirty="0" sz="3600" spc="15">
                <a:solidFill>
                  <a:srgbClr val="000000"/>
                </a:solidFill>
              </a:rPr>
              <a:t>introducción</a:t>
            </a:r>
            <a:r>
              <a:rPr dirty="0" sz="3600" spc="-95">
                <a:solidFill>
                  <a:srgbClr val="000000"/>
                </a:solidFill>
              </a:rPr>
              <a:t> </a:t>
            </a:r>
            <a:r>
              <a:rPr dirty="0" sz="3600" spc="35">
                <a:solidFill>
                  <a:srgbClr val="000000"/>
                </a:solidFill>
              </a:rPr>
              <a:t>a</a:t>
            </a:r>
            <a:r>
              <a:rPr dirty="0" sz="3600" spc="-90">
                <a:solidFill>
                  <a:srgbClr val="000000"/>
                </a:solidFill>
              </a:rPr>
              <a:t> </a:t>
            </a:r>
            <a:r>
              <a:rPr dirty="0" sz="3600" spc="-155">
                <a:solidFill>
                  <a:srgbClr val="000000"/>
                </a:solidFill>
              </a:rPr>
              <a:t>Git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2122932" y="373605"/>
            <a:ext cx="6165215" cy="9913620"/>
            <a:chOff x="12122932" y="373605"/>
            <a:chExt cx="6165215" cy="9913620"/>
          </a:xfrm>
        </p:grpSpPr>
        <p:sp>
          <p:nvSpPr>
            <p:cNvPr id="4" name="object 4"/>
            <p:cNvSpPr/>
            <p:nvPr/>
          </p:nvSpPr>
          <p:spPr>
            <a:xfrm>
              <a:off x="14328892" y="2317171"/>
              <a:ext cx="3959225" cy="6340475"/>
            </a:xfrm>
            <a:custGeom>
              <a:avLst/>
              <a:gdLst/>
              <a:ahLst/>
              <a:cxnLst/>
              <a:rect l="l" t="t" r="r" b="b"/>
              <a:pathLst>
                <a:path w="3959225" h="6340475">
                  <a:moveTo>
                    <a:pt x="3959108" y="6340062"/>
                  </a:moveTo>
                  <a:lnTo>
                    <a:pt x="1830202" y="6340062"/>
                  </a:lnTo>
                  <a:lnTo>
                    <a:pt x="0" y="3170020"/>
                  </a:lnTo>
                  <a:lnTo>
                    <a:pt x="1830202" y="0"/>
                  </a:lnTo>
                  <a:lnTo>
                    <a:pt x="3959108" y="0"/>
                  </a:lnTo>
                  <a:lnTo>
                    <a:pt x="3959108" y="6340062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122932" y="7035119"/>
              <a:ext cx="4970145" cy="3252470"/>
            </a:xfrm>
            <a:custGeom>
              <a:avLst/>
              <a:gdLst/>
              <a:ahLst/>
              <a:cxnLst/>
              <a:rect l="l" t="t" r="r" b="b"/>
              <a:pathLst>
                <a:path w="4970144" h="3252470">
                  <a:moveTo>
                    <a:pt x="4335207" y="3251880"/>
                  </a:moveTo>
                  <a:lnTo>
                    <a:pt x="634966" y="3251880"/>
                  </a:lnTo>
                  <a:lnTo>
                    <a:pt x="0" y="2152102"/>
                  </a:lnTo>
                  <a:lnTo>
                    <a:pt x="1242516" y="0"/>
                  </a:lnTo>
                  <a:lnTo>
                    <a:pt x="3727490" y="0"/>
                  </a:lnTo>
                  <a:lnTo>
                    <a:pt x="4969978" y="2151788"/>
                  </a:lnTo>
                  <a:lnTo>
                    <a:pt x="4969978" y="2152414"/>
                  </a:lnTo>
                  <a:lnTo>
                    <a:pt x="4335207" y="325188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336429" y="5954846"/>
              <a:ext cx="2272030" cy="1967864"/>
            </a:xfrm>
            <a:custGeom>
              <a:avLst/>
              <a:gdLst/>
              <a:ahLst/>
              <a:cxnLst/>
              <a:rect l="l" t="t" r="r" b="b"/>
              <a:pathLst>
                <a:path w="2272030" h="1967865">
                  <a:moveTo>
                    <a:pt x="1703694" y="1967270"/>
                  </a:moveTo>
                  <a:lnTo>
                    <a:pt x="567827" y="1967270"/>
                  </a:lnTo>
                  <a:lnTo>
                    <a:pt x="0" y="983781"/>
                  </a:lnTo>
                  <a:lnTo>
                    <a:pt x="0" y="983518"/>
                  </a:lnTo>
                  <a:lnTo>
                    <a:pt x="567826" y="0"/>
                  </a:lnTo>
                  <a:lnTo>
                    <a:pt x="1703603" y="0"/>
                  </a:lnTo>
                  <a:lnTo>
                    <a:pt x="2271522" y="983518"/>
                  </a:lnTo>
                  <a:lnTo>
                    <a:pt x="2271522" y="983781"/>
                  </a:lnTo>
                  <a:lnTo>
                    <a:pt x="1703694" y="196727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737762" y="373605"/>
              <a:ext cx="3799840" cy="3290570"/>
            </a:xfrm>
            <a:custGeom>
              <a:avLst/>
              <a:gdLst/>
              <a:ahLst/>
              <a:cxnLst/>
              <a:rect l="l" t="t" r="r" b="b"/>
              <a:pathLst>
                <a:path w="3799840" h="3290570">
                  <a:moveTo>
                    <a:pt x="2849757" y="3290486"/>
                  </a:moveTo>
                  <a:lnTo>
                    <a:pt x="949877" y="3290486"/>
                  </a:lnTo>
                  <a:lnTo>
                    <a:pt x="0" y="1645244"/>
                  </a:lnTo>
                  <a:lnTo>
                    <a:pt x="949877" y="0"/>
                  </a:lnTo>
                  <a:lnTo>
                    <a:pt x="2849604" y="0"/>
                  </a:lnTo>
                  <a:lnTo>
                    <a:pt x="3799484" y="1644981"/>
                  </a:lnTo>
                  <a:lnTo>
                    <a:pt x="3799484" y="1645505"/>
                  </a:lnTo>
                  <a:lnTo>
                    <a:pt x="2849757" y="3290486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421993" y="1099548"/>
            <a:ext cx="1868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2E322E"/>
                </a:solidFill>
                <a:latin typeface="Trebuchet MS"/>
                <a:cs typeface="Trebuchet MS"/>
              </a:rPr>
              <a:t>E</a:t>
            </a:r>
            <a:r>
              <a:rPr dirty="0" sz="2400" spc="10">
                <a:solidFill>
                  <a:srgbClr val="2E322E"/>
                </a:solidFill>
                <a:latin typeface="Trebuchet MS"/>
                <a:cs typeface="Trebuchet MS"/>
              </a:rPr>
              <a:t>r</a:t>
            </a:r>
            <a:r>
              <a:rPr dirty="0" sz="2400" spc="-10">
                <a:solidFill>
                  <a:srgbClr val="2E322E"/>
                </a:solidFill>
                <a:latin typeface="Trebuchet MS"/>
                <a:cs typeface="Trebuchet MS"/>
              </a:rPr>
              <a:t>i</a:t>
            </a:r>
            <a:r>
              <a:rPr dirty="0" sz="2400" spc="-45">
                <a:solidFill>
                  <a:srgbClr val="2E322E"/>
                </a:solidFill>
                <a:latin typeface="Trebuchet MS"/>
                <a:cs typeface="Trebuchet MS"/>
              </a:rPr>
              <a:t>c</a:t>
            </a:r>
            <a:r>
              <a:rPr dirty="0" sz="2400" spc="70">
                <a:solidFill>
                  <a:srgbClr val="2E322E"/>
                </a:solidFill>
                <a:latin typeface="Trebuchet MS"/>
                <a:cs typeface="Trebuchet MS"/>
              </a:rPr>
              <a:t>k</a:t>
            </a:r>
            <a:r>
              <a:rPr dirty="0" sz="2400" spc="-125">
                <a:solidFill>
                  <a:srgbClr val="2E322E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E322E"/>
                </a:solidFill>
                <a:latin typeface="Trebuchet MS"/>
                <a:cs typeface="Trebuchet MS"/>
              </a:rPr>
              <a:t>A</a:t>
            </a:r>
            <a:r>
              <a:rPr dirty="0" sz="2400" spc="80">
                <a:solidFill>
                  <a:srgbClr val="2E322E"/>
                </a:solidFill>
                <a:latin typeface="Trebuchet MS"/>
                <a:cs typeface="Trebuchet MS"/>
              </a:rPr>
              <a:t>n</a:t>
            </a:r>
            <a:r>
              <a:rPr dirty="0" sz="2400" spc="-55">
                <a:solidFill>
                  <a:srgbClr val="2E322E"/>
                </a:solidFill>
                <a:latin typeface="Trebuchet MS"/>
                <a:cs typeface="Trebuchet MS"/>
              </a:rPr>
              <a:t>t</a:t>
            </a:r>
            <a:r>
              <a:rPr dirty="0" sz="2400" spc="-10">
                <a:solidFill>
                  <a:srgbClr val="2E322E"/>
                </a:solidFill>
                <a:latin typeface="Trebuchet MS"/>
                <a:cs typeface="Trebuchet MS"/>
              </a:rPr>
              <a:t>i</a:t>
            </a:r>
            <a:r>
              <a:rPr dirty="0" sz="2400">
                <a:solidFill>
                  <a:srgbClr val="2E322E"/>
                </a:solidFill>
                <a:latin typeface="Trebuchet MS"/>
                <a:cs typeface="Trebuchet MS"/>
              </a:rPr>
              <a:t>ll</a:t>
            </a:r>
            <a:r>
              <a:rPr dirty="0" sz="2400" spc="110">
                <a:solidFill>
                  <a:srgbClr val="2E322E"/>
                </a:solidFill>
                <a:latin typeface="Trebuchet MS"/>
                <a:cs typeface="Trebuchet MS"/>
              </a:rPr>
              <a:t>ó</a:t>
            </a:r>
            <a:r>
              <a:rPr dirty="0" sz="2400" spc="80">
                <a:solidFill>
                  <a:srgbClr val="2E322E"/>
                </a:solidFill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4025" y="2"/>
            <a:ext cx="5044440" cy="5266690"/>
            <a:chOff x="13244025" y="2"/>
            <a:chExt cx="5044440" cy="5266690"/>
          </a:xfrm>
        </p:grpSpPr>
        <p:sp>
          <p:nvSpPr>
            <p:cNvPr id="3" name="object 3"/>
            <p:cNvSpPr/>
            <p:nvPr/>
          </p:nvSpPr>
          <p:spPr>
            <a:xfrm>
              <a:off x="16799113" y="2687867"/>
              <a:ext cx="1489075" cy="2579370"/>
            </a:xfrm>
            <a:custGeom>
              <a:avLst/>
              <a:gdLst/>
              <a:ahLst/>
              <a:cxnLst/>
              <a:rect l="l" t="t" r="r" b="b"/>
              <a:pathLst>
                <a:path w="1489075" h="2579370">
                  <a:moveTo>
                    <a:pt x="1488885" y="2578772"/>
                  </a:moveTo>
                  <a:lnTo>
                    <a:pt x="744412" y="2578772"/>
                  </a:lnTo>
                  <a:lnTo>
                    <a:pt x="0" y="1289378"/>
                  </a:lnTo>
                  <a:lnTo>
                    <a:pt x="744412" y="0"/>
                  </a:lnTo>
                  <a:lnTo>
                    <a:pt x="1488885" y="0"/>
                  </a:lnTo>
                  <a:lnTo>
                    <a:pt x="1488885" y="2578772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660100" y="2"/>
              <a:ext cx="4201795" cy="3503295"/>
            </a:xfrm>
            <a:custGeom>
              <a:avLst/>
              <a:gdLst/>
              <a:ahLst/>
              <a:cxnLst/>
              <a:rect l="l" t="t" r="r" b="b"/>
              <a:pathLst>
                <a:path w="4201794" h="3503295">
                  <a:moveTo>
                    <a:pt x="3151174" y="3503246"/>
                  </a:moveTo>
                  <a:lnTo>
                    <a:pt x="1050340" y="3503246"/>
                  </a:lnTo>
                  <a:lnTo>
                    <a:pt x="0" y="1683986"/>
                  </a:lnTo>
                  <a:lnTo>
                    <a:pt x="972238" y="0"/>
                  </a:lnTo>
                  <a:lnTo>
                    <a:pt x="3229136" y="0"/>
                  </a:lnTo>
                  <a:lnTo>
                    <a:pt x="4201370" y="1683734"/>
                  </a:lnTo>
                  <a:lnTo>
                    <a:pt x="4201370" y="1684238"/>
                  </a:lnTo>
                  <a:lnTo>
                    <a:pt x="3151174" y="3503246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244025" y="2"/>
              <a:ext cx="2481580" cy="1193165"/>
            </a:xfrm>
            <a:custGeom>
              <a:avLst/>
              <a:gdLst/>
              <a:ahLst/>
              <a:cxnLst/>
              <a:rect l="l" t="t" r="r" b="b"/>
              <a:pathLst>
                <a:path w="2481580" h="1193165">
                  <a:moveTo>
                    <a:pt x="1860978" y="1192743"/>
                  </a:moveTo>
                  <a:lnTo>
                    <a:pt x="620228" y="1192743"/>
                  </a:lnTo>
                  <a:lnTo>
                    <a:pt x="0" y="118468"/>
                  </a:lnTo>
                  <a:lnTo>
                    <a:pt x="0" y="118121"/>
                  </a:lnTo>
                  <a:lnTo>
                    <a:pt x="68197" y="0"/>
                  </a:lnTo>
                  <a:lnTo>
                    <a:pt x="2412999" y="0"/>
                  </a:lnTo>
                  <a:lnTo>
                    <a:pt x="2481206" y="118121"/>
                  </a:lnTo>
                  <a:lnTo>
                    <a:pt x="2481206" y="118468"/>
                  </a:lnTo>
                  <a:lnTo>
                    <a:pt x="1860978" y="1192743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9833" y="8485235"/>
            <a:ext cx="733424" cy="7334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3322" y="8441191"/>
            <a:ext cx="904874" cy="8191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60267" y="5646521"/>
            <a:ext cx="3725545" cy="2571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0">
                <a:solidFill>
                  <a:srgbClr val="00A181"/>
                </a:solidFill>
                <a:latin typeface="Trebuchet MS"/>
                <a:cs typeface="Trebuchet MS"/>
              </a:rPr>
              <a:t>Github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ct val="115599"/>
              </a:lnSpc>
              <a:spcBef>
                <a:spcPts val="1845"/>
              </a:spcBef>
            </a:pPr>
            <a:r>
              <a:rPr dirty="0" sz="2000">
                <a:latin typeface="Trebuchet MS"/>
                <a:cs typeface="Trebuchet MS"/>
              </a:rPr>
              <a:t>Lanzada </a:t>
            </a:r>
            <a:r>
              <a:rPr dirty="0" sz="2000" spc="25">
                <a:latin typeface="Trebuchet MS"/>
                <a:cs typeface="Trebuchet MS"/>
              </a:rPr>
              <a:t>en </a:t>
            </a:r>
            <a:r>
              <a:rPr dirty="0" sz="2000" spc="-65">
                <a:latin typeface="Trebuchet MS"/>
                <a:cs typeface="Trebuchet MS"/>
              </a:rPr>
              <a:t>2008. </a:t>
            </a:r>
            <a:r>
              <a:rPr dirty="0" sz="2000" spc="30">
                <a:latin typeface="Trebuchet MS"/>
                <a:cs typeface="Trebuchet MS"/>
              </a:rPr>
              <a:t>Es </a:t>
            </a:r>
            <a:r>
              <a:rPr dirty="0" sz="2000" spc="-5">
                <a:latin typeface="Trebuchet MS"/>
                <a:cs typeface="Trebuchet MS"/>
              </a:rPr>
              <a:t>la 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plataforma </a:t>
            </a:r>
            <a:r>
              <a:rPr dirty="0" sz="2000" spc="15">
                <a:latin typeface="Trebuchet MS"/>
                <a:cs typeface="Trebuchet MS"/>
              </a:rPr>
              <a:t>de </a:t>
            </a:r>
            <a:r>
              <a:rPr dirty="0" sz="2000" spc="-15">
                <a:latin typeface="Trebuchet MS"/>
                <a:cs typeface="Trebuchet MS"/>
              </a:rPr>
              <a:t>alojamiento </a:t>
            </a:r>
            <a:r>
              <a:rPr dirty="0" sz="2000" spc="15">
                <a:latin typeface="Trebuchet MS"/>
                <a:cs typeface="Trebuchet MS"/>
              </a:rPr>
              <a:t>de </a:t>
            </a:r>
            <a:r>
              <a:rPr dirty="0" sz="2000" spc="2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r</a:t>
            </a:r>
            <a:r>
              <a:rPr dirty="0" sz="2000" spc="-25">
                <a:latin typeface="Trebuchet MS"/>
                <a:cs typeface="Trebuchet MS"/>
              </a:rPr>
              <a:t>e</a:t>
            </a:r>
            <a:r>
              <a:rPr dirty="0" sz="2000" spc="40">
                <a:latin typeface="Trebuchet MS"/>
                <a:cs typeface="Trebuchet MS"/>
              </a:rPr>
              <a:t>p</a:t>
            </a:r>
            <a:r>
              <a:rPr dirty="0" sz="2000" spc="60">
                <a:latin typeface="Trebuchet MS"/>
                <a:cs typeface="Trebuchet MS"/>
              </a:rPr>
              <a:t>o</a:t>
            </a:r>
            <a:r>
              <a:rPr dirty="0" sz="2000" spc="110">
                <a:latin typeface="Trebuchet MS"/>
                <a:cs typeface="Trebuchet MS"/>
              </a:rPr>
              <a:t>s</a:t>
            </a:r>
            <a:r>
              <a:rPr dirty="0" sz="2000" spc="-40">
                <a:latin typeface="Trebuchet MS"/>
                <a:cs typeface="Trebuchet MS"/>
              </a:rPr>
              <a:t>i</a:t>
            </a:r>
            <a:r>
              <a:rPr dirty="0" sz="2000" spc="-120">
                <a:latin typeface="Trebuchet MS"/>
                <a:cs typeface="Trebuchet MS"/>
              </a:rPr>
              <a:t>t</a:t>
            </a:r>
            <a:r>
              <a:rPr dirty="0" sz="2000" spc="60">
                <a:latin typeface="Trebuchet MS"/>
                <a:cs typeface="Trebuchet MS"/>
              </a:rPr>
              <a:t>o</a:t>
            </a:r>
            <a:r>
              <a:rPr dirty="0" sz="2000" spc="-40">
                <a:latin typeface="Trebuchet MS"/>
                <a:cs typeface="Trebuchet MS"/>
              </a:rPr>
              <a:t>r</a:t>
            </a:r>
            <a:r>
              <a:rPr dirty="0" sz="2000" spc="-40">
                <a:latin typeface="Trebuchet MS"/>
                <a:cs typeface="Trebuchet MS"/>
              </a:rPr>
              <a:t>i</a:t>
            </a:r>
            <a:r>
              <a:rPr dirty="0" sz="2000" spc="65">
                <a:latin typeface="Trebuchet MS"/>
                <a:cs typeface="Trebuchet MS"/>
              </a:rPr>
              <a:t>o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40">
                <a:latin typeface="Trebuchet MS"/>
                <a:cs typeface="Trebuchet MS"/>
              </a:rPr>
              <a:t>b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110">
                <a:latin typeface="Trebuchet MS"/>
                <a:cs typeface="Trebuchet MS"/>
              </a:rPr>
              <a:t>s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50">
                <a:latin typeface="Trebuchet MS"/>
                <a:cs typeface="Trebuchet MS"/>
              </a:rPr>
              <a:t>d</a:t>
            </a:r>
            <a:r>
              <a:rPr dirty="0" sz="2000" spc="20">
                <a:latin typeface="Trebuchet MS"/>
                <a:cs typeface="Trebuchet MS"/>
              </a:rPr>
              <a:t>a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e</a:t>
            </a:r>
            <a:r>
              <a:rPr dirty="0" sz="2000" spc="75">
                <a:latin typeface="Trebuchet MS"/>
                <a:cs typeface="Trebuchet MS"/>
              </a:rPr>
              <a:t>n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g</a:t>
            </a:r>
            <a:r>
              <a:rPr dirty="0" sz="2000" spc="-40">
                <a:latin typeface="Trebuchet MS"/>
                <a:cs typeface="Trebuchet MS"/>
              </a:rPr>
              <a:t>i</a:t>
            </a:r>
            <a:r>
              <a:rPr dirty="0" sz="2000" spc="-120">
                <a:latin typeface="Trebuchet MS"/>
                <a:cs typeface="Trebuchet MS"/>
              </a:rPr>
              <a:t>t</a:t>
            </a:r>
            <a:r>
              <a:rPr dirty="0" sz="2000" spc="-325">
                <a:latin typeface="Trebuchet MS"/>
                <a:cs typeface="Trebuchet MS"/>
              </a:rPr>
              <a:t>,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40">
                <a:latin typeface="Trebuchet MS"/>
                <a:cs typeface="Trebuchet MS"/>
              </a:rPr>
              <a:t>m</a:t>
            </a:r>
            <a:r>
              <a:rPr dirty="0" sz="2000" spc="15">
                <a:latin typeface="Trebuchet MS"/>
                <a:cs typeface="Trebuchet MS"/>
              </a:rPr>
              <a:t>á</a:t>
            </a:r>
            <a:r>
              <a:rPr dirty="0" sz="2000" spc="95">
                <a:latin typeface="Trebuchet MS"/>
                <a:cs typeface="Trebuchet MS"/>
              </a:rPr>
              <a:t>s  </a:t>
            </a:r>
            <a:r>
              <a:rPr dirty="0" sz="2000" spc="-20">
                <a:latin typeface="Trebuchet MS"/>
                <a:cs typeface="Trebuchet MS"/>
              </a:rPr>
              <a:t>popular.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Adquirida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25">
                <a:latin typeface="Trebuchet MS"/>
                <a:cs typeface="Trebuchet MS"/>
              </a:rPr>
              <a:t>por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Microsoft </a:t>
            </a:r>
            <a:r>
              <a:rPr dirty="0" sz="2000" spc="-585">
                <a:latin typeface="Trebuchet MS"/>
                <a:cs typeface="Trebuchet MS"/>
              </a:rPr>
              <a:t> </a:t>
            </a:r>
            <a:r>
              <a:rPr dirty="0" sz="2000" spc="25">
                <a:latin typeface="Trebuchet MS"/>
                <a:cs typeface="Trebuchet MS"/>
              </a:rPr>
              <a:t>en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2018.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48834" y="5635640"/>
            <a:ext cx="3366770" cy="2920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A181"/>
                </a:solidFill>
                <a:latin typeface="Trebuchet MS"/>
                <a:cs typeface="Trebuchet MS"/>
              </a:rPr>
              <a:t>Gitlab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ct val="115599"/>
              </a:lnSpc>
              <a:spcBef>
                <a:spcPts val="1820"/>
              </a:spcBef>
            </a:pPr>
            <a:r>
              <a:rPr dirty="0" sz="2000" spc="-65">
                <a:latin typeface="Trebuchet MS"/>
                <a:cs typeface="Trebuchet MS"/>
              </a:rPr>
              <a:t>L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70">
                <a:latin typeface="Trebuchet MS"/>
                <a:cs typeface="Trebuchet MS"/>
              </a:rPr>
              <a:t>n</a:t>
            </a:r>
            <a:r>
              <a:rPr dirty="0" sz="2000" spc="-114">
                <a:latin typeface="Trebuchet MS"/>
                <a:cs typeface="Trebuchet MS"/>
              </a:rPr>
              <a:t>z</a:t>
            </a:r>
            <a:r>
              <a:rPr dirty="0" sz="2000" spc="15">
                <a:latin typeface="Trebuchet MS"/>
                <a:cs typeface="Trebuchet MS"/>
              </a:rPr>
              <a:t>a</a:t>
            </a:r>
            <a:r>
              <a:rPr dirty="0" sz="2000" spc="50">
                <a:latin typeface="Trebuchet MS"/>
                <a:cs typeface="Trebuchet MS"/>
              </a:rPr>
              <a:t>d</a:t>
            </a:r>
            <a:r>
              <a:rPr dirty="0" sz="2000" spc="20">
                <a:latin typeface="Trebuchet MS"/>
                <a:cs typeface="Trebuchet MS"/>
              </a:rPr>
              <a:t>a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e</a:t>
            </a:r>
            <a:r>
              <a:rPr dirty="0" sz="2000" spc="75">
                <a:latin typeface="Trebuchet MS"/>
                <a:cs typeface="Trebuchet MS"/>
              </a:rPr>
              <a:t>n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2</a:t>
            </a:r>
            <a:r>
              <a:rPr dirty="0" sz="2000" spc="45">
                <a:latin typeface="Trebuchet MS"/>
                <a:cs typeface="Trebuchet MS"/>
              </a:rPr>
              <a:t>0</a:t>
            </a:r>
            <a:r>
              <a:rPr dirty="0" sz="2000" spc="-229">
                <a:latin typeface="Trebuchet MS"/>
                <a:cs typeface="Trebuchet MS"/>
              </a:rPr>
              <a:t>11</a:t>
            </a:r>
            <a:r>
              <a:rPr dirty="0" sz="2000" spc="-325">
                <a:latin typeface="Trebuchet MS"/>
                <a:cs typeface="Trebuchet MS"/>
              </a:rPr>
              <a:t>.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30">
                <a:latin typeface="Trebuchet MS"/>
                <a:cs typeface="Trebuchet MS"/>
              </a:rPr>
              <a:t>D</a:t>
            </a:r>
            <a:r>
              <a:rPr dirty="0" sz="2000" spc="-25">
                <a:latin typeface="Trebuchet MS"/>
                <a:cs typeface="Trebuchet MS"/>
              </a:rPr>
              <a:t>e</a:t>
            </a:r>
            <a:r>
              <a:rPr dirty="0" sz="2000" spc="110">
                <a:latin typeface="Trebuchet MS"/>
                <a:cs typeface="Trebuchet MS"/>
              </a:rPr>
              <a:t>s</a:t>
            </a:r>
            <a:r>
              <a:rPr dirty="0" sz="2000" spc="50">
                <a:latin typeface="Trebuchet MS"/>
                <a:cs typeface="Trebuchet MS"/>
              </a:rPr>
              <a:t>d</a:t>
            </a:r>
            <a:r>
              <a:rPr dirty="0" sz="2000" spc="-20">
                <a:latin typeface="Trebuchet MS"/>
                <a:cs typeface="Trebuchet MS"/>
              </a:rPr>
              <a:t>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e</a:t>
            </a:r>
            <a:r>
              <a:rPr dirty="0" sz="2000" spc="-25">
                <a:latin typeface="Trebuchet MS"/>
                <a:cs typeface="Trebuchet MS"/>
              </a:rPr>
              <a:t>l  </a:t>
            </a:r>
            <a:r>
              <a:rPr dirty="0" sz="2000">
                <a:latin typeface="Trebuchet MS"/>
                <a:cs typeface="Trebuchet MS"/>
              </a:rPr>
              <a:t>principio</a:t>
            </a:r>
            <a:r>
              <a:rPr dirty="0" sz="2000" spc="60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quería 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diferenciarse </a:t>
            </a:r>
            <a:r>
              <a:rPr dirty="0" sz="2000" spc="15">
                <a:latin typeface="Trebuchet MS"/>
                <a:cs typeface="Trebuchet MS"/>
              </a:rPr>
              <a:t>de </a:t>
            </a:r>
            <a:r>
              <a:rPr dirty="0" sz="2000" spc="-60">
                <a:latin typeface="Trebuchet MS"/>
                <a:cs typeface="Trebuchet MS"/>
              </a:rPr>
              <a:t>Github, </a:t>
            </a:r>
            <a:r>
              <a:rPr dirty="0" sz="2000" spc="25">
                <a:latin typeface="Trebuchet MS"/>
                <a:cs typeface="Trebuchet MS"/>
              </a:rPr>
              <a:t>por </a:t>
            </a:r>
            <a:r>
              <a:rPr dirty="0" sz="2000" spc="30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lo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30">
                <a:latin typeface="Trebuchet MS"/>
                <a:cs typeface="Trebuchet MS"/>
              </a:rPr>
              <a:t>que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creó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un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producto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10">
                <a:latin typeface="Trebuchet MS"/>
                <a:cs typeface="Trebuchet MS"/>
              </a:rPr>
              <a:t>para </a:t>
            </a:r>
            <a:r>
              <a:rPr dirty="0" sz="2000" spc="-585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todo </a:t>
            </a:r>
            <a:r>
              <a:rPr dirty="0" sz="2000" spc="-25">
                <a:latin typeface="Trebuchet MS"/>
                <a:cs typeface="Trebuchet MS"/>
              </a:rPr>
              <a:t>el ciclo </a:t>
            </a:r>
            <a:r>
              <a:rPr dirty="0" sz="2000" spc="15">
                <a:latin typeface="Trebuchet MS"/>
                <a:cs typeface="Trebuchet MS"/>
              </a:rPr>
              <a:t>de </a:t>
            </a:r>
            <a:r>
              <a:rPr dirty="0" sz="2000" spc="-5">
                <a:latin typeface="Trebuchet MS"/>
                <a:cs typeface="Trebuchet MS"/>
              </a:rPr>
              <a:t>vida </a:t>
            </a:r>
            <a:r>
              <a:rPr dirty="0" sz="2000" spc="15">
                <a:latin typeface="Trebuchet MS"/>
                <a:cs typeface="Trebuchet MS"/>
              </a:rPr>
              <a:t>de </a:t>
            </a:r>
            <a:r>
              <a:rPr dirty="0" sz="2000" spc="20">
                <a:latin typeface="Trebuchet MS"/>
                <a:cs typeface="Trebuchet MS"/>
              </a:rPr>
              <a:t> </a:t>
            </a:r>
            <a:r>
              <a:rPr dirty="0" sz="2000" spc="25">
                <a:latin typeface="Trebuchet MS"/>
                <a:cs typeface="Trebuchet MS"/>
              </a:rPr>
              <a:t>DevOps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37400" y="5635640"/>
            <a:ext cx="3379470" cy="1877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30">
                <a:solidFill>
                  <a:srgbClr val="00A181"/>
                </a:solidFill>
                <a:latin typeface="Trebuchet MS"/>
                <a:cs typeface="Trebuchet MS"/>
              </a:rPr>
              <a:t>Bitbucket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ct val="115599"/>
              </a:lnSpc>
              <a:spcBef>
                <a:spcPts val="1935"/>
              </a:spcBef>
            </a:pPr>
            <a:r>
              <a:rPr dirty="0" sz="2000" spc="35">
                <a:latin typeface="Trebuchet MS"/>
                <a:cs typeface="Trebuchet MS"/>
              </a:rPr>
              <a:t>Diseñado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10">
                <a:latin typeface="Trebuchet MS"/>
                <a:cs typeface="Trebuchet MS"/>
              </a:rPr>
              <a:t>para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30">
                <a:latin typeface="Trebuchet MS"/>
                <a:cs typeface="Trebuchet MS"/>
              </a:rPr>
              <a:t>que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lo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utilicen </a:t>
            </a:r>
            <a:r>
              <a:rPr dirty="0" sz="2000" spc="-590">
                <a:latin typeface="Trebuchet MS"/>
                <a:cs typeface="Trebuchet MS"/>
              </a:rPr>
              <a:t> </a:t>
            </a:r>
            <a:r>
              <a:rPr dirty="0" sz="2000" spc="35">
                <a:latin typeface="Trebuchet MS"/>
                <a:cs typeface="Trebuchet MS"/>
              </a:rPr>
              <a:t>equipos </a:t>
            </a:r>
            <a:r>
              <a:rPr dirty="0" sz="2000" spc="30">
                <a:latin typeface="Trebuchet MS"/>
                <a:cs typeface="Trebuchet MS"/>
              </a:rPr>
              <a:t>que </a:t>
            </a:r>
            <a:r>
              <a:rPr dirty="0" sz="2000" spc="10">
                <a:latin typeface="Trebuchet MS"/>
                <a:cs typeface="Trebuchet MS"/>
              </a:rPr>
              <a:t>aprovechan </a:t>
            </a:r>
            <a:r>
              <a:rPr dirty="0" sz="2000" spc="-110">
                <a:latin typeface="Trebuchet MS"/>
                <a:cs typeface="Trebuchet MS"/>
              </a:rPr>
              <a:t>Jira 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de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Atlassian.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965234"/>
            <a:ext cx="9131300" cy="1608455"/>
          </a:xfrm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6230"/>
              </a:lnSpc>
              <a:spcBef>
                <a:spcPts val="204"/>
              </a:spcBef>
            </a:pPr>
            <a:r>
              <a:rPr dirty="0" sz="5200" spc="114">
                <a:solidFill>
                  <a:srgbClr val="000000"/>
                </a:solidFill>
              </a:rPr>
              <a:t>P</a:t>
            </a:r>
            <a:r>
              <a:rPr dirty="0" sz="5200" spc="-55">
                <a:solidFill>
                  <a:srgbClr val="000000"/>
                </a:solidFill>
              </a:rPr>
              <a:t>l</a:t>
            </a:r>
            <a:r>
              <a:rPr dirty="0" sz="5200" spc="50">
                <a:solidFill>
                  <a:srgbClr val="000000"/>
                </a:solidFill>
              </a:rPr>
              <a:t>a</a:t>
            </a:r>
            <a:r>
              <a:rPr dirty="0" sz="5200" spc="-170">
                <a:solidFill>
                  <a:srgbClr val="000000"/>
                </a:solidFill>
              </a:rPr>
              <a:t>t</a:t>
            </a:r>
            <a:r>
              <a:rPr dirty="0" sz="5200" spc="50">
                <a:solidFill>
                  <a:srgbClr val="000000"/>
                </a:solidFill>
              </a:rPr>
              <a:t>a</a:t>
            </a:r>
            <a:r>
              <a:rPr dirty="0" sz="5200" spc="-175">
                <a:solidFill>
                  <a:srgbClr val="000000"/>
                </a:solidFill>
              </a:rPr>
              <a:t>f</a:t>
            </a:r>
            <a:r>
              <a:rPr dirty="0" sz="5200" spc="190">
                <a:solidFill>
                  <a:srgbClr val="000000"/>
                </a:solidFill>
              </a:rPr>
              <a:t>o</a:t>
            </a:r>
            <a:r>
              <a:rPr dirty="0" sz="5200" spc="-30">
                <a:solidFill>
                  <a:srgbClr val="000000"/>
                </a:solidFill>
              </a:rPr>
              <a:t>r</a:t>
            </a:r>
            <a:r>
              <a:rPr dirty="0" sz="5200" spc="45">
                <a:solidFill>
                  <a:srgbClr val="000000"/>
                </a:solidFill>
              </a:rPr>
              <a:t>m</a:t>
            </a:r>
            <a:r>
              <a:rPr dirty="0" sz="5200" spc="50">
                <a:solidFill>
                  <a:srgbClr val="000000"/>
                </a:solidFill>
              </a:rPr>
              <a:t>a</a:t>
            </a:r>
            <a:r>
              <a:rPr dirty="0" sz="5200" spc="370">
                <a:solidFill>
                  <a:srgbClr val="000000"/>
                </a:solidFill>
              </a:rPr>
              <a:t>s</a:t>
            </a:r>
            <a:r>
              <a:rPr dirty="0" sz="5200" spc="-375">
                <a:solidFill>
                  <a:srgbClr val="000000"/>
                </a:solidFill>
              </a:rPr>
              <a:t> </a:t>
            </a:r>
            <a:r>
              <a:rPr dirty="0" sz="5200" spc="160">
                <a:solidFill>
                  <a:srgbClr val="000000"/>
                </a:solidFill>
              </a:rPr>
              <a:t>d</a:t>
            </a:r>
            <a:r>
              <a:rPr dirty="0" sz="5200" spc="15">
                <a:solidFill>
                  <a:srgbClr val="000000"/>
                </a:solidFill>
              </a:rPr>
              <a:t>e</a:t>
            </a:r>
            <a:r>
              <a:rPr dirty="0" sz="5200" spc="-375">
                <a:solidFill>
                  <a:srgbClr val="000000"/>
                </a:solidFill>
              </a:rPr>
              <a:t> </a:t>
            </a:r>
            <a:r>
              <a:rPr dirty="0" sz="5200" spc="50">
                <a:solidFill>
                  <a:srgbClr val="000000"/>
                </a:solidFill>
              </a:rPr>
              <a:t>a</a:t>
            </a:r>
            <a:r>
              <a:rPr dirty="0" sz="5200" spc="-55">
                <a:solidFill>
                  <a:srgbClr val="000000"/>
                </a:solidFill>
              </a:rPr>
              <a:t>l</a:t>
            </a:r>
            <a:r>
              <a:rPr dirty="0" sz="5200" spc="190">
                <a:solidFill>
                  <a:srgbClr val="000000"/>
                </a:solidFill>
              </a:rPr>
              <a:t>o</a:t>
            </a:r>
            <a:r>
              <a:rPr dirty="0" sz="5200" spc="-505">
                <a:solidFill>
                  <a:srgbClr val="000000"/>
                </a:solidFill>
              </a:rPr>
              <a:t>j</a:t>
            </a:r>
            <a:r>
              <a:rPr dirty="0" sz="5200" spc="50">
                <a:solidFill>
                  <a:srgbClr val="000000"/>
                </a:solidFill>
              </a:rPr>
              <a:t>a</a:t>
            </a:r>
            <a:r>
              <a:rPr dirty="0" sz="5200" spc="45">
                <a:solidFill>
                  <a:srgbClr val="000000"/>
                </a:solidFill>
              </a:rPr>
              <a:t>m</a:t>
            </a:r>
            <a:r>
              <a:rPr dirty="0" sz="5200" spc="-75">
                <a:solidFill>
                  <a:srgbClr val="000000"/>
                </a:solidFill>
              </a:rPr>
              <a:t>i</a:t>
            </a:r>
            <a:r>
              <a:rPr dirty="0" sz="5200" spc="-40">
                <a:solidFill>
                  <a:srgbClr val="000000"/>
                </a:solidFill>
              </a:rPr>
              <a:t>e</a:t>
            </a:r>
            <a:r>
              <a:rPr dirty="0" sz="5200" spc="125">
                <a:solidFill>
                  <a:srgbClr val="000000"/>
                </a:solidFill>
              </a:rPr>
              <a:t>n</a:t>
            </a:r>
            <a:r>
              <a:rPr dirty="0" sz="5200" spc="-170">
                <a:solidFill>
                  <a:srgbClr val="000000"/>
                </a:solidFill>
              </a:rPr>
              <a:t>t</a:t>
            </a:r>
            <a:r>
              <a:rPr dirty="0" sz="5200" spc="245">
                <a:solidFill>
                  <a:srgbClr val="000000"/>
                </a:solidFill>
              </a:rPr>
              <a:t>o</a:t>
            </a:r>
            <a:r>
              <a:rPr dirty="0" sz="5200" spc="-375">
                <a:solidFill>
                  <a:srgbClr val="000000"/>
                </a:solidFill>
              </a:rPr>
              <a:t> </a:t>
            </a:r>
            <a:r>
              <a:rPr dirty="0" sz="5200" spc="160">
                <a:solidFill>
                  <a:srgbClr val="000000"/>
                </a:solidFill>
              </a:rPr>
              <a:t>d</a:t>
            </a:r>
            <a:r>
              <a:rPr dirty="0" sz="5200" spc="10">
                <a:solidFill>
                  <a:srgbClr val="000000"/>
                </a:solidFill>
              </a:rPr>
              <a:t>e  </a:t>
            </a:r>
            <a:r>
              <a:rPr dirty="0" sz="5200" spc="60">
                <a:solidFill>
                  <a:srgbClr val="000000"/>
                </a:solidFill>
              </a:rPr>
              <a:t>repositorio</a:t>
            </a:r>
            <a:r>
              <a:rPr dirty="0" sz="5200" spc="-380">
                <a:solidFill>
                  <a:srgbClr val="000000"/>
                </a:solidFill>
              </a:rPr>
              <a:t> </a:t>
            </a:r>
            <a:r>
              <a:rPr dirty="0" sz="5200" spc="-125">
                <a:solidFill>
                  <a:srgbClr val="000000"/>
                </a:solidFill>
              </a:rPr>
              <a:t>(git)</a:t>
            </a:r>
            <a:endParaRPr sz="5200"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50" y="3207977"/>
            <a:ext cx="95250" cy="952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55651" y="2896820"/>
            <a:ext cx="7922895" cy="103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2500"/>
              </a:lnSpc>
              <a:spcBef>
                <a:spcPts val="100"/>
              </a:spcBef>
            </a:pPr>
            <a:r>
              <a:rPr dirty="0" sz="2500" spc="-25">
                <a:latin typeface="Trebuchet MS"/>
                <a:cs typeface="Trebuchet MS"/>
              </a:rPr>
              <a:t>Existen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10">
                <a:latin typeface="Trebuchet MS"/>
                <a:cs typeface="Trebuchet MS"/>
              </a:rPr>
              <a:t>distintas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5">
                <a:latin typeface="Trebuchet MS"/>
                <a:cs typeface="Trebuchet MS"/>
              </a:rPr>
              <a:t>plataformas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-30">
                <a:latin typeface="Trebuchet MS"/>
                <a:cs typeface="Trebuchet MS"/>
              </a:rPr>
              <a:t>web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10">
                <a:latin typeface="Trebuchet MS"/>
                <a:cs typeface="Trebuchet MS"/>
              </a:rPr>
              <a:t>para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-35">
                <a:latin typeface="Trebuchet MS"/>
                <a:cs typeface="Trebuchet MS"/>
              </a:rPr>
              <a:t>alojar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proyectos </a:t>
            </a:r>
            <a:r>
              <a:rPr dirty="0" sz="2500" spc="-735">
                <a:latin typeface="Trebuchet MS"/>
                <a:cs typeface="Trebuchet MS"/>
              </a:rPr>
              <a:t> </a:t>
            </a:r>
            <a:r>
              <a:rPr dirty="0" sz="2500" spc="20">
                <a:latin typeface="Trebuchet MS"/>
                <a:cs typeface="Trebuchet MS"/>
              </a:rPr>
              <a:t>de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-30">
                <a:latin typeface="Trebuchet MS"/>
                <a:cs typeface="Trebuchet MS"/>
              </a:rPr>
              <a:t>software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-65">
                <a:latin typeface="Trebuchet MS"/>
                <a:cs typeface="Trebuchet MS"/>
              </a:rPr>
              <a:t>y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5">
                <a:latin typeface="Trebuchet MS"/>
                <a:cs typeface="Trebuchet MS"/>
              </a:rPr>
              <a:t>colaborar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30">
                <a:latin typeface="Trebuchet MS"/>
                <a:cs typeface="Trebuchet MS"/>
              </a:rPr>
              <a:t>en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-30">
                <a:latin typeface="Trebuchet MS"/>
                <a:cs typeface="Trebuchet MS"/>
              </a:rPr>
              <a:t>el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20">
                <a:latin typeface="Trebuchet MS"/>
                <a:cs typeface="Trebuchet MS"/>
              </a:rPr>
              <a:t>desarrollo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20">
                <a:latin typeface="Trebuchet MS"/>
                <a:cs typeface="Trebuchet MS"/>
              </a:rPr>
              <a:t>de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-45">
                <a:latin typeface="Trebuchet MS"/>
                <a:cs typeface="Trebuchet MS"/>
              </a:rPr>
              <a:t>código.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88575" y="8257733"/>
            <a:ext cx="1438274" cy="95249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16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47037"/>
            <a:ext cx="13357860" cy="6340475"/>
            <a:chOff x="0" y="3947037"/>
            <a:chExt cx="13357860" cy="6340475"/>
          </a:xfrm>
        </p:grpSpPr>
        <p:sp>
          <p:nvSpPr>
            <p:cNvPr id="3" name="object 3"/>
            <p:cNvSpPr/>
            <p:nvPr/>
          </p:nvSpPr>
          <p:spPr>
            <a:xfrm>
              <a:off x="0" y="6077986"/>
              <a:ext cx="2820670" cy="4209415"/>
            </a:xfrm>
            <a:custGeom>
              <a:avLst/>
              <a:gdLst/>
              <a:ahLst/>
              <a:cxnLst/>
              <a:rect l="l" t="t" r="r" b="b"/>
              <a:pathLst>
                <a:path w="2820670" h="4209415">
                  <a:moveTo>
                    <a:pt x="1986093" y="4209013"/>
                  </a:moveTo>
                  <a:lnTo>
                    <a:pt x="0" y="4209013"/>
                  </a:lnTo>
                  <a:lnTo>
                    <a:pt x="0" y="0"/>
                  </a:lnTo>
                  <a:lnTo>
                    <a:pt x="1224308" y="0"/>
                  </a:lnTo>
                  <a:lnTo>
                    <a:pt x="2820118" y="2763676"/>
                  </a:lnTo>
                  <a:lnTo>
                    <a:pt x="2820118" y="2764419"/>
                  </a:lnTo>
                  <a:lnTo>
                    <a:pt x="1986093" y="4209013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71782" y="7004486"/>
              <a:ext cx="3034665" cy="2628265"/>
            </a:xfrm>
            <a:custGeom>
              <a:avLst/>
              <a:gdLst/>
              <a:ahLst/>
              <a:cxnLst/>
              <a:rect l="l" t="t" r="r" b="b"/>
              <a:pathLst>
                <a:path w="3034665" h="2628265">
                  <a:moveTo>
                    <a:pt x="2275803" y="2627924"/>
                  </a:moveTo>
                  <a:lnTo>
                    <a:pt x="758488" y="2627924"/>
                  </a:lnTo>
                  <a:lnTo>
                    <a:pt x="0" y="1314163"/>
                  </a:lnTo>
                  <a:lnTo>
                    <a:pt x="0" y="1313760"/>
                  </a:lnTo>
                  <a:lnTo>
                    <a:pt x="758487" y="0"/>
                  </a:lnTo>
                  <a:lnTo>
                    <a:pt x="2275712" y="0"/>
                  </a:lnTo>
                  <a:lnTo>
                    <a:pt x="3034304" y="1313760"/>
                  </a:lnTo>
                  <a:lnTo>
                    <a:pt x="3034304" y="1314163"/>
                  </a:lnTo>
                  <a:lnTo>
                    <a:pt x="2275803" y="262792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53581" y="8956761"/>
              <a:ext cx="2141855" cy="1330325"/>
            </a:xfrm>
            <a:custGeom>
              <a:avLst/>
              <a:gdLst/>
              <a:ahLst/>
              <a:cxnLst/>
              <a:rect l="l" t="t" r="r" b="b"/>
              <a:pathLst>
                <a:path w="2141854" h="1330325">
                  <a:moveTo>
                    <a:pt x="1908907" y="1330238"/>
                  </a:moveTo>
                  <a:lnTo>
                    <a:pt x="232542" y="1330238"/>
                  </a:lnTo>
                  <a:lnTo>
                    <a:pt x="0" y="927455"/>
                  </a:lnTo>
                  <a:lnTo>
                    <a:pt x="0" y="927190"/>
                  </a:lnTo>
                  <a:lnTo>
                    <a:pt x="535304" y="0"/>
                  </a:lnTo>
                  <a:lnTo>
                    <a:pt x="1606067" y="0"/>
                  </a:lnTo>
                  <a:lnTo>
                    <a:pt x="2141463" y="927190"/>
                  </a:lnTo>
                  <a:lnTo>
                    <a:pt x="2141463" y="927455"/>
                  </a:lnTo>
                  <a:lnTo>
                    <a:pt x="1908907" y="1330238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8158" y="3947037"/>
              <a:ext cx="8429609" cy="56864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16000" y="2779988"/>
            <a:ext cx="13909040" cy="9055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29"/>
              </a:spcBef>
            </a:pPr>
            <a:r>
              <a:rPr dirty="0" sz="2900" spc="-5">
                <a:solidFill>
                  <a:srgbClr val="F4F4F4"/>
                </a:solidFill>
                <a:latin typeface="Trebuchet MS"/>
                <a:cs typeface="Trebuchet MS"/>
              </a:rPr>
              <a:t>Cada</a:t>
            </a:r>
            <a:r>
              <a:rPr dirty="0" sz="2900" spc="-6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-20">
                <a:solidFill>
                  <a:srgbClr val="F4F4F4"/>
                </a:solidFill>
                <a:latin typeface="Trebuchet MS"/>
                <a:cs typeface="Trebuchet MS"/>
              </a:rPr>
              <a:t>proyecto</a:t>
            </a:r>
            <a:r>
              <a:rPr dirty="0" sz="29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35">
                <a:solidFill>
                  <a:srgbClr val="F4F4F4"/>
                </a:solidFill>
                <a:latin typeface="Trebuchet MS"/>
                <a:cs typeface="Trebuchet MS"/>
              </a:rPr>
              <a:t>en</a:t>
            </a:r>
            <a:r>
              <a:rPr dirty="0" sz="29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-130">
                <a:solidFill>
                  <a:srgbClr val="F4F4F4"/>
                </a:solidFill>
                <a:latin typeface="Trebuchet MS"/>
                <a:cs typeface="Trebuchet MS"/>
              </a:rPr>
              <a:t>Git</a:t>
            </a:r>
            <a:r>
              <a:rPr dirty="0" sz="29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-35">
                <a:solidFill>
                  <a:srgbClr val="F4F4F4"/>
                </a:solidFill>
                <a:latin typeface="Trebuchet MS"/>
                <a:cs typeface="Trebuchet MS"/>
              </a:rPr>
              <a:t>tiene</a:t>
            </a:r>
            <a:r>
              <a:rPr dirty="0" sz="29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130">
                <a:solidFill>
                  <a:srgbClr val="F4F4F4"/>
                </a:solidFill>
                <a:latin typeface="Trebuchet MS"/>
                <a:cs typeface="Trebuchet MS"/>
              </a:rPr>
              <a:t>su</a:t>
            </a:r>
            <a:r>
              <a:rPr dirty="0" sz="29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35">
                <a:solidFill>
                  <a:srgbClr val="F4F4F4"/>
                </a:solidFill>
                <a:latin typeface="Trebuchet MS"/>
                <a:cs typeface="Trebuchet MS"/>
              </a:rPr>
              <a:t>propio</a:t>
            </a:r>
            <a:r>
              <a:rPr dirty="0" sz="29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-30">
                <a:solidFill>
                  <a:srgbClr val="F4F4F4"/>
                </a:solidFill>
                <a:latin typeface="Trebuchet MS"/>
                <a:cs typeface="Trebuchet MS"/>
              </a:rPr>
              <a:t>repositorio,</a:t>
            </a:r>
            <a:r>
              <a:rPr dirty="0" sz="29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45">
                <a:solidFill>
                  <a:srgbClr val="F4F4F4"/>
                </a:solidFill>
                <a:latin typeface="Trebuchet MS"/>
                <a:cs typeface="Trebuchet MS"/>
              </a:rPr>
              <a:t>que</a:t>
            </a:r>
            <a:r>
              <a:rPr dirty="0" sz="29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65">
                <a:solidFill>
                  <a:srgbClr val="F4F4F4"/>
                </a:solidFill>
                <a:latin typeface="Trebuchet MS"/>
                <a:cs typeface="Trebuchet MS"/>
              </a:rPr>
              <a:t>es</a:t>
            </a:r>
            <a:r>
              <a:rPr dirty="0" sz="29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70">
                <a:solidFill>
                  <a:srgbClr val="F4F4F4"/>
                </a:solidFill>
                <a:latin typeface="Trebuchet MS"/>
                <a:cs typeface="Trebuchet MS"/>
              </a:rPr>
              <a:t>una</a:t>
            </a:r>
            <a:r>
              <a:rPr dirty="0" sz="2900" spc="-6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-10">
                <a:solidFill>
                  <a:srgbClr val="F4F4F4"/>
                </a:solidFill>
                <a:latin typeface="Trebuchet MS"/>
                <a:cs typeface="Trebuchet MS"/>
              </a:rPr>
              <a:t>colección</a:t>
            </a:r>
            <a:r>
              <a:rPr dirty="0" sz="29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20">
                <a:solidFill>
                  <a:srgbClr val="F4F4F4"/>
                </a:solidFill>
                <a:latin typeface="Trebuchet MS"/>
                <a:cs typeface="Trebuchet MS"/>
              </a:rPr>
              <a:t>de</a:t>
            </a:r>
            <a:r>
              <a:rPr dirty="0" sz="29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15">
                <a:solidFill>
                  <a:srgbClr val="F4F4F4"/>
                </a:solidFill>
                <a:latin typeface="Trebuchet MS"/>
                <a:cs typeface="Trebuchet MS"/>
              </a:rPr>
              <a:t>archivos</a:t>
            </a:r>
            <a:r>
              <a:rPr dirty="0" sz="29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-75">
                <a:solidFill>
                  <a:srgbClr val="F4F4F4"/>
                </a:solidFill>
                <a:latin typeface="Trebuchet MS"/>
                <a:cs typeface="Trebuchet MS"/>
              </a:rPr>
              <a:t>y </a:t>
            </a:r>
            <a:r>
              <a:rPr dirty="0" sz="2900" spc="-8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-5">
                <a:solidFill>
                  <a:srgbClr val="F4F4F4"/>
                </a:solidFill>
                <a:latin typeface="Trebuchet MS"/>
                <a:cs typeface="Trebuchet MS"/>
              </a:rPr>
              <a:t>directorios</a:t>
            </a:r>
            <a:r>
              <a:rPr dirty="0" sz="2900" spc="-7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45">
                <a:solidFill>
                  <a:srgbClr val="F4F4F4"/>
                </a:solidFill>
                <a:latin typeface="Trebuchet MS"/>
                <a:cs typeface="Trebuchet MS"/>
              </a:rPr>
              <a:t>que</a:t>
            </a:r>
            <a:r>
              <a:rPr dirty="0" sz="2900" spc="-6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65">
                <a:solidFill>
                  <a:srgbClr val="F4F4F4"/>
                </a:solidFill>
                <a:latin typeface="Trebuchet MS"/>
                <a:cs typeface="Trebuchet MS"/>
              </a:rPr>
              <a:t>se</a:t>
            </a:r>
            <a:r>
              <a:rPr dirty="0" sz="2900" spc="-6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10">
                <a:solidFill>
                  <a:srgbClr val="F4F4F4"/>
                </a:solidFill>
                <a:latin typeface="Trebuchet MS"/>
                <a:cs typeface="Trebuchet MS"/>
              </a:rPr>
              <a:t>controlan</a:t>
            </a:r>
            <a:r>
              <a:rPr dirty="0" sz="2900" spc="-6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40">
                <a:solidFill>
                  <a:srgbClr val="F4F4F4"/>
                </a:solidFill>
                <a:latin typeface="Trebuchet MS"/>
                <a:cs typeface="Trebuchet MS"/>
              </a:rPr>
              <a:t>con</a:t>
            </a:r>
            <a:r>
              <a:rPr dirty="0" sz="2900" spc="-6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900" spc="-215">
                <a:solidFill>
                  <a:srgbClr val="F4F4F4"/>
                </a:solidFill>
                <a:latin typeface="Trebuchet MS"/>
                <a:cs typeface="Trebuchet MS"/>
              </a:rPr>
              <a:t>Git.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16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1016000" y="933418"/>
            <a:ext cx="11243945" cy="1473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0" spc="350">
                <a:solidFill>
                  <a:srgbClr val="A3E373"/>
                </a:solidFill>
                <a:latin typeface="Trebuchet MS"/>
                <a:cs typeface="Trebuchet MS"/>
              </a:rPr>
              <a:t>¿Cómo</a:t>
            </a:r>
            <a:r>
              <a:rPr dirty="0" sz="9500" spc="-509">
                <a:solidFill>
                  <a:srgbClr val="A3E373"/>
                </a:solidFill>
                <a:latin typeface="Trebuchet MS"/>
                <a:cs typeface="Trebuchet MS"/>
              </a:rPr>
              <a:t> </a:t>
            </a:r>
            <a:r>
              <a:rPr dirty="0" sz="9500" spc="140">
                <a:solidFill>
                  <a:srgbClr val="A3E373"/>
                </a:solidFill>
                <a:latin typeface="Trebuchet MS"/>
                <a:cs typeface="Trebuchet MS"/>
              </a:rPr>
              <a:t>funciona</a:t>
            </a:r>
            <a:r>
              <a:rPr dirty="0" sz="9500" spc="-505">
                <a:solidFill>
                  <a:srgbClr val="A3E373"/>
                </a:solidFill>
                <a:latin typeface="Trebuchet MS"/>
                <a:cs typeface="Trebuchet MS"/>
              </a:rPr>
              <a:t> </a:t>
            </a:r>
            <a:r>
              <a:rPr dirty="0" sz="9500" spc="90">
                <a:solidFill>
                  <a:srgbClr val="A3E373"/>
                </a:solidFill>
                <a:latin typeface="Trebuchet MS"/>
                <a:cs typeface="Trebuchet MS"/>
              </a:rPr>
              <a:t>Git?</a:t>
            </a:r>
            <a:endParaRPr sz="9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59431" y="0"/>
            <a:ext cx="8328659" cy="2075180"/>
            <a:chOff x="9959431" y="0"/>
            <a:chExt cx="8328659" cy="2075180"/>
          </a:xfrm>
        </p:grpSpPr>
        <p:sp>
          <p:nvSpPr>
            <p:cNvPr id="3" name="object 3"/>
            <p:cNvSpPr/>
            <p:nvPr/>
          </p:nvSpPr>
          <p:spPr>
            <a:xfrm>
              <a:off x="11141646" y="0"/>
              <a:ext cx="7146925" cy="2075180"/>
            </a:xfrm>
            <a:custGeom>
              <a:avLst/>
              <a:gdLst/>
              <a:ahLst/>
              <a:cxnLst/>
              <a:rect l="l" t="t" r="r" b="b"/>
              <a:pathLst>
                <a:path w="7146925" h="2075180">
                  <a:moveTo>
                    <a:pt x="0" y="0"/>
                  </a:moveTo>
                  <a:lnTo>
                    <a:pt x="7146352" y="0"/>
                  </a:lnTo>
                  <a:lnTo>
                    <a:pt x="7146352" y="2075150"/>
                  </a:lnTo>
                  <a:lnTo>
                    <a:pt x="1197997" y="2075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959431" y="0"/>
              <a:ext cx="2693670" cy="14693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85" y="1468787"/>
                  </a:moveTo>
                  <a:lnTo>
                    <a:pt x="673881" y="1468787"/>
                  </a:lnTo>
                  <a:lnTo>
                    <a:pt x="0" y="301538"/>
                  </a:lnTo>
                  <a:lnTo>
                    <a:pt x="174084" y="0"/>
                  </a:lnTo>
                  <a:lnTo>
                    <a:pt x="2521359" y="0"/>
                  </a:lnTo>
                  <a:lnTo>
                    <a:pt x="2693234" y="297721"/>
                  </a:lnTo>
                  <a:lnTo>
                    <a:pt x="2693234" y="305354"/>
                  </a:lnTo>
                  <a:lnTo>
                    <a:pt x="2021585" y="146878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2435686"/>
            <a:ext cx="8045500" cy="657051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144000" y="9132265"/>
            <a:ext cx="8046084" cy="868044"/>
          </a:xfrm>
          <a:custGeom>
            <a:avLst/>
            <a:gdLst/>
            <a:ahLst/>
            <a:cxnLst/>
            <a:rect l="l" t="t" r="r" b="b"/>
            <a:pathLst>
              <a:path w="8046084" h="868045">
                <a:moveTo>
                  <a:pt x="7715807" y="867964"/>
                </a:moveTo>
                <a:lnTo>
                  <a:pt x="329702" y="867964"/>
                </a:lnTo>
                <a:lnTo>
                  <a:pt x="295506" y="858090"/>
                </a:lnTo>
                <a:lnTo>
                  <a:pt x="250046" y="839261"/>
                </a:lnTo>
                <a:lnTo>
                  <a:pt x="206903" y="815453"/>
                </a:lnTo>
                <a:lnTo>
                  <a:pt x="166509" y="786845"/>
                </a:lnTo>
                <a:lnTo>
                  <a:pt x="129296" y="753617"/>
                </a:lnTo>
                <a:lnTo>
                  <a:pt x="96067" y="716404"/>
                </a:lnTo>
                <a:lnTo>
                  <a:pt x="67460" y="676010"/>
                </a:lnTo>
                <a:lnTo>
                  <a:pt x="43652" y="632867"/>
                </a:lnTo>
                <a:lnTo>
                  <a:pt x="24823" y="587407"/>
                </a:lnTo>
                <a:lnTo>
                  <a:pt x="11151" y="540061"/>
                </a:lnTo>
                <a:lnTo>
                  <a:pt x="2817" y="491262"/>
                </a:lnTo>
                <a:lnTo>
                  <a:pt x="0" y="441441"/>
                </a:lnTo>
                <a:lnTo>
                  <a:pt x="2817" y="391632"/>
                </a:lnTo>
                <a:lnTo>
                  <a:pt x="11151" y="342841"/>
                </a:lnTo>
                <a:lnTo>
                  <a:pt x="24823" y="295500"/>
                </a:lnTo>
                <a:lnTo>
                  <a:pt x="43652" y="250043"/>
                </a:lnTo>
                <a:lnTo>
                  <a:pt x="67460" y="206902"/>
                </a:lnTo>
                <a:lnTo>
                  <a:pt x="96067" y="166508"/>
                </a:lnTo>
                <a:lnTo>
                  <a:pt x="129296" y="129295"/>
                </a:lnTo>
                <a:lnTo>
                  <a:pt x="166509" y="96067"/>
                </a:lnTo>
                <a:lnTo>
                  <a:pt x="206903" y="67460"/>
                </a:lnTo>
                <a:lnTo>
                  <a:pt x="250046" y="43652"/>
                </a:lnTo>
                <a:lnTo>
                  <a:pt x="295506" y="24822"/>
                </a:lnTo>
                <a:lnTo>
                  <a:pt x="342852" y="11151"/>
                </a:lnTo>
                <a:lnTo>
                  <a:pt x="391651" y="2817"/>
                </a:lnTo>
                <a:lnTo>
                  <a:pt x="441467" y="0"/>
                </a:lnTo>
                <a:lnTo>
                  <a:pt x="7604063" y="0"/>
                </a:lnTo>
                <a:lnTo>
                  <a:pt x="7653868" y="2817"/>
                </a:lnTo>
                <a:lnTo>
                  <a:pt x="7702659" y="11151"/>
                </a:lnTo>
                <a:lnTo>
                  <a:pt x="7749999" y="24822"/>
                </a:lnTo>
                <a:lnTo>
                  <a:pt x="7795456" y="43652"/>
                </a:lnTo>
                <a:lnTo>
                  <a:pt x="7838597" y="67460"/>
                </a:lnTo>
                <a:lnTo>
                  <a:pt x="7878991" y="96067"/>
                </a:lnTo>
                <a:lnTo>
                  <a:pt x="7916204" y="129295"/>
                </a:lnTo>
                <a:lnTo>
                  <a:pt x="7949432" y="166508"/>
                </a:lnTo>
                <a:lnTo>
                  <a:pt x="7978040" y="206902"/>
                </a:lnTo>
                <a:lnTo>
                  <a:pt x="8001848" y="250043"/>
                </a:lnTo>
                <a:lnTo>
                  <a:pt x="8020677" y="295500"/>
                </a:lnTo>
                <a:lnTo>
                  <a:pt x="8034348" y="342841"/>
                </a:lnTo>
                <a:lnTo>
                  <a:pt x="8042682" y="391632"/>
                </a:lnTo>
                <a:lnTo>
                  <a:pt x="8045500" y="441441"/>
                </a:lnTo>
                <a:lnTo>
                  <a:pt x="8042682" y="491262"/>
                </a:lnTo>
                <a:lnTo>
                  <a:pt x="8034348" y="540061"/>
                </a:lnTo>
                <a:lnTo>
                  <a:pt x="8020677" y="587407"/>
                </a:lnTo>
                <a:lnTo>
                  <a:pt x="8001848" y="632867"/>
                </a:lnTo>
                <a:lnTo>
                  <a:pt x="7978040" y="676010"/>
                </a:lnTo>
                <a:lnTo>
                  <a:pt x="7949432" y="716404"/>
                </a:lnTo>
                <a:lnTo>
                  <a:pt x="7916204" y="753617"/>
                </a:lnTo>
                <a:lnTo>
                  <a:pt x="7878991" y="786845"/>
                </a:lnTo>
                <a:lnTo>
                  <a:pt x="7838597" y="815453"/>
                </a:lnTo>
                <a:lnTo>
                  <a:pt x="7795456" y="839261"/>
                </a:lnTo>
                <a:lnTo>
                  <a:pt x="7749999" y="858090"/>
                </a:lnTo>
                <a:lnTo>
                  <a:pt x="7715807" y="867964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444135" y="9231312"/>
            <a:ext cx="7445375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5310" marR="5080" indent="-3103245">
              <a:lnSpc>
                <a:spcPct val="1295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https://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www.freecodecamp.org/espanol/news/10-comandos-de-git-que-todo-desarrollador-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deberia-saber/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958850"/>
            <a:ext cx="7827009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45">
                <a:solidFill>
                  <a:srgbClr val="000000"/>
                </a:solidFill>
              </a:rPr>
              <a:t>C</a:t>
            </a:r>
            <a:r>
              <a:rPr dirty="0" sz="6000" spc="220">
                <a:solidFill>
                  <a:srgbClr val="000000"/>
                </a:solidFill>
              </a:rPr>
              <a:t>o</a:t>
            </a:r>
            <a:r>
              <a:rPr dirty="0" sz="6000" spc="55">
                <a:solidFill>
                  <a:srgbClr val="000000"/>
                </a:solidFill>
              </a:rPr>
              <a:t>m</a:t>
            </a:r>
            <a:r>
              <a:rPr dirty="0" sz="6000" spc="60">
                <a:solidFill>
                  <a:srgbClr val="000000"/>
                </a:solidFill>
              </a:rPr>
              <a:t>a</a:t>
            </a:r>
            <a:r>
              <a:rPr dirty="0" sz="6000" spc="145">
                <a:solidFill>
                  <a:srgbClr val="000000"/>
                </a:solidFill>
              </a:rPr>
              <a:t>n</a:t>
            </a:r>
            <a:r>
              <a:rPr dirty="0" sz="6000" spc="190">
                <a:solidFill>
                  <a:srgbClr val="000000"/>
                </a:solidFill>
              </a:rPr>
              <a:t>d</a:t>
            </a:r>
            <a:r>
              <a:rPr dirty="0" sz="6000" spc="220">
                <a:solidFill>
                  <a:srgbClr val="000000"/>
                </a:solidFill>
              </a:rPr>
              <a:t>o</a:t>
            </a:r>
            <a:r>
              <a:rPr dirty="0" sz="6000" spc="425">
                <a:solidFill>
                  <a:srgbClr val="000000"/>
                </a:solidFill>
              </a:rPr>
              <a:t>s</a:t>
            </a:r>
            <a:r>
              <a:rPr dirty="0" sz="6000" spc="-430">
                <a:solidFill>
                  <a:srgbClr val="000000"/>
                </a:solidFill>
              </a:rPr>
              <a:t> </a:t>
            </a:r>
            <a:r>
              <a:rPr dirty="0" sz="6000" spc="55">
                <a:solidFill>
                  <a:srgbClr val="000000"/>
                </a:solidFill>
              </a:rPr>
              <a:t>m</a:t>
            </a:r>
            <a:r>
              <a:rPr dirty="0" sz="6000" spc="60">
                <a:solidFill>
                  <a:srgbClr val="000000"/>
                </a:solidFill>
              </a:rPr>
              <a:t>á</a:t>
            </a:r>
            <a:r>
              <a:rPr dirty="0" sz="6000" spc="425">
                <a:solidFill>
                  <a:srgbClr val="000000"/>
                </a:solidFill>
              </a:rPr>
              <a:t>s</a:t>
            </a:r>
            <a:r>
              <a:rPr dirty="0" sz="6000" spc="-430">
                <a:solidFill>
                  <a:srgbClr val="000000"/>
                </a:solidFill>
              </a:rPr>
              <a:t> </a:t>
            </a:r>
            <a:r>
              <a:rPr dirty="0" sz="6000" spc="120">
                <a:solidFill>
                  <a:srgbClr val="000000"/>
                </a:solidFill>
              </a:rPr>
              <a:t>u</a:t>
            </a:r>
            <a:r>
              <a:rPr dirty="0" sz="6000" spc="365">
                <a:solidFill>
                  <a:srgbClr val="000000"/>
                </a:solidFill>
              </a:rPr>
              <a:t>s</a:t>
            </a:r>
            <a:r>
              <a:rPr dirty="0" sz="6000" spc="60">
                <a:solidFill>
                  <a:srgbClr val="000000"/>
                </a:solidFill>
              </a:rPr>
              <a:t>a</a:t>
            </a:r>
            <a:r>
              <a:rPr dirty="0" sz="6000" spc="190">
                <a:solidFill>
                  <a:srgbClr val="000000"/>
                </a:solidFill>
              </a:rPr>
              <a:t>d</a:t>
            </a:r>
            <a:r>
              <a:rPr dirty="0" sz="6000" spc="220">
                <a:solidFill>
                  <a:srgbClr val="000000"/>
                </a:solidFill>
              </a:rPr>
              <a:t>o</a:t>
            </a:r>
            <a:r>
              <a:rPr dirty="0" sz="6000" spc="425">
                <a:solidFill>
                  <a:srgbClr val="000000"/>
                </a:solidFill>
              </a:rPr>
              <a:t>s</a:t>
            </a:r>
            <a:endParaRPr sz="6000"/>
          </a:p>
        </p:txBody>
      </p:sp>
      <p:sp>
        <p:nvSpPr>
          <p:cNvPr id="9" name="object 9"/>
          <p:cNvSpPr txBox="1"/>
          <p:nvPr/>
        </p:nvSpPr>
        <p:spPr>
          <a:xfrm>
            <a:off x="1016000" y="8965633"/>
            <a:ext cx="22606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65">
                <a:latin typeface="Trebuchet MS"/>
                <a:cs typeface="Trebuchet MS"/>
              </a:rPr>
              <a:t>1</a:t>
            </a:r>
            <a:r>
              <a:rPr dirty="0" sz="1700" spc="-50">
                <a:latin typeface="Trebuchet MS"/>
                <a:cs typeface="Trebuchet MS"/>
              </a:rPr>
              <a:t>2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8581" y="3336294"/>
            <a:ext cx="95250" cy="952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8581" y="3860169"/>
            <a:ext cx="95250" cy="952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8581" y="4384044"/>
            <a:ext cx="95250" cy="952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8581" y="4907919"/>
            <a:ext cx="95250" cy="952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8581" y="5431794"/>
            <a:ext cx="95250" cy="952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8581" y="5955669"/>
            <a:ext cx="95250" cy="952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8581" y="6479544"/>
            <a:ext cx="95250" cy="952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8581" y="7003419"/>
            <a:ext cx="95250" cy="952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8581" y="7527294"/>
            <a:ext cx="95250" cy="9525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532312" y="3008622"/>
            <a:ext cx="1818005" cy="4740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05435">
              <a:lnSpc>
                <a:spcPct val="132200"/>
              </a:lnSpc>
              <a:spcBef>
                <a:spcPts val="100"/>
              </a:spcBef>
            </a:pPr>
            <a:r>
              <a:rPr dirty="0" sz="2600" spc="-65">
                <a:latin typeface="Trebuchet MS"/>
                <a:cs typeface="Trebuchet MS"/>
              </a:rPr>
              <a:t>git </a:t>
            </a:r>
            <a:r>
              <a:rPr dirty="0" sz="2600" spc="5">
                <a:latin typeface="Trebuchet MS"/>
                <a:cs typeface="Trebuchet MS"/>
              </a:rPr>
              <a:t>clone </a:t>
            </a:r>
            <a:r>
              <a:rPr dirty="0" sz="2600" spc="10">
                <a:latin typeface="Trebuchet MS"/>
                <a:cs typeface="Trebuchet MS"/>
              </a:rPr>
              <a:t> </a:t>
            </a:r>
            <a:r>
              <a:rPr dirty="0" sz="2600" spc="-5">
                <a:latin typeface="Trebuchet MS"/>
                <a:cs typeface="Trebuchet MS"/>
              </a:rPr>
              <a:t>g</a:t>
            </a:r>
            <a:r>
              <a:rPr dirty="0" sz="2600" spc="-45">
                <a:latin typeface="Trebuchet MS"/>
                <a:cs typeface="Trebuchet MS"/>
              </a:rPr>
              <a:t>i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55">
                <a:latin typeface="Trebuchet MS"/>
                <a:cs typeface="Trebuchet MS"/>
              </a:rPr>
              <a:t>b</a:t>
            </a:r>
            <a:r>
              <a:rPr dirty="0" sz="2600" spc="-50">
                <a:latin typeface="Trebuchet MS"/>
                <a:cs typeface="Trebuchet MS"/>
              </a:rPr>
              <a:t>r</a:t>
            </a:r>
            <a:r>
              <a:rPr dirty="0" sz="2600" spc="20">
                <a:latin typeface="Trebuchet MS"/>
                <a:cs typeface="Trebuchet MS"/>
              </a:rPr>
              <a:t>a</a:t>
            </a:r>
            <a:r>
              <a:rPr dirty="0" sz="2600" spc="90">
                <a:latin typeface="Trebuchet MS"/>
                <a:cs typeface="Trebuchet MS"/>
              </a:rPr>
              <a:t>n</a:t>
            </a:r>
            <a:r>
              <a:rPr dirty="0" sz="2600" spc="-75">
                <a:latin typeface="Trebuchet MS"/>
                <a:cs typeface="Trebuchet MS"/>
              </a:rPr>
              <a:t>c</a:t>
            </a:r>
            <a:r>
              <a:rPr dirty="0" sz="2600" spc="95">
                <a:latin typeface="Trebuchet MS"/>
                <a:cs typeface="Trebuchet MS"/>
              </a:rPr>
              <a:t>h</a:t>
            </a: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ct val="132200"/>
              </a:lnSpc>
            </a:pPr>
            <a:r>
              <a:rPr dirty="0" sz="2600" spc="-5">
                <a:latin typeface="Trebuchet MS"/>
                <a:cs typeface="Trebuchet MS"/>
              </a:rPr>
              <a:t>g</a:t>
            </a:r>
            <a:r>
              <a:rPr dirty="0" sz="2600" spc="-45">
                <a:latin typeface="Trebuchet MS"/>
                <a:cs typeface="Trebuchet MS"/>
              </a:rPr>
              <a:t>i</a:t>
            </a:r>
            <a:r>
              <a:rPr dirty="0" sz="2600" spc="-145">
                <a:latin typeface="Trebuchet MS"/>
                <a:cs typeface="Trebuchet MS"/>
              </a:rPr>
              <a:t>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c</a:t>
            </a:r>
            <a:r>
              <a:rPr dirty="0" sz="2600" spc="90">
                <a:latin typeface="Trebuchet MS"/>
                <a:cs typeface="Trebuchet MS"/>
              </a:rPr>
              <a:t>h</a:t>
            </a:r>
            <a:r>
              <a:rPr dirty="0" sz="2600" spc="-30">
                <a:latin typeface="Trebuchet MS"/>
                <a:cs typeface="Trebuchet MS"/>
              </a:rPr>
              <a:t>e</a:t>
            </a:r>
            <a:r>
              <a:rPr dirty="0" sz="2600" spc="-75">
                <a:latin typeface="Trebuchet MS"/>
                <a:cs typeface="Trebuchet MS"/>
              </a:rPr>
              <a:t>c</a:t>
            </a:r>
            <a:r>
              <a:rPr dirty="0" sz="2600" spc="-50">
                <a:latin typeface="Trebuchet MS"/>
                <a:cs typeface="Trebuchet MS"/>
              </a:rPr>
              <a:t>k</a:t>
            </a:r>
            <a:r>
              <a:rPr dirty="0" sz="2600" spc="80">
                <a:latin typeface="Trebuchet MS"/>
                <a:cs typeface="Trebuchet MS"/>
              </a:rPr>
              <a:t>o</a:t>
            </a:r>
            <a:r>
              <a:rPr dirty="0" sz="2600" spc="75">
                <a:latin typeface="Trebuchet MS"/>
                <a:cs typeface="Trebuchet MS"/>
              </a:rPr>
              <a:t>u</a:t>
            </a:r>
            <a:r>
              <a:rPr dirty="0" sz="2600" spc="-125">
                <a:latin typeface="Trebuchet MS"/>
                <a:cs typeface="Trebuchet MS"/>
              </a:rPr>
              <a:t>t  </a:t>
            </a:r>
            <a:r>
              <a:rPr dirty="0" sz="2600" spc="-65">
                <a:latin typeface="Trebuchet MS"/>
                <a:cs typeface="Trebuchet MS"/>
              </a:rPr>
              <a:t>git</a:t>
            </a:r>
            <a:r>
              <a:rPr dirty="0" sz="2600" spc="650">
                <a:latin typeface="Trebuchet MS"/>
                <a:cs typeface="Trebuchet MS"/>
              </a:rPr>
              <a:t> </a:t>
            </a:r>
            <a:r>
              <a:rPr dirty="0" sz="2600" spc="15">
                <a:latin typeface="Trebuchet MS"/>
                <a:cs typeface="Trebuchet MS"/>
              </a:rPr>
              <a:t>status 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git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50">
                <a:latin typeface="Trebuchet MS"/>
                <a:cs typeface="Trebuchet MS"/>
              </a:rPr>
              <a:t>add</a:t>
            </a:r>
            <a:endParaRPr sz="2600">
              <a:latin typeface="Trebuchet MS"/>
              <a:cs typeface="Trebuchet MS"/>
            </a:endParaRPr>
          </a:p>
          <a:p>
            <a:pPr marL="12700" marR="229235">
              <a:lnSpc>
                <a:spcPct val="132200"/>
              </a:lnSpc>
            </a:pPr>
            <a:r>
              <a:rPr dirty="0" sz="2600" spc="-65">
                <a:latin typeface="Trebuchet MS"/>
                <a:cs typeface="Trebuchet MS"/>
              </a:rPr>
              <a:t>git</a:t>
            </a:r>
            <a:r>
              <a:rPr dirty="0" sz="2600" spc="-130">
                <a:latin typeface="Trebuchet MS"/>
                <a:cs typeface="Trebuchet MS"/>
              </a:rPr>
              <a:t> </a:t>
            </a:r>
            <a:r>
              <a:rPr dirty="0" sz="2600" spc="-15">
                <a:latin typeface="Trebuchet MS"/>
                <a:cs typeface="Trebuchet MS"/>
              </a:rPr>
              <a:t>commit </a:t>
            </a:r>
            <a:r>
              <a:rPr dirty="0" sz="2600" spc="-77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git</a:t>
            </a:r>
            <a:r>
              <a:rPr dirty="0" sz="2600" spc="105">
                <a:latin typeface="Trebuchet MS"/>
                <a:cs typeface="Trebuchet MS"/>
              </a:rPr>
              <a:t> </a:t>
            </a:r>
            <a:r>
              <a:rPr dirty="0" sz="2600" spc="95">
                <a:latin typeface="Trebuchet MS"/>
                <a:cs typeface="Trebuchet MS"/>
              </a:rPr>
              <a:t>push </a:t>
            </a:r>
            <a:r>
              <a:rPr dirty="0" sz="2600" spc="10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git </a:t>
            </a:r>
            <a:r>
              <a:rPr dirty="0" sz="2600" spc="-60">
                <a:latin typeface="Trebuchet MS"/>
                <a:cs typeface="Trebuchet MS"/>
              </a:rPr>
              <a:t>revert 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git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merge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1305540" cy="2548255"/>
            <a:chOff x="0" y="0"/>
            <a:chExt cx="11305540" cy="25482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563100" cy="254825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43" y="0"/>
                  </a:lnTo>
                  <a:lnTo>
                    <a:pt x="8091861" y="2547840"/>
                  </a:lnTo>
                  <a:lnTo>
                    <a:pt x="0" y="2547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11727" y="1"/>
              <a:ext cx="2693670" cy="1469390"/>
            </a:xfrm>
            <a:custGeom>
              <a:avLst/>
              <a:gdLst/>
              <a:ahLst/>
              <a:cxnLst/>
              <a:rect l="l" t="t" r="r" b="b"/>
              <a:pathLst>
                <a:path w="2693670" h="1469390">
                  <a:moveTo>
                    <a:pt x="2021585" y="1468790"/>
                  </a:moveTo>
                  <a:lnTo>
                    <a:pt x="673851" y="1468790"/>
                  </a:lnTo>
                  <a:lnTo>
                    <a:pt x="0" y="301538"/>
                  </a:lnTo>
                  <a:lnTo>
                    <a:pt x="174077" y="0"/>
                  </a:lnTo>
                  <a:lnTo>
                    <a:pt x="2521359" y="0"/>
                  </a:lnTo>
                  <a:lnTo>
                    <a:pt x="2693234" y="297721"/>
                  </a:lnTo>
                  <a:lnTo>
                    <a:pt x="2693234" y="305355"/>
                  </a:lnTo>
                  <a:lnTo>
                    <a:pt x="2021585" y="146879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3644371" y="2743288"/>
            <a:ext cx="10697845" cy="7040245"/>
            <a:chOff x="3644371" y="2743288"/>
            <a:chExt cx="10697845" cy="7040245"/>
          </a:xfrm>
        </p:grpSpPr>
        <p:sp>
          <p:nvSpPr>
            <p:cNvPr id="7" name="object 7"/>
            <p:cNvSpPr/>
            <p:nvPr/>
          </p:nvSpPr>
          <p:spPr>
            <a:xfrm>
              <a:off x="3644371" y="2743288"/>
              <a:ext cx="10697845" cy="7040245"/>
            </a:xfrm>
            <a:custGeom>
              <a:avLst/>
              <a:gdLst/>
              <a:ahLst/>
              <a:cxnLst/>
              <a:rect l="l" t="t" r="r" b="b"/>
              <a:pathLst>
                <a:path w="10697844" h="7040245">
                  <a:moveTo>
                    <a:pt x="0" y="0"/>
                  </a:moveTo>
                  <a:lnTo>
                    <a:pt x="10697809" y="0"/>
                  </a:lnTo>
                  <a:lnTo>
                    <a:pt x="10697809" y="7040159"/>
                  </a:lnTo>
                  <a:lnTo>
                    <a:pt x="0" y="704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7043" y="2838632"/>
              <a:ext cx="10363199" cy="685799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629950"/>
            <a:ext cx="6762115" cy="15303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100"/>
              </a:spcBef>
            </a:pPr>
            <a:r>
              <a:rPr dirty="0" sz="4600" spc="-190">
                <a:solidFill>
                  <a:srgbClr val="000000"/>
                </a:solidFill>
              </a:rPr>
              <a:t>C</a:t>
            </a:r>
            <a:r>
              <a:rPr dirty="0" sz="4600" spc="165">
                <a:solidFill>
                  <a:srgbClr val="000000"/>
                </a:solidFill>
              </a:rPr>
              <a:t>o</a:t>
            </a:r>
            <a:r>
              <a:rPr dirty="0" sz="4600" spc="-50">
                <a:solidFill>
                  <a:srgbClr val="000000"/>
                </a:solidFill>
              </a:rPr>
              <a:t>l</a:t>
            </a:r>
            <a:r>
              <a:rPr dirty="0" sz="4600" spc="40">
                <a:solidFill>
                  <a:srgbClr val="000000"/>
                </a:solidFill>
              </a:rPr>
              <a:t>a</a:t>
            </a:r>
            <a:r>
              <a:rPr dirty="0" sz="4600" spc="125">
                <a:solidFill>
                  <a:srgbClr val="000000"/>
                </a:solidFill>
              </a:rPr>
              <a:t>b</a:t>
            </a:r>
            <a:r>
              <a:rPr dirty="0" sz="4600" spc="165">
                <a:solidFill>
                  <a:srgbClr val="000000"/>
                </a:solidFill>
              </a:rPr>
              <a:t>o</a:t>
            </a:r>
            <a:r>
              <a:rPr dirty="0" sz="4600" spc="-30">
                <a:solidFill>
                  <a:srgbClr val="000000"/>
                </a:solidFill>
              </a:rPr>
              <a:t>r</a:t>
            </a:r>
            <a:r>
              <a:rPr dirty="0" sz="4600" spc="40">
                <a:solidFill>
                  <a:srgbClr val="000000"/>
                </a:solidFill>
              </a:rPr>
              <a:t>a</a:t>
            </a:r>
            <a:r>
              <a:rPr dirty="0" sz="4600" spc="-130">
                <a:solidFill>
                  <a:srgbClr val="000000"/>
                </a:solidFill>
              </a:rPr>
              <a:t>c</a:t>
            </a:r>
            <a:r>
              <a:rPr dirty="0" sz="4600" spc="-65">
                <a:solidFill>
                  <a:srgbClr val="000000"/>
                </a:solidFill>
              </a:rPr>
              <a:t>i</a:t>
            </a:r>
            <a:r>
              <a:rPr dirty="0" sz="4600" spc="165">
                <a:solidFill>
                  <a:srgbClr val="000000"/>
                </a:solidFill>
              </a:rPr>
              <a:t>ó</a:t>
            </a:r>
            <a:r>
              <a:rPr dirty="0" sz="4600" spc="155">
                <a:solidFill>
                  <a:srgbClr val="000000"/>
                </a:solidFill>
              </a:rPr>
              <a:t>n</a:t>
            </a:r>
            <a:r>
              <a:rPr dirty="0" sz="4600" spc="-330">
                <a:solidFill>
                  <a:srgbClr val="000000"/>
                </a:solidFill>
              </a:rPr>
              <a:t> </a:t>
            </a:r>
            <a:r>
              <a:rPr dirty="0" sz="4600" spc="-35">
                <a:solidFill>
                  <a:srgbClr val="000000"/>
                </a:solidFill>
              </a:rPr>
              <a:t>e</a:t>
            </a:r>
            <a:r>
              <a:rPr dirty="0" sz="4600" spc="105">
                <a:solidFill>
                  <a:srgbClr val="000000"/>
                </a:solidFill>
              </a:rPr>
              <a:t>n</a:t>
            </a:r>
            <a:r>
              <a:rPr dirty="0" sz="4600" spc="-150">
                <a:solidFill>
                  <a:srgbClr val="000000"/>
                </a:solidFill>
              </a:rPr>
              <a:t>t</a:t>
            </a:r>
            <a:r>
              <a:rPr dirty="0" sz="4600" spc="-30">
                <a:solidFill>
                  <a:srgbClr val="000000"/>
                </a:solidFill>
              </a:rPr>
              <a:t>r</a:t>
            </a:r>
            <a:r>
              <a:rPr dirty="0" sz="4600" spc="15">
                <a:solidFill>
                  <a:srgbClr val="000000"/>
                </a:solidFill>
              </a:rPr>
              <a:t>e</a:t>
            </a:r>
            <a:r>
              <a:rPr dirty="0" sz="4600" spc="-330">
                <a:solidFill>
                  <a:srgbClr val="000000"/>
                </a:solidFill>
              </a:rPr>
              <a:t> </a:t>
            </a:r>
            <a:r>
              <a:rPr dirty="0" sz="4600" spc="15">
                <a:solidFill>
                  <a:srgbClr val="000000"/>
                </a:solidFill>
              </a:rPr>
              <a:t>v</a:t>
            </a:r>
            <a:r>
              <a:rPr dirty="0" sz="4600" spc="40">
                <a:solidFill>
                  <a:srgbClr val="000000"/>
                </a:solidFill>
              </a:rPr>
              <a:t>a</a:t>
            </a:r>
            <a:r>
              <a:rPr dirty="0" sz="4600" spc="-30">
                <a:solidFill>
                  <a:srgbClr val="000000"/>
                </a:solidFill>
              </a:rPr>
              <a:t>r</a:t>
            </a:r>
            <a:r>
              <a:rPr dirty="0" sz="4600" spc="-65">
                <a:solidFill>
                  <a:srgbClr val="000000"/>
                </a:solidFill>
              </a:rPr>
              <a:t>i</a:t>
            </a:r>
            <a:r>
              <a:rPr dirty="0" sz="4600" spc="165">
                <a:solidFill>
                  <a:srgbClr val="000000"/>
                </a:solidFill>
              </a:rPr>
              <a:t>o</a:t>
            </a:r>
            <a:r>
              <a:rPr dirty="0" sz="4600" spc="270">
                <a:solidFill>
                  <a:srgbClr val="000000"/>
                </a:solidFill>
              </a:rPr>
              <a:t>s  </a:t>
            </a:r>
            <a:r>
              <a:rPr dirty="0" sz="4600" spc="110">
                <a:solidFill>
                  <a:srgbClr val="000000"/>
                </a:solidFill>
              </a:rPr>
              <a:t>usuarios</a:t>
            </a:r>
            <a:endParaRPr sz="4600"/>
          </a:p>
        </p:txBody>
      </p:sp>
      <p:sp>
        <p:nvSpPr>
          <p:cNvPr id="11" name="object 11"/>
          <p:cNvSpPr txBox="1"/>
          <p:nvPr/>
        </p:nvSpPr>
        <p:spPr>
          <a:xfrm>
            <a:off x="1016000" y="8979662"/>
            <a:ext cx="226695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z="1700" spc="-165">
                <a:solidFill>
                  <a:srgbClr val="FEFFFE"/>
                </a:solidFill>
                <a:latin typeface="Trebuchet MS"/>
                <a:cs typeface="Trebuchet MS"/>
              </a:rPr>
              <a:t>1</a:t>
            </a:r>
            <a:r>
              <a:rPr dirty="0" sz="1700" spc="-45">
                <a:solidFill>
                  <a:srgbClr val="FEFFFE"/>
                </a:solidFill>
                <a:latin typeface="Trebuchet MS"/>
                <a:cs typeface="Trebuchet MS"/>
              </a:rPr>
              <a:t>3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83468" y="1143757"/>
            <a:ext cx="23939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65">
                <a:solidFill>
                  <a:srgbClr val="F4F4F4"/>
                </a:solidFill>
                <a:latin typeface="Trebuchet MS"/>
                <a:cs typeface="Trebuchet MS"/>
              </a:rPr>
              <a:t>1</a:t>
            </a:r>
            <a:r>
              <a:rPr dirty="0" sz="1700" spc="55">
                <a:solidFill>
                  <a:srgbClr val="F4F4F4"/>
                </a:solidFill>
                <a:latin typeface="Trebuchet MS"/>
                <a:cs typeface="Trebuchet MS"/>
              </a:rPr>
              <a:t>0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259300" cy="10287000"/>
            <a:chOff x="0" y="0"/>
            <a:chExt cx="172593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6307403" y="0"/>
                  </a:lnTo>
                  <a:lnTo>
                    <a:pt x="9143878" y="4912949"/>
                  </a:lnTo>
                  <a:lnTo>
                    <a:pt x="6041187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505617" y="0"/>
              <a:ext cx="5276850" cy="3149600"/>
            </a:xfrm>
            <a:custGeom>
              <a:avLst/>
              <a:gdLst/>
              <a:ahLst/>
              <a:cxnLst/>
              <a:rect l="l" t="t" r="r" b="b"/>
              <a:pathLst>
                <a:path w="5276850" h="3149600">
                  <a:moveTo>
                    <a:pt x="498698" y="0"/>
                  </a:moveTo>
                  <a:lnTo>
                    <a:pt x="4777872" y="0"/>
                  </a:lnTo>
                  <a:lnTo>
                    <a:pt x="5276761" y="864101"/>
                  </a:lnTo>
                  <a:lnTo>
                    <a:pt x="3957565" y="3149025"/>
                  </a:lnTo>
                  <a:lnTo>
                    <a:pt x="1319168" y="3149025"/>
                  </a:lnTo>
                  <a:lnTo>
                    <a:pt x="0" y="864412"/>
                  </a:lnTo>
                  <a:lnTo>
                    <a:pt x="0" y="863790"/>
                  </a:lnTo>
                  <a:lnTo>
                    <a:pt x="498698" y="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9225" y="2647169"/>
              <a:ext cx="9829799" cy="65150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7148" y="2523014"/>
            <a:ext cx="567880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2311400" algn="l"/>
              </a:tabLst>
            </a:pPr>
            <a:r>
              <a:rPr dirty="0" sz="2800" spc="-15">
                <a:solidFill>
                  <a:srgbClr val="F4F4F4"/>
                </a:solidFill>
                <a:latin typeface="Trebuchet MS"/>
                <a:cs typeface="Trebuchet MS"/>
              </a:rPr>
              <a:t>Utilizando</a:t>
            </a:r>
            <a:r>
              <a:rPr dirty="0" sz="280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70">
                <a:solidFill>
                  <a:srgbClr val="F4F4F4"/>
                </a:solidFill>
                <a:latin typeface="Trebuchet MS"/>
                <a:cs typeface="Trebuchet MS"/>
              </a:rPr>
              <a:t>git	</a:t>
            </a:r>
            <a:r>
              <a:rPr dirty="0" sz="2800" spc="-75">
                <a:solidFill>
                  <a:srgbClr val="F4F4F4"/>
                </a:solidFill>
                <a:latin typeface="Trebuchet MS"/>
                <a:cs typeface="Trebuchet MS"/>
              </a:rPr>
              <a:t>y </a:t>
            </a:r>
            <a:r>
              <a:rPr dirty="0" sz="2800">
                <a:solidFill>
                  <a:srgbClr val="F4F4F4"/>
                </a:solidFill>
                <a:latin typeface="Trebuchet MS"/>
                <a:cs typeface="Trebuchet MS"/>
              </a:rPr>
              <a:t>realizando </a:t>
            </a:r>
            <a:r>
              <a:rPr dirty="0" sz="2800" spc="95">
                <a:solidFill>
                  <a:srgbClr val="F4F4F4"/>
                </a:solidFill>
                <a:latin typeface="Trebuchet MS"/>
                <a:cs typeface="Trebuchet MS"/>
              </a:rPr>
              <a:t>un </a:t>
            </a:r>
            <a:r>
              <a:rPr dirty="0" sz="2800" spc="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4F4F4"/>
                </a:solidFill>
                <a:latin typeface="Trebuchet MS"/>
                <a:cs typeface="Trebuchet MS"/>
              </a:rPr>
              <a:t>programa</a:t>
            </a:r>
            <a:r>
              <a:rPr dirty="0" sz="2800" spc="-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4F4F4"/>
                </a:solidFill>
                <a:latin typeface="Trebuchet MS"/>
                <a:cs typeface="Trebuchet MS"/>
              </a:rPr>
              <a:t>de</a:t>
            </a:r>
            <a:r>
              <a:rPr dirty="0" sz="2800" spc="-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4F4F4"/>
                </a:solidFill>
                <a:latin typeface="Trebuchet MS"/>
                <a:cs typeface="Trebuchet MS"/>
              </a:rPr>
              <a:t>gestión</a:t>
            </a:r>
            <a:r>
              <a:rPr dirty="0" sz="2800" spc="-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4F4F4"/>
                </a:solidFill>
                <a:latin typeface="Trebuchet MS"/>
                <a:cs typeface="Trebuchet MS"/>
              </a:rPr>
              <a:t>de</a:t>
            </a:r>
            <a:r>
              <a:rPr dirty="0" sz="2800" spc="-7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4F4F4"/>
                </a:solidFill>
                <a:latin typeface="Trebuchet MS"/>
                <a:cs typeface="Trebuchet MS"/>
              </a:rPr>
              <a:t>empleados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9132062"/>
            <a:ext cx="284480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30"/>
              </a:lnSpc>
            </a:pPr>
            <a:fld id="{81D60167-4931-47E6-BA6A-407CBD079E47}" type="slidenum">
              <a:rPr dirty="0" sz="1700" spc="-160">
                <a:solidFill>
                  <a:srgbClr val="FEFFFE"/>
                </a:solidFill>
                <a:latin typeface="Trebuchet MS"/>
                <a:cs typeface="Trebuchet MS"/>
              </a:rPr>
              <a:t>14</a:t>
            </a:fld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148" y="1232610"/>
            <a:ext cx="5940425" cy="97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spc="-10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6200" spc="-600">
                <a:solidFill>
                  <a:srgbClr val="F4F4F4"/>
                </a:solidFill>
                <a:latin typeface="Trebuchet MS"/>
                <a:cs typeface="Trebuchet MS"/>
              </a:rPr>
              <a:t>j</a:t>
            </a:r>
            <a:r>
              <a:rPr dirty="0" sz="6200" spc="-45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6200" spc="55">
                <a:solidFill>
                  <a:srgbClr val="F4F4F4"/>
                </a:solidFill>
                <a:latin typeface="Trebuchet MS"/>
                <a:cs typeface="Trebuchet MS"/>
              </a:rPr>
              <a:t>m</a:t>
            </a:r>
            <a:r>
              <a:rPr dirty="0" sz="6200" spc="175">
                <a:solidFill>
                  <a:srgbClr val="F4F4F4"/>
                </a:solidFill>
                <a:latin typeface="Trebuchet MS"/>
                <a:cs typeface="Trebuchet MS"/>
              </a:rPr>
              <a:t>p</a:t>
            </a:r>
            <a:r>
              <a:rPr dirty="0" sz="6200" spc="-65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r>
              <a:rPr dirty="0" sz="6200" spc="29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6200" spc="-4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6200" spc="140">
                <a:solidFill>
                  <a:srgbClr val="F4F4F4"/>
                </a:solidFill>
                <a:latin typeface="Trebuchet MS"/>
                <a:cs typeface="Trebuchet MS"/>
              </a:rPr>
              <a:t>P</a:t>
            </a:r>
            <a:r>
              <a:rPr dirty="0" sz="6200" spc="-35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6200" spc="60">
                <a:solidFill>
                  <a:srgbClr val="F4F4F4"/>
                </a:solidFill>
                <a:latin typeface="Trebuchet MS"/>
                <a:cs typeface="Trebuchet MS"/>
              </a:rPr>
              <a:t>á</a:t>
            </a:r>
            <a:r>
              <a:rPr dirty="0" sz="6200" spc="-175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6200" spc="-20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6200" spc="-85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6200" spc="-175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6200" spc="29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endParaRPr sz="6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9702" y="2610614"/>
            <a:ext cx="9143999" cy="50672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882653"/>
            <a:ext cx="3844925" cy="2006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6000" spc="250">
                <a:solidFill>
                  <a:srgbClr val="000000"/>
                </a:solidFill>
              </a:rPr>
              <a:t>¿Dudas </a:t>
            </a:r>
            <a:r>
              <a:rPr dirty="0" sz="6000" spc="280">
                <a:solidFill>
                  <a:srgbClr val="000000"/>
                </a:solidFill>
              </a:rPr>
              <a:t>o </a:t>
            </a:r>
            <a:r>
              <a:rPr dirty="0" sz="6000" spc="285">
                <a:solidFill>
                  <a:srgbClr val="000000"/>
                </a:solidFill>
              </a:rPr>
              <a:t> </a:t>
            </a:r>
            <a:r>
              <a:rPr dirty="0" sz="6000" spc="170">
                <a:solidFill>
                  <a:srgbClr val="000000"/>
                </a:solidFill>
              </a:rPr>
              <a:t>p</a:t>
            </a:r>
            <a:r>
              <a:rPr dirty="0" sz="6000" spc="-30">
                <a:solidFill>
                  <a:srgbClr val="000000"/>
                </a:solidFill>
              </a:rPr>
              <a:t>r</a:t>
            </a:r>
            <a:r>
              <a:rPr dirty="0" sz="6000" spc="-40">
                <a:solidFill>
                  <a:srgbClr val="000000"/>
                </a:solidFill>
              </a:rPr>
              <a:t>e</a:t>
            </a:r>
            <a:r>
              <a:rPr dirty="0" sz="6000" spc="150">
                <a:solidFill>
                  <a:srgbClr val="000000"/>
                </a:solidFill>
              </a:rPr>
              <a:t>g</a:t>
            </a:r>
            <a:r>
              <a:rPr dirty="0" sz="6000" spc="120">
                <a:solidFill>
                  <a:srgbClr val="000000"/>
                </a:solidFill>
              </a:rPr>
              <a:t>u</a:t>
            </a:r>
            <a:r>
              <a:rPr dirty="0" sz="6000" spc="145">
                <a:solidFill>
                  <a:srgbClr val="000000"/>
                </a:solidFill>
              </a:rPr>
              <a:t>n</a:t>
            </a:r>
            <a:r>
              <a:rPr dirty="0" sz="6000" spc="-190">
                <a:solidFill>
                  <a:srgbClr val="000000"/>
                </a:solidFill>
              </a:rPr>
              <a:t>t</a:t>
            </a:r>
            <a:r>
              <a:rPr dirty="0" sz="6000" spc="60">
                <a:solidFill>
                  <a:srgbClr val="000000"/>
                </a:solidFill>
              </a:rPr>
              <a:t>a</a:t>
            </a:r>
            <a:r>
              <a:rPr dirty="0" sz="6000" spc="365">
                <a:solidFill>
                  <a:srgbClr val="000000"/>
                </a:solidFill>
              </a:rPr>
              <a:t>s</a:t>
            </a:r>
            <a:r>
              <a:rPr dirty="0" sz="6000" spc="620">
                <a:solidFill>
                  <a:srgbClr val="000000"/>
                </a:solidFill>
              </a:rPr>
              <a:t>?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1143000" y="9132062"/>
            <a:ext cx="284480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30"/>
              </a:lnSpc>
            </a:pPr>
            <a:fld id="{81D60167-4931-47E6-BA6A-407CBD079E47}" type="slidenum">
              <a:rPr dirty="0" sz="1700" spc="-160">
                <a:solidFill>
                  <a:srgbClr val="FEFFFE"/>
                </a:solidFill>
                <a:latin typeface="Trebuchet MS"/>
                <a:cs typeface="Trebuchet MS"/>
              </a:rPr>
              <a:t>14</a:t>
            </a:fld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6318" y="0"/>
            <a:ext cx="17261840" cy="7446009"/>
            <a:chOff x="1026318" y="0"/>
            <a:chExt cx="17261840" cy="7446009"/>
          </a:xfrm>
        </p:grpSpPr>
        <p:sp>
          <p:nvSpPr>
            <p:cNvPr id="4" name="object 4"/>
            <p:cNvSpPr/>
            <p:nvPr/>
          </p:nvSpPr>
          <p:spPr>
            <a:xfrm>
              <a:off x="13585942" y="0"/>
              <a:ext cx="4702175" cy="4860925"/>
            </a:xfrm>
            <a:custGeom>
              <a:avLst/>
              <a:gdLst/>
              <a:ahLst/>
              <a:cxnLst/>
              <a:rect l="l" t="t" r="r" b="b"/>
              <a:pathLst>
                <a:path w="4702175" h="4860925">
                  <a:moveTo>
                    <a:pt x="4657740" y="4860675"/>
                  </a:moveTo>
                  <a:lnTo>
                    <a:pt x="1552498" y="4860675"/>
                  </a:lnTo>
                  <a:lnTo>
                    <a:pt x="0" y="2171620"/>
                  </a:lnTo>
                  <a:lnTo>
                    <a:pt x="1253767" y="0"/>
                  </a:lnTo>
                  <a:lnTo>
                    <a:pt x="4702058" y="0"/>
                  </a:lnTo>
                  <a:lnTo>
                    <a:pt x="4702058" y="4783913"/>
                  </a:lnTo>
                  <a:lnTo>
                    <a:pt x="4657740" y="4860675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010104" y="306851"/>
              <a:ext cx="3152140" cy="2729865"/>
            </a:xfrm>
            <a:custGeom>
              <a:avLst/>
              <a:gdLst/>
              <a:ahLst/>
              <a:cxnLst/>
              <a:rect l="l" t="t" r="r" b="b"/>
              <a:pathLst>
                <a:path w="3152140" h="2729865">
                  <a:moveTo>
                    <a:pt x="2363867" y="2729571"/>
                  </a:moveTo>
                  <a:lnTo>
                    <a:pt x="787837" y="2729571"/>
                  </a:lnTo>
                  <a:lnTo>
                    <a:pt x="0" y="1364958"/>
                  </a:lnTo>
                  <a:lnTo>
                    <a:pt x="0" y="1364610"/>
                  </a:lnTo>
                  <a:lnTo>
                    <a:pt x="787837" y="0"/>
                  </a:lnTo>
                  <a:lnTo>
                    <a:pt x="2363745" y="0"/>
                  </a:lnTo>
                  <a:lnTo>
                    <a:pt x="3151705" y="1364610"/>
                  </a:lnTo>
                  <a:lnTo>
                    <a:pt x="3151705" y="1364958"/>
                  </a:lnTo>
                  <a:lnTo>
                    <a:pt x="2363867" y="2729571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6318" y="3943863"/>
              <a:ext cx="16230600" cy="3502660"/>
            </a:xfrm>
            <a:custGeom>
              <a:avLst/>
              <a:gdLst/>
              <a:ahLst/>
              <a:cxnLst/>
              <a:rect l="l" t="t" r="r" b="b"/>
              <a:pathLst>
                <a:path w="16230600" h="3502659">
                  <a:moveTo>
                    <a:pt x="16230600" y="3502123"/>
                  </a:moveTo>
                  <a:lnTo>
                    <a:pt x="0" y="3502123"/>
                  </a:lnTo>
                  <a:lnTo>
                    <a:pt x="0" y="0"/>
                  </a:lnTo>
                  <a:lnTo>
                    <a:pt x="16230600" y="0"/>
                  </a:lnTo>
                  <a:lnTo>
                    <a:pt x="16230600" y="3502123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92026" y="4118959"/>
            <a:ext cx="1409446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34305" marR="5080" indent="-5222240">
              <a:lnSpc>
                <a:spcPct val="116100"/>
              </a:lnSpc>
              <a:spcBef>
                <a:spcPts val="100"/>
              </a:spcBef>
              <a:tabLst>
                <a:tab pos="2190115" algn="l"/>
              </a:tabLst>
            </a:pPr>
            <a:r>
              <a:rPr dirty="0" sz="2800" spc="10">
                <a:solidFill>
                  <a:srgbClr val="F4F4F4"/>
                </a:solidFill>
                <a:latin typeface="Trebuchet MS"/>
                <a:cs typeface="Trebuchet MS"/>
              </a:rPr>
              <a:t>Realizar</a:t>
            </a:r>
            <a:r>
              <a:rPr dirty="0" sz="2800" spc="-1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F4F4F4"/>
                </a:solidFill>
                <a:latin typeface="Trebuchet MS"/>
                <a:cs typeface="Trebuchet MS"/>
              </a:rPr>
              <a:t>una	</a:t>
            </a:r>
            <a:r>
              <a:rPr dirty="0" sz="2800" spc="30">
                <a:solidFill>
                  <a:srgbClr val="F4F4F4"/>
                </a:solidFill>
                <a:latin typeface="Trebuchet MS"/>
                <a:cs typeface="Trebuchet MS"/>
              </a:rPr>
              <a:t>breve</a:t>
            </a:r>
            <a:r>
              <a:rPr dirty="0" sz="2800" spc="-1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4F4F4"/>
                </a:solidFill>
                <a:latin typeface="Trebuchet MS"/>
                <a:cs typeface="Trebuchet MS"/>
              </a:rPr>
              <a:t>investigación</a:t>
            </a:r>
            <a:r>
              <a:rPr dirty="0" sz="2800" spc="-1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4F4F4"/>
                </a:solidFill>
                <a:latin typeface="Trebuchet MS"/>
                <a:cs typeface="Trebuchet MS"/>
              </a:rPr>
              <a:t>sobre</a:t>
            </a:r>
            <a:r>
              <a:rPr dirty="0" sz="2800" spc="-1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F4F4F4"/>
                </a:solidFill>
                <a:latin typeface="Trebuchet MS"/>
                <a:cs typeface="Trebuchet MS"/>
              </a:rPr>
              <a:t>los</a:t>
            </a:r>
            <a:r>
              <a:rPr dirty="0" sz="2800" spc="-1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4F4F4"/>
                </a:solidFill>
                <a:latin typeface="Trebuchet MS"/>
                <a:cs typeface="Trebuchet MS"/>
              </a:rPr>
              <a:t>parámetros</a:t>
            </a:r>
            <a:r>
              <a:rPr dirty="0" sz="2800" spc="-1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4F4F4"/>
                </a:solidFill>
                <a:latin typeface="Trebuchet MS"/>
                <a:cs typeface="Trebuchet MS"/>
              </a:rPr>
              <a:t>de</a:t>
            </a:r>
            <a:r>
              <a:rPr dirty="0" sz="2800" spc="-1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F4F4F4"/>
                </a:solidFill>
                <a:latin typeface="Trebuchet MS"/>
                <a:cs typeface="Trebuchet MS"/>
              </a:rPr>
              <a:t>una</a:t>
            </a:r>
            <a:r>
              <a:rPr dirty="0" sz="2800" spc="-1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4F4F4"/>
                </a:solidFill>
                <a:latin typeface="Trebuchet MS"/>
                <a:cs typeface="Trebuchet MS"/>
              </a:rPr>
              <a:t>función</a:t>
            </a:r>
            <a:r>
              <a:rPr dirty="0" sz="2800" spc="-1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4F4F4"/>
                </a:solidFill>
                <a:latin typeface="Trebuchet MS"/>
                <a:cs typeface="Trebuchet MS"/>
              </a:rPr>
              <a:t>por</a:t>
            </a:r>
            <a:r>
              <a:rPr dirty="0" sz="2800" spc="-1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4F4F4"/>
                </a:solidFill>
                <a:latin typeface="Trebuchet MS"/>
                <a:cs typeface="Trebuchet MS"/>
              </a:rPr>
              <a:t>referencia</a:t>
            </a:r>
            <a:r>
              <a:rPr dirty="0" sz="2800" spc="-1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4F4F4"/>
                </a:solidFill>
                <a:latin typeface="Trebuchet MS"/>
                <a:cs typeface="Trebuchet MS"/>
              </a:rPr>
              <a:t>y </a:t>
            </a:r>
            <a:r>
              <a:rPr dirty="0" sz="2800" spc="-82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4F4F4"/>
                </a:solidFill>
                <a:latin typeface="Trebuchet MS"/>
                <a:cs typeface="Trebuchet MS"/>
              </a:rPr>
              <a:t>parámetros</a:t>
            </a:r>
            <a:r>
              <a:rPr dirty="0" sz="2800" spc="-15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4F4F4"/>
                </a:solidFill>
                <a:latin typeface="Trebuchet MS"/>
                <a:cs typeface="Trebuchet MS"/>
              </a:rPr>
              <a:t>por</a:t>
            </a:r>
            <a:r>
              <a:rPr dirty="0" sz="2800" spc="-1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4F4F4"/>
                </a:solidFill>
                <a:latin typeface="Trebuchet MS"/>
                <a:cs typeface="Trebuchet MS"/>
              </a:rPr>
              <a:t>valor,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2493" y="6440247"/>
            <a:ext cx="156737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57430" algn="l"/>
              </a:tabLst>
            </a:pPr>
            <a:r>
              <a:rPr dirty="0" sz="2800" spc="100">
                <a:solidFill>
                  <a:srgbClr val="F4F4F4"/>
                </a:solidFill>
                <a:latin typeface="Trebuchet MS"/>
                <a:cs typeface="Trebuchet MS"/>
              </a:rPr>
              <a:t>¿Qué</a:t>
            </a:r>
            <a:r>
              <a:rPr dirty="0" sz="2800" spc="-1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175">
                <a:solidFill>
                  <a:srgbClr val="F4F4F4"/>
                </a:solidFill>
                <a:latin typeface="Trebuchet MS"/>
                <a:cs typeface="Trebuchet MS"/>
              </a:rPr>
              <a:t>son?</a:t>
            </a:r>
            <a:r>
              <a:rPr dirty="0" sz="2800" spc="-1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4F4F4"/>
                </a:solidFill>
                <a:latin typeface="Trebuchet MS"/>
                <a:cs typeface="Trebuchet MS"/>
              </a:rPr>
              <a:t>Y</a:t>
            </a:r>
            <a:r>
              <a:rPr dirty="0" sz="2800" spc="-1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4F4F4"/>
                </a:solidFill>
                <a:latin typeface="Trebuchet MS"/>
                <a:cs typeface="Trebuchet MS"/>
              </a:rPr>
              <a:t>un</a:t>
            </a:r>
            <a:r>
              <a:rPr dirty="0" sz="2800" spc="-1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4F4F4"/>
                </a:solidFill>
                <a:latin typeface="Trebuchet MS"/>
                <a:cs typeface="Trebuchet MS"/>
              </a:rPr>
              <a:t>ejemplo</a:t>
            </a:r>
            <a:r>
              <a:rPr dirty="0" sz="2800" spc="-13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F4F4F4"/>
                </a:solidFill>
                <a:latin typeface="Trebuchet MS"/>
                <a:cs typeface="Trebuchet MS"/>
              </a:rPr>
              <a:t>corto</a:t>
            </a:r>
            <a:r>
              <a:rPr dirty="0" sz="2800" spc="-1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4F4F4"/>
                </a:solidFill>
                <a:latin typeface="Trebuchet MS"/>
                <a:cs typeface="Trebuchet MS"/>
              </a:rPr>
              <a:t>en</a:t>
            </a:r>
            <a:r>
              <a:rPr dirty="0" sz="2800" spc="-1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140">
                <a:solidFill>
                  <a:srgbClr val="F4F4F4"/>
                </a:solidFill>
                <a:latin typeface="Trebuchet MS"/>
                <a:cs typeface="Trebuchet MS"/>
              </a:rPr>
              <a:t>Java,</a:t>
            </a:r>
            <a:r>
              <a:rPr dirty="0" sz="2800" spc="-1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4F4F4"/>
                </a:solidFill>
                <a:latin typeface="Trebuchet MS"/>
                <a:cs typeface="Trebuchet MS"/>
              </a:rPr>
              <a:t>en</a:t>
            </a:r>
            <a:r>
              <a:rPr dirty="0" sz="2800" spc="-1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4F4F4"/>
                </a:solidFill>
                <a:latin typeface="Trebuchet MS"/>
                <a:cs typeface="Trebuchet MS"/>
              </a:rPr>
              <a:t>un</a:t>
            </a:r>
            <a:r>
              <a:rPr dirty="0" sz="2800" spc="-13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4F4F4"/>
                </a:solidFill>
                <a:latin typeface="Trebuchet MS"/>
                <a:cs typeface="Trebuchet MS"/>
              </a:rPr>
              <a:t>documento</a:t>
            </a:r>
            <a:r>
              <a:rPr dirty="0" sz="2800" spc="-1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4F4F4"/>
                </a:solidFill>
                <a:latin typeface="Trebuchet MS"/>
                <a:cs typeface="Trebuchet MS"/>
              </a:rPr>
              <a:t>PDF</a:t>
            </a:r>
            <a:r>
              <a:rPr dirty="0" sz="2800" spc="-1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4F4F4"/>
                </a:solidFill>
                <a:latin typeface="Trebuchet MS"/>
                <a:cs typeface="Trebuchet MS"/>
              </a:rPr>
              <a:t>con</a:t>
            </a:r>
            <a:r>
              <a:rPr dirty="0" sz="2800" spc="-1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4F4F4"/>
                </a:solidFill>
                <a:latin typeface="Trebuchet MS"/>
                <a:cs typeface="Trebuchet MS"/>
              </a:rPr>
              <a:t>el</a:t>
            </a:r>
            <a:r>
              <a:rPr dirty="0" sz="2800" spc="-13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4F4F4"/>
                </a:solidFill>
                <a:latin typeface="Trebuchet MS"/>
                <a:cs typeface="Trebuchet MS"/>
              </a:rPr>
              <a:t>nombre:	</a:t>
            </a:r>
            <a:r>
              <a:rPr dirty="0" sz="2800" spc="-50">
                <a:solidFill>
                  <a:srgbClr val="F4F4F4"/>
                </a:solidFill>
                <a:latin typeface="Trebuchet MS"/>
                <a:cs typeface="Trebuchet MS"/>
              </a:rPr>
              <a:t>[IPC1]T1_#Carne.pdf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8700" y="3946245"/>
            <a:ext cx="16230600" cy="3497579"/>
          </a:xfrm>
          <a:custGeom>
            <a:avLst/>
            <a:gdLst/>
            <a:ahLst/>
            <a:cxnLst/>
            <a:rect l="l" t="t" r="r" b="b"/>
            <a:pathLst>
              <a:path w="16230600" h="3497579">
                <a:moveTo>
                  <a:pt x="16225837" y="0"/>
                </a:moveTo>
                <a:lnTo>
                  <a:pt x="16225837" y="3492598"/>
                </a:lnTo>
              </a:path>
              <a:path w="16230600" h="3497579">
                <a:moveTo>
                  <a:pt x="0" y="1990725"/>
                </a:moveTo>
                <a:lnTo>
                  <a:pt x="16230600" y="1990725"/>
                </a:lnTo>
              </a:path>
              <a:path w="16230600" h="3497579">
                <a:moveTo>
                  <a:pt x="0" y="3497360"/>
                </a:moveTo>
                <a:lnTo>
                  <a:pt x="16230600" y="3497360"/>
                </a:lnTo>
              </a:path>
            </a:pathLst>
          </a:custGeom>
          <a:ln w="9525">
            <a:solidFill>
              <a:srgbClr val="A3E3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927131"/>
            <a:ext cx="4056379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520"/>
              <a:t>T</a:t>
            </a:r>
            <a:r>
              <a:rPr dirty="0" sz="8500" spc="85"/>
              <a:t>a</a:t>
            </a:r>
            <a:r>
              <a:rPr dirty="0" sz="8500" spc="-45"/>
              <a:t>r</a:t>
            </a:r>
            <a:r>
              <a:rPr dirty="0" sz="8500" spc="-60"/>
              <a:t>e</a:t>
            </a:r>
            <a:r>
              <a:rPr dirty="0" sz="8500" spc="175"/>
              <a:t>a</a:t>
            </a:r>
            <a:r>
              <a:rPr dirty="0" sz="8500" spc="-610"/>
              <a:t> </a:t>
            </a:r>
            <a:r>
              <a:rPr dirty="0" sz="8500" spc="30"/>
              <a:t>#</a:t>
            </a:r>
            <a:r>
              <a:rPr dirty="0" sz="8500" spc="-635"/>
              <a:t>1</a:t>
            </a:r>
            <a:endParaRPr sz="8500"/>
          </a:p>
        </p:txBody>
      </p:sp>
      <p:sp>
        <p:nvSpPr>
          <p:cNvPr id="11" name="object 11"/>
          <p:cNvSpPr txBox="1"/>
          <p:nvPr/>
        </p:nvSpPr>
        <p:spPr>
          <a:xfrm>
            <a:off x="1016365" y="8949213"/>
            <a:ext cx="234315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z="1700" spc="-165">
                <a:solidFill>
                  <a:srgbClr val="F4F4F4"/>
                </a:solidFill>
                <a:latin typeface="Trebuchet MS"/>
                <a:cs typeface="Trebuchet MS"/>
              </a:rPr>
              <a:t>1</a:t>
            </a:r>
            <a:r>
              <a:rPr dirty="0" sz="1700" spc="10">
                <a:solidFill>
                  <a:srgbClr val="F4F4F4"/>
                </a:solidFill>
                <a:latin typeface="Trebuchet MS"/>
                <a:cs typeface="Trebuchet MS"/>
              </a:rPr>
              <a:t>6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6148" y="2624397"/>
            <a:ext cx="4462780" cy="1198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700" spc="40">
                <a:solidFill>
                  <a:srgbClr val="F4F4F4"/>
                </a:solidFill>
                <a:latin typeface="Trebuchet MS"/>
                <a:cs typeface="Trebuchet MS"/>
              </a:rPr>
              <a:t>Asistencia</a:t>
            </a:r>
            <a:endParaRPr sz="77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852995" y="0"/>
            <a:ext cx="8435340" cy="8294370"/>
            <a:chOff x="9852995" y="0"/>
            <a:chExt cx="8435340" cy="8294370"/>
          </a:xfrm>
        </p:grpSpPr>
        <p:sp>
          <p:nvSpPr>
            <p:cNvPr id="4" name="object 4"/>
            <p:cNvSpPr/>
            <p:nvPr/>
          </p:nvSpPr>
          <p:spPr>
            <a:xfrm>
              <a:off x="13585942" y="0"/>
              <a:ext cx="4702175" cy="4860925"/>
            </a:xfrm>
            <a:custGeom>
              <a:avLst/>
              <a:gdLst/>
              <a:ahLst/>
              <a:cxnLst/>
              <a:rect l="l" t="t" r="r" b="b"/>
              <a:pathLst>
                <a:path w="4702175" h="4860925">
                  <a:moveTo>
                    <a:pt x="4657740" y="4860675"/>
                  </a:moveTo>
                  <a:lnTo>
                    <a:pt x="1552498" y="4860675"/>
                  </a:lnTo>
                  <a:lnTo>
                    <a:pt x="0" y="2171619"/>
                  </a:lnTo>
                  <a:lnTo>
                    <a:pt x="1253767" y="0"/>
                  </a:lnTo>
                  <a:lnTo>
                    <a:pt x="4702058" y="0"/>
                  </a:lnTo>
                  <a:lnTo>
                    <a:pt x="4702058" y="4783913"/>
                  </a:lnTo>
                  <a:lnTo>
                    <a:pt x="4657740" y="4860675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010104" y="306851"/>
              <a:ext cx="3152140" cy="2729865"/>
            </a:xfrm>
            <a:custGeom>
              <a:avLst/>
              <a:gdLst/>
              <a:ahLst/>
              <a:cxnLst/>
              <a:rect l="l" t="t" r="r" b="b"/>
              <a:pathLst>
                <a:path w="3152140" h="2729865">
                  <a:moveTo>
                    <a:pt x="2363867" y="2729571"/>
                  </a:moveTo>
                  <a:lnTo>
                    <a:pt x="787837" y="2729571"/>
                  </a:lnTo>
                  <a:lnTo>
                    <a:pt x="0" y="1364958"/>
                  </a:lnTo>
                  <a:lnTo>
                    <a:pt x="0" y="1364610"/>
                  </a:lnTo>
                  <a:lnTo>
                    <a:pt x="787837" y="0"/>
                  </a:lnTo>
                  <a:lnTo>
                    <a:pt x="2363745" y="0"/>
                  </a:lnTo>
                  <a:lnTo>
                    <a:pt x="3151705" y="1364610"/>
                  </a:lnTo>
                  <a:lnTo>
                    <a:pt x="3151705" y="1364958"/>
                  </a:lnTo>
                  <a:lnTo>
                    <a:pt x="2363867" y="2729571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852995" y="4179417"/>
              <a:ext cx="4114800" cy="4114800"/>
            </a:xfrm>
            <a:custGeom>
              <a:avLst/>
              <a:gdLst/>
              <a:ahLst/>
              <a:cxnLst/>
              <a:rect l="l" t="t" r="r" b="b"/>
              <a:pathLst>
                <a:path w="4114800" h="4114800">
                  <a:moveTo>
                    <a:pt x="4114800" y="4114800"/>
                  </a:moveTo>
                  <a:lnTo>
                    <a:pt x="0" y="4114800"/>
                  </a:lnTo>
                  <a:lnTo>
                    <a:pt x="0" y="0"/>
                  </a:lnTo>
                  <a:lnTo>
                    <a:pt x="4114800" y="0"/>
                  </a:lnTo>
                  <a:lnTo>
                    <a:pt x="4114800" y="411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102368" y="4428807"/>
              <a:ext cx="3616325" cy="1247140"/>
            </a:xfrm>
            <a:custGeom>
              <a:avLst/>
              <a:gdLst/>
              <a:ahLst/>
              <a:cxnLst/>
              <a:rect l="l" t="t" r="r" b="b"/>
              <a:pathLst>
                <a:path w="3616325" h="1247139">
                  <a:moveTo>
                    <a:pt x="124688" y="997521"/>
                  </a:moveTo>
                  <a:lnTo>
                    <a:pt x="0" y="997521"/>
                  </a:lnTo>
                  <a:lnTo>
                    <a:pt x="0" y="1122222"/>
                  </a:lnTo>
                  <a:lnTo>
                    <a:pt x="124688" y="1122222"/>
                  </a:lnTo>
                  <a:lnTo>
                    <a:pt x="124688" y="997521"/>
                  </a:lnTo>
                  <a:close/>
                </a:path>
                <a:path w="3616325" h="1247139">
                  <a:moveTo>
                    <a:pt x="249389" y="1122222"/>
                  </a:moveTo>
                  <a:lnTo>
                    <a:pt x="124688" y="1122222"/>
                  </a:lnTo>
                  <a:lnTo>
                    <a:pt x="124688" y="1246911"/>
                  </a:lnTo>
                  <a:lnTo>
                    <a:pt x="249389" y="1246911"/>
                  </a:lnTo>
                  <a:lnTo>
                    <a:pt x="249389" y="1122222"/>
                  </a:lnTo>
                  <a:close/>
                </a:path>
                <a:path w="3616325" h="1247139">
                  <a:moveTo>
                    <a:pt x="498767" y="997521"/>
                  </a:moveTo>
                  <a:lnTo>
                    <a:pt x="374078" y="997521"/>
                  </a:lnTo>
                  <a:lnTo>
                    <a:pt x="374078" y="1122222"/>
                  </a:lnTo>
                  <a:lnTo>
                    <a:pt x="374078" y="1246911"/>
                  </a:lnTo>
                  <a:lnTo>
                    <a:pt x="498767" y="1246911"/>
                  </a:lnTo>
                  <a:lnTo>
                    <a:pt x="498767" y="1122222"/>
                  </a:lnTo>
                  <a:lnTo>
                    <a:pt x="498767" y="997521"/>
                  </a:lnTo>
                  <a:close/>
                </a:path>
                <a:path w="3616325" h="1247139">
                  <a:moveTo>
                    <a:pt x="623455" y="249377"/>
                  </a:moveTo>
                  <a:lnTo>
                    <a:pt x="249389" y="249377"/>
                  </a:lnTo>
                  <a:lnTo>
                    <a:pt x="249389" y="374065"/>
                  </a:lnTo>
                  <a:lnTo>
                    <a:pt x="249389" y="498767"/>
                  </a:lnTo>
                  <a:lnTo>
                    <a:pt x="249389" y="623455"/>
                  </a:lnTo>
                  <a:lnTo>
                    <a:pt x="623455" y="623455"/>
                  </a:lnTo>
                  <a:lnTo>
                    <a:pt x="623455" y="498767"/>
                  </a:lnTo>
                  <a:lnTo>
                    <a:pt x="623455" y="374065"/>
                  </a:lnTo>
                  <a:lnTo>
                    <a:pt x="623455" y="249377"/>
                  </a:lnTo>
                  <a:close/>
                </a:path>
                <a:path w="3616325" h="1247139">
                  <a:moveTo>
                    <a:pt x="872845" y="997521"/>
                  </a:moveTo>
                  <a:lnTo>
                    <a:pt x="623455" y="997521"/>
                  </a:lnTo>
                  <a:lnTo>
                    <a:pt x="623455" y="1122222"/>
                  </a:lnTo>
                  <a:lnTo>
                    <a:pt x="623455" y="1246911"/>
                  </a:lnTo>
                  <a:lnTo>
                    <a:pt x="748144" y="1246911"/>
                  </a:lnTo>
                  <a:lnTo>
                    <a:pt x="748144" y="1122222"/>
                  </a:lnTo>
                  <a:lnTo>
                    <a:pt x="872845" y="1122222"/>
                  </a:lnTo>
                  <a:lnTo>
                    <a:pt x="872845" y="997521"/>
                  </a:lnTo>
                  <a:close/>
                </a:path>
                <a:path w="3616325" h="1247139">
                  <a:moveTo>
                    <a:pt x="872845" y="0"/>
                  </a:moveTo>
                  <a:lnTo>
                    <a:pt x="748144" y="0"/>
                  </a:lnTo>
                  <a:lnTo>
                    <a:pt x="748144" y="124688"/>
                  </a:lnTo>
                  <a:lnTo>
                    <a:pt x="748144" y="249377"/>
                  </a:lnTo>
                  <a:lnTo>
                    <a:pt x="748144" y="374065"/>
                  </a:lnTo>
                  <a:lnTo>
                    <a:pt x="748144" y="498767"/>
                  </a:lnTo>
                  <a:lnTo>
                    <a:pt x="748144" y="623455"/>
                  </a:lnTo>
                  <a:lnTo>
                    <a:pt x="748144" y="748144"/>
                  </a:lnTo>
                  <a:lnTo>
                    <a:pt x="124688" y="748144"/>
                  </a:lnTo>
                  <a:lnTo>
                    <a:pt x="124688" y="124688"/>
                  </a:lnTo>
                  <a:lnTo>
                    <a:pt x="748144" y="124688"/>
                  </a:lnTo>
                  <a:lnTo>
                    <a:pt x="748144" y="0"/>
                  </a:lnTo>
                  <a:lnTo>
                    <a:pt x="0" y="0"/>
                  </a:lnTo>
                  <a:lnTo>
                    <a:pt x="0" y="124688"/>
                  </a:lnTo>
                  <a:lnTo>
                    <a:pt x="0" y="249377"/>
                  </a:lnTo>
                  <a:lnTo>
                    <a:pt x="0" y="872832"/>
                  </a:lnTo>
                  <a:lnTo>
                    <a:pt x="872845" y="872832"/>
                  </a:lnTo>
                  <a:lnTo>
                    <a:pt x="872845" y="124688"/>
                  </a:lnTo>
                  <a:lnTo>
                    <a:pt x="872845" y="0"/>
                  </a:lnTo>
                  <a:close/>
                </a:path>
                <a:path w="3616325" h="1247139">
                  <a:moveTo>
                    <a:pt x="1620989" y="0"/>
                  </a:moveTo>
                  <a:lnTo>
                    <a:pt x="1496288" y="0"/>
                  </a:lnTo>
                  <a:lnTo>
                    <a:pt x="1496288" y="124688"/>
                  </a:lnTo>
                  <a:lnTo>
                    <a:pt x="1620989" y="124688"/>
                  </a:lnTo>
                  <a:lnTo>
                    <a:pt x="1620989" y="0"/>
                  </a:lnTo>
                  <a:close/>
                </a:path>
                <a:path w="3616325" h="1247139">
                  <a:moveTo>
                    <a:pt x="1745678" y="872832"/>
                  </a:moveTo>
                  <a:lnTo>
                    <a:pt x="1620989" y="872832"/>
                  </a:lnTo>
                  <a:lnTo>
                    <a:pt x="1620989" y="748144"/>
                  </a:lnTo>
                  <a:lnTo>
                    <a:pt x="1496288" y="748144"/>
                  </a:lnTo>
                  <a:lnTo>
                    <a:pt x="1496288" y="872832"/>
                  </a:lnTo>
                  <a:lnTo>
                    <a:pt x="1496288" y="997521"/>
                  </a:lnTo>
                  <a:lnTo>
                    <a:pt x="1371600" y="997521"/>
                  </a:lnTo>
                  <a:lnTo>
                    <a:pt x="1371600" y="872832"/>
                  </a:lnTo>
                  <a:lnTo>
                    <a:pt x="1371600" y="748144"/>
                  </a:lnTo>
                  <a:lnTo>
                    <a:pt x="1246911" y="748144"/>
                  </a:lnTo>
                  <a:lnTo>
                    <a:pt x="1246911" y="872832"/>
                  </a:lnTo>
                  <a:lnTo>
                    <a:pt x="1122222" y="872832"/>
                  </a:lnTo>
                  <a:lnTo>
                    <a:pt x="1122222" y="997521"/>
                  </a:lnTo>
                  <a:lnTo>
                    <a:pt x="997534" y="997521"/>
                  </a:lnTo>
                  <a:lnTo>
                    <a:pt x="997534" y="1122222"/>
                  </a:lnTo>
                  <a:lnTo>
                    <a:pt x="1620989" y="1122222"/>
                  </a:lnTo>
                  <a:lnTo>
                    <a:pt x="1620989" y="997521"/>
                  </a:lnTo>
                  <a:lnTo>
                    <a:pt x="1745678" y="997521"/>
                  </a:lnTo>
                  <a:lnTo>
                    <a:pt x="1745678" y="872832"/>
                  </a:lnTo>
                  <a:close/>
                </a:path>
                <a:path w="3616325" h="1247139">
                  <a:moveTo>
                    <a:pt x="1745678" y="374065"/>
                  </a:moveTo>
                  <a:lnTo>
                    <a:pt x="1620989" y="374065"/>
                  </a:lnTo>
                  <a:lnTo>
                    <a:pt x="1620989" y="249377"/>
                  </a:lnTo>
                  <a:lnTo>
                    <a:pt x="1496288" y="249377"/>
                  </a:lnTo>
                  <a:lnTo>
                    <a:pt x="1496288" y="124688"/>
                  </a:lnTo>
                  <a:lnTo>
                    <a:pt x="1371600" y="124688"/>
                  </a:lnTo>
                  <a:lnTo>
                    <a:pt x="1371600" y="249377"/>
                  </a:lnTo>
                  <a:lnTo>
                    <a:pt x="1371600" y="374065"/>
                  </a:lnTo>
                  <a:lnTo>
                    <a:pt x="1496288" y="374065"/>
                  </a:lnTo>
                  <a:lnTo>
                    <a:pt x="1496288" y="498767"/>
                  </a:lnTo>
                  <a:lnTo>
                    <a:pt x="1246911" y="498767"/>
                  </a:lnTo>
                  <a:lnTo>
                    <a:pt x="1246911" y="374065"/>
                  </a:lnTo>
                  <a:lnTo>
                    <a:pt x="1246911" y="249377"/>
                  </a:lnTo>
                  <a:lnTo>
                    <a:pt x="1246911" y="124688"/>
                  </a:lnTo>
                  <a:lnTo>
                    <a:pt x="1122222" y="124688"/>
                  </a:lnTo>
                  <a:lnTo>
                    <a:pt x="1122222" y="249377"/>
                  </a:lnTo>
                  <a:lnTo>
                    <a:pt x="1122222" y="374065"/>
                  </a:lnTo>
                  <a:lnTo>
                    <a:pt x="1122222" y="498767"/>
                  </a:lnTo>
                  <a:lnTo>
                    <a:pt x="1122222" y="623455"/>
                  </a:lnTo>
                  <a:lnTo>
                    <a:pt x="997534" y="623455"/>
                  </a:lnTo>
                  <a:lnTo>
                    <a:pt x="997534" y="748144"/>
                  </a:lnTo>
                  <a:lnTo>
                    <a:pt x="997534" y="872832"/>
                  </a:lnTo>
                  <a:lnTo>
                    <a:pt x="1122222" y="872832"/>
                  </a:lnTo>
                  <a:lnTo>
                    <a:pt x="1122222" y="748144"/>
                  </a:lnTo>
                  <a:lnTo>
                    <a:pt x="1246911" y="748144"/>
                  </a:lnTo>
                  <a:lnTo>
                    <a:pt x="1246911" y="623455"/>
                  </a:lnTo>
                  <a:lnTo>
                    <a:pt x="1371600" y="623455"/>
                  </a:lnTo>
                  <a:lnTo>
                    <a:pt x="1371600" y="748144"/>
                  </a:lnTo>
                  <a:lnTo>
                    <a:pt x="1496288" y="748144"/>
                  </a:lnTo>
                  <a:lnTo>
                    <a:pt x="1496288" y="623455"/>
                  </a:lnTo>
                  <a:lnTo>
                    <a:pt x="1620989" y="623455"/>
                  </a:lnTo>
                  <a:lnTo>
                    <a:pt x="1620989" y="498767"/>
                  </a:lnTo>
                  <a:lnTo>
                    <a:pt x="1745678" y="498767"/>
                  </a:lnTo>
                  <a:lnTo>
                    <a:pt x="1745678" y="374065"/>
                  </a:lnTo>
                  <a:close/>
                </a:path>
                <a:path w="3616325" h="1247139">
                  <a:moveTo>
                    <a:pt x="1870367" y="997521"/>
                  </a:moveTo>
                  <a:lnTo>
                    <a:pt x="1745678" y="997521"/>
                  </a:lnTo>
                  <a:lnTo>
                    <a:pt x="1745678" y="1122222"/>
                  </a:lnTo>
                  <a:lnTo>
                    <a:pt x="1870367" y="1122222"/>
                  </a:lnTo>
                  <a:lnTo>
                    <a:pt x="1870367" y="997521"/>
                  </a:lnTo>
                  <a:close/>
                </a:path>
                <a:path w="3616325" h="1247139">
                  <a:moveTo>
                    <a:pt x="1870367" y="748144"/>
                  </a:moveTo>
                  <a:lnTo>
                    <a:pt x="1745678" y="748144"/>
                  </a:lnTo>
                  <a:lnTo>
                    <a:pt x="1745678" y="872832"/>
                  </a:lnTo>
                  <a:lnTo>
                    <a:pt x="1870367" y="872832"/>
                  </a:lnTo>
                  <a:lnTo>
                    <a:pt x="1870367" y="748144"/>
                  </a:lnTo>
                  <a:close/>
                </a:path>
                <a:path w="3616325" h="1247139">
                  <a:moveTo>
                    <a:pt x="1870367" y="0"/>
                  </a:moveTo>
                  <a:lnTo>
                    <a:pt x="1745678" y="0"/>
                  </a:lnTo>
                  <a:lnTo>
                    <a:pt x="1745678" y="124688"/>
                  </a:lnTo>
                  <a:lnTo>
                    <a:pt x="1870367" y="124688"/>
                  </a:lnTo>
                  <a:lnTo>
                    <a:pt x="1870367" y="0"/>
                  </a:lnTo>
                  <a:close/>
                </a:path>
                <a:path w="3616325" h="1247139">
                  <a:moveTo>
                    <a:pt x="1995055" y="249377"/>
                  </a:moveTo>
                  <a:lnTo>
                    <a:pt x="1745678" y="249377"/>
                  </a:lnTo>
                  <a:lnTo>
                    <a:pt x="1745678" y="374065"/>
                  </a:lnTo>
                  <a:lnTo>
                    <a:pt x="1995055" y="374065"/>
                  </a:lnTo>
                  <a:lnTo>
                    <a:pt x="1995055" y="249377"/>
                  </a:lnTo>
                  <a:close/>
                </a:path>
                <a:path w="3616325" h="1247139">
                  <a:moveTo>
                    <a:pt x="2618511" y="623455"/>
                  </a:moveTo>
                  <a:lnTo>
                    <a:pt x="2369134" y="623455"/>
                  </a:lnTo>
                  <a:lnTo>
                    <a:pt x="2369134" y="748144"/>
                  </a:lnTo>
                  <a:lnTo>
                    <a:pt x="2493822" y="748144"/>
                  </a:lnTo>
                  <a:lnTo>
                    <a:pt x="2493822" y="872832"/>
                  </a:lnTo>
                  <a:lnTo>
                    <a:pt x="2618511" y="872832"/>
                  </a:lnTo>
                  <a:lnTo>
                    <a:pt x="2618511" y="748144"/>
                  </a:lnTo>
                  <a:lnTo>
                    <a:pt x="2618511" y="623455"/>
                  </a:lnTo>
                  <a:close/>
                </a:path>
                <a:path w="3616325" h="1247139">
                  <a:moveTo>
                    <a:pt x="2618511" y="124688"/>
                  </a:moveTo>
                  <a:lnTo>
                    <a:pt x="2493822" y="124688"/>
                  </a:lnTo>
                  <a:lnTo>
                    <a:pt x="2493822" y="249377"/>
                  </a:lnTo>
                  <a:lnTo>
                    <a:pt x="2244445" y="249377"/>
                  </a:lnTo>
                  <a:lnTo>
                    <a:pt x="2244445" y="124688"/>
                  </a:lnTo>
                  <a:lnTo>
                    <a:pt x="2369134" y="124688"/>
                  </a:lnTo>
                  <a:lnTo>
                    <a:pt x="2369134" y="0"/>
                  </a:lnTo>
                  <a:lnTo>
                    <a:pt x="2119744" y="0"/>
                  </a:lnTo>
                  <a:lnTo>
                    <a:pt x="2119744" y="124688"/>
                  </a:lnTo>
                  <a:lnTo>
                    <a:pt x="1995055" y="124688"/>
                  </a:lnTo>
                  <a:lnTo>
                    <a:pt x="1995055" y="249377"/>
                  </a:lnTo>
                  <a:lnTo>
                    <a:pt x="2119744" y="249377"/>
                  </a:lnTo>
                  <a:lnTo>
                    <a:pt x="2119744" y="374065"/>
                  </a:lnTo>
                  <a:lnTo>
                    <a:pt x="2244445" y="374065"/>
                  </a:lnTo>
                  <a:lnTo>
                    <a:pt x="2244445" y="498767"/>
                  </a:lnTo>
                  <a:lnTo>
                    <a:pt x="2119744" y="498767"/>
                  </a:lnTo>
                  <a:lnTo>
                    <a:pt x="2119744" y="623455"/>
                  </a:lnTo>
                  <a:lnTo>
                    <a:pt x="1870367" y="623455"/>
                  </a:lnTo>
                  <a:lnTo>
                    <a:pt x="1870367" y="748144"/>
                  </a:lnTo>
                  <a:lnTo>
                    <a:pt x="1995055" y="748144"/>
                  </a:lnTo>
                  <a:lnTo>
                    <a:pt x="1995055" y="872832"/>
                  </a:lnTo>
                  <a:lnTo>
                    <a:pt x="1870367" y="872832"/>
                  </a:lnTo>
                  <a:lnTo>
                    <a:pt x="1870367" y="997521"/>
                  </a:lnTo>
                  <a:lnTo>
                    <a:pt x="1995055" y="997521"/>
                  </a:lnTo>
                  <a:lnTo>
                    <a:pt x="1995055" y="1122222"/>
                  </a:lnTo>
                  <a:lnTo>
                    <a:pt x="2119744" y="1122222"/>
                  </a:lnTo>
                  <a:lnTo>
                    <a:pt x="2119744" y="997521"/>
                  </a:lnTo>
                  <a:lnTo>
                    <a:pt x="2493822" y="997521"/>
                  </a:lnTo>
                  <a:lnTo>
                    <a:pt x="2493822" y="872832"/>
                  </a:lnTo>
                  <a:lnTo>
                    <a:pt x="2369134" y="872832"/>
                  </a:lnTo>
                  <a:lnTo>
                    <a:pt x="2369134" y="748144"/>
                  </a:lnTo>
                  <a:lnTo>
                    <a:pt x="2244445" y="748144"/>
                  </a:lnTo>
                  <a:lnTo>
                    <a:pt x="2244445" y="872832"/>
                  </a:lnTo>
                  <a:lnTo>
                    <a:pt x="2119744" y="872832"/>
                  </a:lnTo>
                  <a:lnTo>
                    <a:pt x="2119744" y="748144"/>
                  </a:lnTo>
                  <a:lnTo>
                    <a:pt x="2244445" y="748144"/>
                  </a:lnTo>
                  <a:lnTo>
                    <a:pt x="2244445" y="623455"/>
                  </a:lnTo>
                  <a:lnTo>
                    <a:pt x="2369134" y="623455"/>
                  </a:lnTo>
                  <a:lnTo>
                    <a:pt x="2369134" y="498767"/>
                  </a:lnTo>
                  <a:lnTo>
                    <a:pt x="2369134" y="374065"/>
                  </a:lnTo>
                  <a:lnTo>
                    <a:pt x="2618511" y="374065"/>
                  </a:lnTo>
                  <a:lnTo>
                    <a:pt x="2618511" y="249377"/>
                  </a:lnTo>
                  <a:lnTo>
                    <a:pt x="2618511" y="124688"/>
                  </a:lnTo>
                  <a:close/>
                </a:path>
                <a:path w="3616325" h="1247139">
                  <a:moveTo>
                    <a:pt x="2743200" y="997521"/>
                  </a:moveTo>
                  <a:lnTo>
                    <a:pt x="2493822" y="997521"/>
                  </a:lnTo>
                  <a:lnTo>
                    <a:pt x="2493822" y="1122222"/>
                  </a:lnTo>
                  <a:lnTo>
                    <a:pt x="2743200" y="1122222"/>
                  </a:lnTo>
                  <a:lnTo>
                    <a:pt x="2743200" y="997521"/>
                  </a:lnTo>
                  <a:close/>
                </a:path>
                <a:path w="3616325" h="1247139">
                  <a:moveTo>
                    <a:pt x="2992590" y="997521"/>
                  </a:moveTo>
                  <a:lnTo>
                    <a:pt x="2867888" y="997521"/>
                  </a:lnTo>
                  <a:lnTo>
                    <a:pt x="2867888" y="1122222"/>
                  </a:lnTo>
                  <a:lnTo>
                    <a:pt x="2992590" y="1122222"/>
                  </a:lnTo>
                  <a:lnTo>
                    <a:pt x="2992590" y="997521"/>
                  </a:lnTo>
                  <a:close/>
                </a:path>
                <a:path w="3616325" h="1247139">
                  <a:moveTo>
                    <a:pt x="3366655" y="249377"/>
                  </a:moveTo>
                  <a:lnTo>
                    <a:pt x="2992590" y="249377"/>
                  </a:lnTo>
                  <a:lnTo>
                    <a:pt x="2992590" y="374065"/>
                  </a:lnTo>
                  <a:lnTo>
                    <a:pt x="2992590" y="498767"/>
                  </a:lnTo>
                  <a:lnTo>
                    <a:pt x="2992590" y="623455"/>
                  </a:lnTo>
                  <a:lnTo>
                    <a:pt x="3366655" y="623455"/>
                  </a:lnTo>
                  <a:lnTo>
                    <a:pt x="3366655" y="498767"/>
                  </a:lnTo>
                  <a:lnTo>
                    <a:pt x="3366655" y="374065"/>
                  </a:lnTo>
                  <a:lnTo>
                    <a:pt x="3366655" y="249377"/>
                  </a:lnTo>
                  <a:close/>
                </a:path>
                <a:path w="3616325" h="1247139">
                  <a:moveTo>
                    <a:pt x="3616045" y="0"/>
                  </a:moveTo>
                  <a:lnTo>
                    <a:pt x="3491344" y="0"/>
                  </a:lnTo>
                  <a:lnTo>
                    <a:pt x="3491344" y="124688"/>
                  </a:lnTo>
                  <a:lnTo>
                    <a:pt x="3491344" y="249377"/>
                  </a:lnTo>
                  <a:lnTo>
                    <a:pt x="3491344" y="374065"/>
                  </a:lnTo>
                  <a:lnTo>
                    <a:pt x="3491344" y="498767"/>
                  </a:lnTo>
                  <a:lnTo>
                    <a:pt x="3491344" y="623455"/>
                  </a:lnTo>
                  <a:lnTo>
                    <a:pt x="3491344" y="748144"/>
                  </a:lnTo>
                  <a:lnTo>
                    <a:pt x="2867888" y="748144"/>
                  </a:lnTo>
                  <a:lnTo>
                    <a:pt x="2867888" y="124688"/>
                  </a:lnTo>
                  <a:lnTo>
                    <a:pt x="3491344" y="124688"/>
                  </a:lnTo>
                  <a:lnTo>
                    <a:pt x="3491344" y="0"/>
                  </a:lnTo>
                  <a:lnTo>
                    <a:pt x="2743200" y="0"/>
                  </a:lnTo>
                  <a:lnTo>
                    <a:pt x="2743200" y="124688"/>
                  </a:lnTo>
                  <a:lnTo>
                    <a:pt x="2743200" y="249377"/>
                  </a:lnTo>
                  <a:lnTo>
                    <a:pt x="2743200" y="872832"/>
                  </a:lnTo>
                  <a:lnTo>
                    <a:pt x="3616045" y="872832"/>
                  </a:lnTo>
                  <a:lnTo>
                    <a:pt x="3616045" y="124688"/>
                  </a:lnTo>
                  <a:lnTo>
                    <a:pt x="36160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102368" y="5551029"/>
              <a:ext cx="3616325" cy="1247140"/>
            </a:xfrm>
            <a:custGeom>
              <a:avLst/>
              <a:gdLst/>
              <a:ahLst/>
              <a:cxnLst/>
              <a:rect l="l" t="t" r="r" b="b"/>
              <a:pathLst>
                <a:path w="3616325" h="1247140">
                  <a:moveTo>
                    <a:pt x="124688" y="1122210"/>
                  </a:moveTo>
                  <a:lnTo>
                    <a:pt x="0" y="1122210"/>
                  </a:lnTo>
                  <a:lnTo>
                    <a:pt x="0" y="1246898"/>
                  </a:lnTo>
                  <a:lnTo>
                    <a:pt x="124688" y="1246898"/>
                  </a:lnTo>
                  <a:lnTo>
                    <a:pt x="124688" y="1122210"/>
                  </a:lnTo>
                  <a:close/>
                </a:path>
                <a:path w="3616325" h="1247140">
                  <a:moveTo>
                    <a:pt x="374078" y="124688"/>
                  </a:moveTo>
                  <a:lnTo>
                    <a:pt x="0" y="124688"/>
                  </a:lnTo>
                  <a:lnTo>
                    <a:pt x="0" y="249377"/>
                  </a:lnTo>
                  <a:lnTo>
                    <a:pt x="374078" y="249377"/>
                  </a:lnTo>
                  <a:lnTo>
                    <a:pt x="374078" y="124688"/>
                  </a:lnTo>
                  <a:close/>
                </a:path>
                <a:path w="3616325" h="1247140">
                  <a:moveTo>
                    <a:pt x="498767" y="623443"/>
                  </a:moveTo>
                  <a:lnTo>
                    <a:pt x="374078" y="623443"/>
                  </a:lnTo>
                  <a:lnTo>
                    <a:pt x="374078" y="748144"/>
                  </a:lnTo>
                  <a:lnTo>
                    <a:pt x="249389" y="748144"/>
                  </a:lnTo>
                  <a:lnTo>
                    <a:pt x="249389" y="872832"/>
                  </a:lnTo>
                  <a:lnTo>
                    <a:pt x="124688" y="872832"/>
                  </a:lnTo>
                  <a:lnTo>
                    <a:pt x="124688" y="997521"/>
                  </a:lnTo>
                  <a:lnTo>
                    <a:pt x="124688" y="1122210"/>
                  </a:lnTo>
                  <a:lnTo>
                    <a:pt x="374078" y="1122210"/>
                  </a:lnTo>
                  <a:lnTo>
                    <a:pt x="374078" y="997521"/>
                  </a:lnTo>
                  <a:lnTo>
                    <a:pt x="374078" y="872832"/>
                  </a:lnTo>
                  <a:lnTo>
                    <a:pt x="498767" y="872832"/>
                  </a:lnTo>
                  <a:lnTo>
                    <a:pt x="498767" y="748144"/>
                  </a:lnTo>
                  <a:lnTo>
                    <a:pt x="498767" y="623443"/>
                  </a:lnTo>
                  <a:close/>
                </a:path>
                <a:path w="3616325" h="1247140">
                  <a:moveTo>
                    <a:pt x="623455" y="374065"/>
                  </a:moveTo>
                  <a:lnTo>
                    <a:pt x="498767" y="374065"/>
                  </a:lnTo>
                  <a:lnTo>
                    <a:pt x="498767" y="249377"/>
                  </a:lnTo>
                  <a:lnTo>
                    <a:pt x="374078" y="249377"/>
                  </a:lnTo>
                  <a:lnTo>
                    <a:pt x="374078" y="374065"/>
                  </a:lnTo>
                  <a:lnTo>
                    <a:pt x="249389" y="374065"/>
                  </a:lnTo>
                  <a:lnTo>
                    <a:pt x="249389" y="498754"/>
                  </a:lnTo>
                  <a:lnTo>
                    <a:pt x="124688" y="498754"/>
                  </a:lnTo>
                  <a:lnTo>
                    <a:pt x="124688" y="374065"/>
                  </a:lnTo>
                  <a:lnTo>
                    <a:pt x="0" y="374065"/>
                  </a:lnTo>
                  <a:lnTo>
                    <a:pt x="0" y="498754"/>
                  </a:lnTo>
                  <a:lnTo>
                    <a:pt x="0" y="623443"/>
                  </a:lnTo>
                  <a:lnTo>
                    <a:pt x="124688" y="623443"/>
                  </a:lnTo>
                  <a:lnTo>
                    <a:pt x="124688" y="748144"/>
                  </a:lnTo>
                  <a:lnTo>
                    <a:pt x="249389" y="748144"/>
                  </a:lnTo>
                  <a:lnTo>
                    <a:pt x="249389" y="623443"/>
                  </a:lnTo>
                  <a:lnTo>
                    <a:pt x="374078" y="623443"/>
                  </a:lnTo>
                  <a:lnTo>
                    <a:pt x="374078" y="498754"/>
                  </a:lnTo>
                  <a:lnTo>
                    <a:pt x="623455" y="498754"/>
                  </a:lnTo>
                  <a:lnTo>
                    <a:pt x="623455" y="374065"/>
                  </a:lnTo>
                  <a:close/>
                </a:path>
                <a:path w="3616325" h="1247140">
                  <a:moveTo>
                    <a:pt x="748144" y="249377"/>
                  </a:moveTo>
                  <a:lnTo>
                    <a:pt x="623455" y="249377"/>
                  </a:lnTo>
                  <a:lnTo>
                    <a:pt x="623455" y="374065"/>
                  </a:lnTo>
                  <a:lnTo>
                    <a:pt x="748144" y="374065"/>
                  </a:lnTo>
                  <a:lnTo>
                    <a:pt x="748144" y="249377"/>
                  </a:lnTo>
                  <a:close/>
                </a:path>
                <a:path w="3616325" h="1247140">
                  <a:moveTo>
                    <a:pt x="748144" y="0"/>
                  </a:moveTo>
                  <a:lnTo>
                    <a:pt x="623455" y="0"/>
                  </a:lnTo>
                  <a:lnTo>
                    <a:pt x="623455" y="124688"/>
                  </a:lnTo>
                  <a:lnTo>
                    <a:pt x="748144" y="124688"/>
                  </a:lnTo>
                  <a:lnTo>
                    <a:pt x="748144" y="0"/>
                  </a:lnTo>
                  <a:close/>
                </a:path>
                <a:path w="3616325" h="1247140">
                  <a:moveTo>
                    <a:pt x="872845" y="374065"/>
                  </a:moveTo>
                  <a:lnTo>
                    <a:pt x="748144" y="374065"/>
                  </a:lnTo>
                  <a:lnTo>
                    <a:pt x="748144" y="498754"/>
                  </a:lnTo>
                  <a:lnTo>
                    <a:pt x="872845" y="498754"/>
                  </a:lnTo>
                  <a:lnTo>
                    <a:pt x="872845" y="374065"/>
                  </a:lnTo>
                  <a:close/>
                </a:path>
                <a:path w="3616325" h="1247140">
                  <a:moveTo>
                    <a:pt x="872845" y="124688"/>
                  </a:moveTo>
                  <a:lnTo>
                    <a:pt x="748144" y="124688"/>
                  </a:lnTo>
                  <a:lnTo>
                    <a:pt x="748144" y="249377"/>
                  </a:lnTo>
                  <a:lnTo>
                    <a:pt x="872845" y="249377"/>
                  </a:lnTo>
                  <a:lnTo>
                    <a:pt x="872845" y="124688"/>
                  </a:lnTo>
                  <a:close/>
                </a:path>
                <a:path w="3616325" h="1247140">
                  <a:moveTo>
                    <a:pt x="1870367" y="997521"/>
                  </a:moveTo>
                  <a:lnTo>
                    <a:pt x="1745678" y="997521"/>
                  </a:lnTo>
                  <a:lnTo>
                    <a:pt x="1745678" y="872832"/>
                  </a:lnTo>
                  <a:lnTo>
                    <a:pt x="1620989" y="872832"/>
                  </a:lnTo>
                  <a:lnTo>
                    <a:pt x="1620989" y="997521"/>
                  </a:lnTo>
                  <a:lnTo>
                    <a:pt x="1496288" y="997521"/>
                  </a:lnTo>
                  <a:lnTo>
                    <a:pt x="1496288" y="1122210"/>
                  </a:lnTo>
                  <a:lnTo>
                    <a:pt x="1870367" y="1122210"/>
                  </a:lnTo>
                  <a:lnTo>
                    <a:pt x="1870367" y="997521"/>
                  </a:lnTo>
                  <a:close/>
                </a:path>
                <a:path w="3616325" h="1247140">
                  <a:moveTo>
                    <a:pt x="1870367" y="374065"/>
                  </a:moveTo>
                  <a:lnTo>
                    <a:pt x="1745678" y="374065"/>
                  </a:lnTo>
                  <a:lnTo>
                    <a:pt x="1745678" y="498754"/>
                  </a:lnTo>
                  <a:lnTo>
                    <a:pt x="1620989" y="498754"/>
                  </a:lnTo>
                  <a:lnTo>
                    <a:pt x="1620989" y="623443"/>
                  </a:lnTo>
                  <a:lnTo>
                    <a:pt x="1496288" y="623443"/>
                  </a:lnTo>
                  <a:lnTo>
                    <a:pt x="1496288" y="748144"/>
                  </a:lnTo>
                  <a:lnTo>
                    <a:pt x="1870367" y="748144"/>
                  </a:lnTo>
                  <a:lnTo>
                    <a:pt x="1870367" y="623443"/>
                  </a:lnTo>
                  <a:lnTo>
                    <a:pt x="1870367" y="498754"/>
                  </a:lnTo>
                  <a:lnTo>
                    <a:pt x="1870367" y="374065"/>
                  </a:lnTo>
                  <a:close/>
                </a:path>
                <a:path w="3616325" h="1247140">
                  <a:moveTo>
                    <a:pt x="1870367" y="124688"/>
                  </a:moveTo>
                  <a:lnTo>
                    <a:pt x="1745678" y="124688"/>
                  </a:lnTo>
                  <a:lnTo>
                    <a:pt x="1745678" y="0"/>
                  </a:lnTo>
                  <a:lnTo>
                    <a:pt x="1620989" y="0"/>
                  </a:lnTo>
                  <a:lnTo>
                    <a:pt x="1620989" y="124688"/>
                  </a:lnTo>
                  <a:lnTo>
                    <a:pt x="1620989" y="249377"/>
                  </a:lnTo>
                  <a:lnTo>
                    <a:pt x="1496288" y="249377"/>
                  </a:lnTo>
                  <a:lnTo>
                    <a:pt x="1496288" y="124688"/>
                  </a:lnTo>
                  <a:lnTo>
                    <a:pt x="1371600" y="124688"/>
                  </a:lnTo>
                  <a:lnTo>
                    <a:pt x="1371600" y="249377"/>
                  </a:lnTo>
                  <a:lnTo>
                    <a:pt x="1371600" y="374065"/>
                  </a:lnTo>
                  <a:lnTo>
                    <a:pt x="1246911" y="374065"/>
                  </a:lnTo>
                  <a:lnTo>
                    <a:pt x="1246911" y="498754"/>
                  </a:lnTo>
                  <a:lnTo>
                    <a:pt x="1122222" y="498754"/>
                  </a:lnTo>
                  <a:lnTo>
                    <a:pt x="1122222" y="374065"/>
                  </a:lnTo>
                  <a:lnTo>
                    <a:pt x="1246911" y="374065"/>
                  </a:lnTo>
                  <a:lnTo>
                    <a:pt x="1246911" y="249377"/>
                  </a:lnTo>
                  <a:lnTo>
                    <a:pt x="1122222" y="249377"/>
                  </a:lnTo>
                  <a:lnTo>
                    <a:pt x="1122222" y="124688"/>
                  </a:lnTo>
                  <a:lnTo>
                    <a:pt x="1371600" y="124688"/>
                  </a:lnTo>
                  <a:lnTo>
                    <a:pt x="1371600" y="0"/>
                  </a:lnTo>
                  <a:lnTo>
                    <a:pt x="997534" y="0"/>
                  </a:lnTo>
                  <a:lnTo>
                    <a:pt x="997534" y="124688"/>
                  </a:lnTo>
                  <a:lnTo>
                    <a:pt x="997534" y="249377"/>
                  </a:lnTo>
                  <a:lnTo>
                    <a:pt x="872845" y="249377"/>
                  </a:lnTo>
                  <a:lnTo>
                    <a:pt x="872845" y="374065"/>
                  </a:lnTo>
                  <a:lnTo>
                    <a:pt x="997534" y="374065"/>
                  </a:lnTo>
                  <a:lnTo>
                    <a:pt x="997534" y="498754"/>
                  </a:lnTo>
                  <a:lnTo>
                    <a:pt x="997534" y="623443"/>
                  </a:lnTo>
                  <a:lnTo>
                    <a:pt x="872845" y="623443"/>
                  </a:lnTo>
                  <a:lnTo>
                    <a:pt x="872845" y="748144"/>
                  </a:lnTo>
                  <a:lnTo>
                    <a:pt x="872845" y="872832"/>
                  </a:lnTo>
                  <a:lnTo>
                    <a:pt x="748144" y="872832"/>
                  </a:lnTo>
                  <a:lnTo>
                    <a:pt x="748144" y="748144"/>
                  </a:lnTo>
                  <a:lnTo>
                    <a:pt x="872845" y="748144"/>
                  </a:lnTo>
                  <a:lnTo>
                    <a:pt x="872845" y="623443"/>
                  </a:lnTo>
                  <a:lnTo>
                    <a:pt x="748144" y="623443"/>
                  </a:lnTo>
                  <a:lnTo>
                    <a:pt x="748144" y="498754"/>
                  </a:lnTo>
                  <a:lnTo>
                    <a:pt x="623455" y="498754"/>
                  </a:lnTo>
                  <a:lnTo>
                    <a:pt x="623455" y="623443"/>
                  </a:lnTo>
                  <a:lnTo>
                    <a:pt x="623455" y="748144"/>
                  </a:lnTo>
                  <a:lnTo>
                    <a:pt x="623455" y="872832"/>
                  </a:lnTo>
                  <a:lnTo>
                    <a:pt x="498767" y="872832"/>
                  </a:lnTo>
                  <a:lnTo>
                    <a:pt x="498767" y="997521"/>
                  </a:lnTo>
                  <a:lnTo>
                    <a:pt x="623455" y="997521"/>
                  </a:lnTo>
                  <a:lnTo>
                    <a:pt x="623455" y="1122210"/>
                  </a:lnTo>
                  <a:lnTo>
                    <a:pt x="748144" y="1122210"/>
                  </a:lnTo>
                  <a:lnTo>
                    <a:pt x="748144" y="997521"/>
                  </a:lnTo>
                  <a:lnTo>
                    <a:pt x="872845" y="997521"/>
                  </a:lnTo>
                  <a:lnTo>
                    <a:pt x="872845" y="1122210"/>
                  </a:lnTo>
                  <a:lnTo>
                    <a:pt x="1246911" y="1122210"/>
                  </a:lnTo>
                  <a:lnTo>
                    <a:pt x="1246911" y="997521"/>
                  </a:lnTo>
                  <a:lnTo>
                    <a:pt x="997534" y="997521"/>
                  </a:lnTo>
                  <a:lnTo>
                    <a:pt x="997534" y="872832"/>
                  </a:lnTo>
                  <a:lnTo>
                    <a:pt x="997534" y="748144"/>
                  </a:lnTo>
                  <a:lnTo>
                    <a:pt x="1122222" y="748144"/>
                  </a:lnTo>
                  <a:lnTo>
                    <a:pt x="1122222" y="623443"/>
                  </a:lnTo>
                  <a:lnTo>
                    <a:pt x="1246911" y="623443"/>
                  </a:lnTo>
                  <a:lnTo>
                    <a:pt x="1246911" y="748144"/>
                  </a:lnTo>
                  <a:lnTo>
                    <a:pt x="1246911" y="872832"/>
                  </a:lnTo>
                  <a:lnTo>
                    <a:pt x="1246911" y="997521"/>
                  </a:lnTo>
                  <a:lnTo>
                    <a:pt x="1371600" y="997521"/>
                  </a:lnTo>
                  <a:lnTo>
                    <a:pt x="1371600" y="872832"/>
                  </a:lnTo>
                  <a:lnTo>
                    <a:pt x="1371600" y="748144"/>
                  </a:lnTo>
                  <a:lnTo>
                    <a:pt x="1371600" y="623443"/>
                  </a:lnTo>
                  <a:lnTo>
                    <a:pt x="1371600" y="498754"/>
                  </a:lnTo>
                  <a:lnTo>
                    <a:pt x="1620989" y="498754"/>
                  </a:lnTo>
                  <a:lnTo>
                    <a:pt x="1620989" y="374065"/>
                  </a:lnTo>
                  <a:lnTo>
                    <a:pt x="1745678" y="374065"/>
                  </a:lnTo>
                  <a:lnTo>
                    <a:pt x="1745678" y="249377"/>
                  </a:lnTo>
                  <a:lnTo>
                    <a:pt x="1870367" y="249377"/>
                  </a:lnTo>
                  <a:lnTo>
                    <a:pt x="1870367" y="124688"/>
                  </a:lnTo>
                  <a:close/>
                </a:path>
                <a:path w="3616325" h="1247140">
                  <a:moveTo>
                    <a:pt x="2119744" y="0"/>
                  </a:moveTo>
                  <a:lnTo>
                    <a:pt x="1870367" y="0"/>
                  </a:lnTo>
                  <a:lnTo>
                    <a:pt x="1870367" y="124688"/>
                  </a:lnTo>
                  <a:lnTo>
                    <a:pt x="2119744" y="124688"/>
                  </a:lnTo>
                  <a:lnTo>
                    <a:pt x="2119744" y="0"/>
                  </a:lnTo>
                  <a:close/>
                </a:path>
                <a:path w="3616325" h="1247140">
                  <a:moveTo>
                    <a:pt x="2244445" y="374065"/>
                  </a:moveTo>
                  <a:lnTo>
                    <a:pt x="1995055" y="374065"/>
                  </a:lnTo>
                  <a:lnTo>
                    <a:pt x="1995055" y="498754"/>
                  </a:lnTo>
                  <a:lnTo>
                    <a:pt x="2119744" y="498754"/>
                  </a:lnTo>
                  <a:lnTo>
                    <a:pt x="2119744" y="623443"/>
                  </a:lnTo>
                  <a:lnTo>
                    <a:pt x="1995055" y="623443"/>
                  </a:lnTo>
                  <a:lnTo>
                    <a:pt x="1995055" y="748144"/>
                  </a:lnTo>
                  <a:lnTo>
                    <a:pt x="1870367" y="748144"/>
                  </a:lnTo>
                  <a:lnTo>
                    <a:pt x="1870367" y="872832"/>
                  </a:lnTo>
                  <a:lnTo>
                    <a:pt x="1995055" y="872832"/>
                  </a:lnTo>
                  <a:lnTo>
                    <a:pt x="1995055" y="997521"/>
                  </a:lnTo>
                  <a:lnTo>
                    <a:pt x="2244445" y="997521"/>
                  </a:lnTo>
                  <a:lnTo>
                    <a:pt x="2244445" y="872832"/>
                  </a:lnTo>
                  <a:lnTo>
                    <a:pt x="2244445" y="748144"/>
                  </a:lnTo>
                  <a:lnTo>
                    <a:pt x="2244445" y="623443"/>
                  </a:lnTo>
                  <a:lnTo>
                    <a:pt x="2244445" y="498754"/>
                  </a:lnTo>
                  <a:lnTo>
                    <a:pt x="2244445" y="374065"/>
                  </a:lnTo>
                  <a:close/>
                </a:path>
                <a:path w="3616325" h="1247140">
                  <a:moveTo>
                    <a:pt x="2493822" y="748144"/>
                  </a:moveTo>
                  <a:lnTo>
                    <a:pt x="2369134" y="748144"/>
                  </a:lnTo>
                  <a:lnTo>
                    <a:pt x="2369134" y="872832"/>
                  </a:lnTo>
                  <a:lnTo>
                    <a:pt x="2493822" y="872832"/>
                  </a:lnTo>
                  <a:lnTo>
                    <a:pt x="2493822" y="748144"/>
                  </a:lnTo>
                  <a:close/>
                </a:path>
                <a:path w="3616325" h="1247140">
                  <a:moveTo>
                    <a:pt x="2618511" y="124688"/>
                  </a:moveTo>
                  <a:lnTo>
                    <a:pt x="2244445" y="124688"/>
                  </a:lnTo>
                  <a:lnTo>
                    <a:pt x="2244445" y="249377"/>
                  </a:lnTo>
                  <a:lnTo>
                    <a:pt x="2244445" y="374065"/>
                  </a:lnTo>
                  <a:lnTo>
                    <a:pt x="2369134" y="374065"/>
                  </a:lnTo>
                  <a:lnTo>
                    <a:pt x="2369134" y="249377"/>
                  </a:lnTo>
                  <a:lnTo>
                    <a:pt x="2618511" y="249377"/>
                  </a:lnTo>
                  <a:lnTo>
                    <a:pt x="2618511" y="124688"/>
                  </a:lnTo>
                  <a:close/>
                </a:path>
                <a:path w="3616325" h="1247140">
                  <a:moveTo>
                    <a:pt x="2867888" y="0"/>
                  </a:moveTo>
                  <a:lnTo>
                    <a:pt x="2743200" y="0"/>
                  </a:lnTo>
                  <a:lnTo>
                    <a:pt x="2743200" y="124688"/>
                  </a:lnTo>
                  <a:lnTo>
                    <a:pt x="2867888" y="124688"/>
                  </a:lnTo>
                  <a:lnTo>
                    <a:pt x="2867888" y="0"/>
                  </a:lnTo>
                  <a:close/>
                </a:path>
                <a:path w="3616325" h="1247140">
                  <a:moveTo>
                    <a:pt x="2992590" y="623443"/>
                  </a:moveTo>
                  <a:lnTo>
                    <a:pt x="2867888" y="623443"/>
                  </a:lnTo>
                  <a:lnTo>
                    <a:pt x="2867888" y="748144"/>
                  </a:lnTo>
                  <a:lnTo>
                    <a:pt x="2867888" y="872832"/>
                  </a:lnTo>
                  <a:lnTo>
                    <a:pt x="2867888" y="997521"/>
                  </a:lnTo>
                  <a:lnTo>
                    <a:pt x="2743200" y="997521"/>
                  </a:lnTo>
                  <a:lnTo>
                    <a:pt x="2743200" y="872832"/>
                  </a:lnTo>
                  <a:lnTo>
                    <a:pt x="2867888" y="872832"/>
                  </a:lnTo>
                  <a:lnTo>
                    <a:pt x="2867888" y="748144"/>
                  </a:lnTo>
                  <a:lnTo>
                    <a:pt x="2743200" y="748144"/>
                  </a:lnTo>
                  <a:lnTo>
                    <a:pt x="2743200" y="623443"/>
                  </a:lnTo>
                  <a:lnTo>
                    <a:pt x="2743200" y="498754"/>
                  </a:lnTo>
                  <a:lnTo>
                    <a:pt x="2369134" y="498754"/>
                  </a:lnTo>
                  <a:lnTo>
                    <a:pt x="2369134" y="623443"/>
                  </a:lnTo>
                  <a:lnTo>
                    <a:pt x="2493822" y="623443"/>
                  </a:lnTo>
                  <a:lnTo>
                    <a:pt x="2493822" y="748144"/>
                  </a:lnTo>
                  <a:lnTo>
                    <a:pt x="2618511" y="748144"/>
                  </a:lnTo>
                  <a:lnTo>
                    <a:pt x="2618511" y="872832"/>
                  </a:lnTo>
                  <a:lnTo>
                    <a:pt x="2493822" y="872832"/>
                  </a:lnTo>
                  <a:lnTo>
                    <a:pt x="2493822" y="997521"/>
                  </a:lnTo>
                  <a:lnTo>
                    <a:pt x="2618511" y="997521"/>
                  </a:lnTo>
                  <a:lnTo>
                    <a:pt x="2618511" y="1122210"/>
                  </a:lnTo>
                  <a:lnTo>
                    <a:pt x="2992590" y="1122210"/>
                  </a:lnTo>
                  <a:lnTo>
                    <a:pt x="2992590" y="997521"/>
                  </a:lnTo>
                  <a:lnTo>
                    <a:pt x="2992590" y="872832"/>
                  </a:lnTo>
                  <a:lnTo>
                    <a:pt x="2992590" y="748144"/>
                  </a:lnTo>
                  <a:lnTo>
                    <a:pt x="2992590" y="623443"/>
                  </a:lnTo>
                  <a:close/>
                </a:path>
                <a:path w="3616325" h="1247140">
                  <a:moveTo>
                    <a:pt x="3241967" y="997521"/>
                  </a:moveTo>
                  <a:lnTo>
                    <a:pt x="3117278" y="997521"/>
                  </a:lnTo>
                  <a:lnTo>
                    <a:pt x="3117278" y="1122210"/>
                  </a:lnTo>
                  <a:lnTo>
                    <a:pt x="3241967" y="1122210"/>
                  </a:lnTo>
                  <a:lnTo>
                    <a:pt x="3241967" y="997521"/>
                  </a:lnTo>
                  <a:close/>
                </a:path>
                <a:path w="3616325" h="1247140">
                  <a:moveTo>
                    <a:pt x="3241967" y="374065"/>
                  </a:moveTo>
                  <a:lnTo>
                    <a:pt x="3117278" y="374065"/>
                  </a:lnTo>
                  <a:lnTo>
                    <a:pt x="3117278" y="498754"/>
                  </a:lnTo>
                  <a:lnTo>
                    <a:pt x="3241967" y="498754"/>
                  </a:lnTo>
                  <a:lnTo>
                    <a:pt x="3241967" y="374065"/>
                  </a:lnTo>
                  <a:close/>
                </a:path>
                <a:path w="3616325" h="1247140">
                  <a:moveTo>
                    <a:pt x="3616045" y="997521"/>
                  </a:moveTo>
                  <a:lnTo>
                    <a:pt x="3491344" y="997521"/>
                  </a:lnTo>
                  <a:lnTo>
                    <a:pt x="3491344" y="1122210"/>
                  </a:lnTo>
                  <a:lnTo>
                    <a:pt x="3616045" y="1122210"/>
                  </a:lnTo>
                  <a:lnTo>
                    <a:pt x="3616045" y="997521"/>
                  </a:lnTo>
                  <a:close/>
                </a:path>
                <a:path w="3616325" h="1247140">
                  <a:moveTo>
                    <a:pt x="3616045" y="623443"/>
                  </a:moveTo>
                  <a:lnTo>
                    <a:pt x="3117278" y="623443"/>
                  </a:lnTo>
                  <a:lnTo>
                    <a:pt x="3117278" y="748144"/>
                  </a:lnTo>
                  <a:lnTo>
                    <a:pt x="3117278" y="872832"/>
                  </a:lnTo>
                  <a:lnTo>
                    <a:pt x="3241967" y="872832"/>
                  </a:lnTo>
                  <a:lnTo>
                    <a:pt x="3241967" y="748144"/>
                  </a:lnTo>
                  <a:lnTo>
                    <a:pt x="3366655" y="748144"/>
                  </a:lnTo>
                  <a:lnTo>
                    <a:pt x="3366655" y="872832"/>
                  </a:lnTo>
                  <a:lnTo>
                    <a:pt x="3366655" y="997521"/>
                  </a:lnTo>
                  <a:lnTo>
                    <a:pt x="3491344" y="997521"/>
                  </a:lnTo>
                  <a:lnTo>
                    <a:pt x="3491344" y="872832"/>
                  </a:lnTo>
                  <a:lnTo>
                    <a:pt x="3491344" y="748144"/>
                  </a:lnTo>
                  <a:lnTo>
                    <a:pt x="3616045" y="748144"/>
                  </a:lnTo>
                  <a:lnTo>
                    <a:pt x="3616045" y="623443"/>
                  </a:lnTo>
                  <a:close/>
                </a:path>
                <a:path w="3616325" h="1247140">
                  <a:moveTo>
                    <a:pt x="3616045" y="374065"/>
                  </a:moveTo>
                  <a:lnTo>
                    <a:pt x="3491344" y="374065"/>
                  </a:lnTo>
                  <a:lnTo>
                    <a:pt x="3491344" y="249377"/>
                  </a:lnTo>
                  <a:lnTo>
                    <a:pt x="3491344" y="124688"/>
                  </a:lnTo>
                  <a:lnTo>
                    <a:pt x="3241967" y="124688"/>
                  </a:lnTo>
                  <a:lnTo>
                    <a:pt x="3241967" y="0"/>
                  </a:lnTo>
                  <a:lnTo>
                    <a:pt x="3117278" y="0"/>
                  </a:lnTo>
                  <a:lnTo>
                    <a:pt x="3117278" y="124688"/>
                  </a:lnTo>
                  <a:lnTo>
                    <a:pt x="2867888" y="124688"/>
                  </a:lnTo>
                  <a:lnTo>
                    <a:pt x="2867888" y="249377"/>
                  </a:lnTo>
                  <a:lnTo>
                    <a:pt x="2743200" y="249377"/>
                  </a:lnTo>
                  <a:lnTo>
                    <a:pt x="2743200" y="374065"/>
                  </a:lnTo>
                  <a:lnTo>
                    <a:pt x="2743200" y="498754"/>
                  </a:lnTo>
                  <a:lnTo>
                    <a:pt x="2867888" y="498754"/>
                  </a:lnTo>
                  <a:lnTo>
                    <a:pt x="2867888" y="374065"/>
                  </a:lnTo>
                  <a:lnTo>
                    <a:pt x="3117278" y="374065"/>
                  </a:lnTo>
                  <a:lnTo>
                    <a:pt x="3117278" y="249377"/>
                  </a:lnTo>
                  <a:lnTo>
                    <a:pt x="3241967" y="249377"/>
                  </a:lnTo>
                  <a:lnTo>
                    <a:pt x="3241967" y="374065"/>
                  </a:lnTo>
                  <a:lnTo>
                    <a:pt x="3366655" y="374065"/>
                  </a:lnTo>
                  <a:lnTo>
                    <a:pt x="3366655" y="498754"/>
                  </a:lnTo>
                  <a:lnTo>
                    <a:pt x="3616045" y="498754"/>
                  </a:lnTo>
                  <a:lnTo>
                    <a:pt x="3616045" y="374065"/>
                  </a:lnTo>
                  <a:close/>
                </a:path>
                <a:path w="3616325" h="1247140">
                  <a:moveTo>
                    <a:pt x="3616045" y="0"/>
                  </a:moveTo>
                  <a:lnTo>
                    <a:pt x="3491344" y="0"/>
                  </a:lnTo>
                  <a:lnTo>
                    <a:pt x="3491344" y="124688"/>
                  </a:lnTo>
                  <a:lnTo>
                    <a:pt x="3616045" y="124688"/>
                  </a:lnTo>
                  <a:lnTo>
                    <a:pt x="36160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102368" y="6673239"/>
              <a:ext cx="3616325" cy="1247140"/>
            </a:xfrm>
            <a:custGeom>
              <a:avLst/>
              <a:gdLst/>
              <a:ahLst/>
              <a:cxnLst/>
              <a:rect l="l" t="t" r="r" b="b"/>
              <a:pathLst>
                <a:path w="3616325" h="1247140">
                  <a:moveTo>
                    <a:pt x="124688" y="249389"/>
                  </a:moveTo>
                  <a:lnTo>
                    <a:pt x="0" y="249389"/>
                  </a:lnTo>
                  <a:lnTo>
                    <a:pt x="0" y="374078"/>
                  </a:lnTo>
                  <a:lnTo>
                    <a:pt x="124688" y="374078"/>
                  </a:lnTo>
                  <a:lnTo>
                    <a:pt x="124688" y="249389"/>
                  </a:lnTo>
                  <a:close/>
                </a:path>
                <a:path w="3616325" h="1247140">
                  <a:moveTo>
                    <a:pt x="124688" y="0"/>
                  </a:moveTo>
                  <a:lnTo>
                    <a:pt x="0" y="0"/>
                  </a:lnTo>
                  <a:lnTo>
                    <a:pt x="0" y="124688"/>
                  </a:lnTo>
                  <a:lnTo>
                    <a:pt x="124688" y="124688"/>
                  </a:lnTo>
                  <a:lnTo>
                    <a:pt x="124688" y="0"/>
                  </a:lnTo>
                  <a:close/>
                </a:path>
                <a:path w="3616325" h="1247140">
                  <a:moveTo>
                    <a:pt x="498767" y="0"/>
                  </a:moveTo>
                  <a:lnTo>
                    <a:pt x="374078" y="0"/>
                  </a:lnTo>
                  <a:lnTo>
                    <a:pt x="374078" y="124688"/>
                  </a:lnTo>
                  <a:lnTo>
                    <a:pt x="498767" y="124688"/>
                  </a:lnTo>
                  <a:lnTo>
                    <a:pt x="498767" y="0"/>
                  </a:lnTo>
                  <a:close/>
                </a:path>
                <a:path w="3616325" h="1247140">
                  <a:moveTo>
                    <a:pt x="623455" y="748144"/>
                  </a:moveTo>
                  <a:lnTo>
                    <a:pt x="249389" y="748144"/>
                  </a:lnTo>
                  <a:lnTo>
                    <a:pt x="249389" y="872832"/>
                  </a:lnTo>
                  <a:lnTo>
                    <a:pt x="249389" y="997534"/>
                  </a:lnTo>
                  <a:lnTo>
                    <a:pt x="249389" y="1122222"/>
                  </a:lnTo>
                  <a:lnTo>
                    <a:pt x="623455" y="1122222"/>
                  </a:lnTo>
                  <a:lnTo>
                    <a:pt x="623455" y="997534"/>
                  </a:lnTo>
                  <a:lnTo>
                    <a:pt x="623455" y="872832"/>
                  </a:lnTo>
                  <a:lnTo>
                    <a:pt x="623455" y="748144"/>
                  </a:lnTo>
                  <a:close/>
                </a:path>
                <a:path w="3616325" h="1247140">
                  <a:moveTo>
                    <a:pt x="623455" y="249389"/>
                  </a:moveTo>
                  <a:lnTo>
                    <a:pt x="374078" y="249389"/>
                  </a:lnTo>
                  <a:lnTo>
                    <a:pt x="374078" y="124688"/>
                  </a:lnTo>
                  <a:lnTo>
                    <a:pt x="249389" y="124688"/>
                  </a:lnTo>
                  <a:lnTo>
                    <a:pt x="249389" y="249389"/>
                  </a:lnTo>
                  <a:lnTo>
                    <a:pt x="249389" y="374078"/>
                  </a:lnTo>
                  <a:lnTo>
                    <a:pt x="623455" y="374078"/>
                  </a:lnTo>
                  <a:lnTo>
                    <a:pt x="623455" y="249389"/>
                  </a:lnTo>
                  <a:close/>
                </a:path>
                <a:path w="3616325" h="1247140">
                  <a:moveTo>
                    <a:pt x="872845" y="498767"/>
                  </a:moveTo>
                  <a:lnTo>
                    <a:pt x="0" y="498767"/>
                  </a:lnTo>
                  <a:lnTo>
                    <a:pt x="0" y="623455"/>
                  </a:lnTo>
                  <a:lnTo>
                    <a:pt x="0" y="748144"/>
                  </a:lnTo>
                  <a:lnTo>
                    <a:pt x="0" y="872832"/>
                  </a:lnTo>
                  <a:lnTo>
                    <a:pt x="0" y="997534"/>
                  </a:lnTo>
                  <a:lnTo>
                    <a:pt x="0" y="1122222"/>
                  </a:lnTo>
                  <a:lnTo>
                    <a:pt x="0" y="1246911"/>
                  </a:lnTo>
                  <a:lnTo>
                    <a:pt x="124688" y="1246911"/>
                  </a:lnTo>
                  <a:lnTo>
                    <a:pt x="124688" y="623455"/>
                  </a:lnTo>
                  <a:lnTo>
                    <a:pt x="748144" y="623455"/>
                  </a:lnTo>
                  <a:lnTo>
                    <a:pt x="748144" y="1246911"/>
                  </a:lnTo>
                  <a:lnTo>
                    <a:pt x="872845" y="1246911"/>
                  </a:lnTo>
                  <a:lnTo>
                    <a:pt x="872845" y="623455"/>
                  </a:lnTo>
                  <a:lnTo>
                    <a:pt x="872845" y="498767"/>
                  </a:lnTo>
                  <a:close/>
                </a:path>
                <a:path w="3616325" h="1247140">
                  <a:moveTo>
                    <a:pt x="872845" y="249389"/>
                  </a:moveTo>
                  <a:lnTo>
                    <a:pt x="748144" y="249389"/>
                  </a:lnTo>
                  <a:lnTo>
                    <a:pt x="748144" y="374078"/>
                  </a:lnTo>
                  <a:lnTo>
                    <a:pt x="872845" y="374078"/>
                  </a:lnTo>
                  <a:lnTo>
                    <a:pt x="872845" y="249389"/>
                  </a:lnTo>
                  <a:close/>
                </a:path>
                <a:path w="3616325" h="1247140">
                  <a:moveTo>
                    <a:pt x="872845" y="0"/>
                  </a:moveTo>
                  <a:lnTo>
                    <a:pt x="748144" y="0"/>
                  </a:lnTo>
                  <a:lnTo>
                    <a:pt x="748144" y="124688"/>
                  </a:lnTo>
                  <a:lnTo>
                    <a:pt x="872845" y="124688"/>
                  </a:lnTo>
                  <a:lnTo>
                    <a:pt x="872845" y="0"/>
                  </a:lnTo>
                  <a:close/>
                </a:path>
                <a:path w="3616325" h="1247140">
                  <a:moveTo>
                    <a:pt x="1122222" y="872832"/>
                  </a:moveTo>
                  <a:lnTo>
                    <a:pt x="997534" y="872832"/>
                  </a:lnTo>
                  <a:lnTo>
                    <a:pt x="997534" y="997534"/>
                  </a:lnTo>
                  <a:lnTo>
                    <a:pt x="1122222" y="997534"/>
                  </a:lnTo>
                  <a:lnTo>
                    <a:pt x="1122222" y="872832"/>
                  </a:lnTo>
                  <a:close/>
                </a:path>
                <a:path w="3616325" h="1247140">
                  <a:moveTo>
                    <a:pt x="1122222" y="124688"/>
                  </a:moveTo>
                  <a:lnTo>
                    <a:pt x="997534" y="124688"/>
                  </a:lnTo>
                  <a:lnTo>
                    <a:pt x="997534" y="249389"/>
                  </a:lnTo>
                  <a:lnTo>
                    <a:pt x="997534" y="374078"/>
                  </a:lnTo>
                  <a:lnTo>
                    <a:pt x="997534" y="498767"/>
                  </a:lnTo>
                  <a:lnTo>
                    <a:pt x="1122222" y="498767"/>
                  </a:lnTo>
                  <a:lnTo>
                    <a:pt x="1122222" y="374078"/>
                  </a:lnTo>
                  <a:lnTo>
                    <a:pt x="1122222" y="249389"/>
                  </a:lnTo>
                  <a:lnTo>
                    <a:pt x="1122222" y="124688"/>
                  </a:lnTo>
                  <a:close/>
                </a:path>
                <a:path w="3616325" h="1247140">
                  <a:moveTo>
                    <a:pt x="1246911" y="623455"/>
                  </a:moveTo>
                  <a:lnTo>
                    <a:pt x="997534" y="623455"/>
                  </a:lnTo>
                  <a:lnTo>
                    <a:pt x="997534" y="748144"/>
                  </a:lnTo>
                  <a:lnTo>
                    <a:pt x="1246911" y="748144"/>
                  </a:lnTo>
                  <a:lnTo>
                    <a:pt x="1246911" y="623455"/>
                  </a:lnTo>
                  <a:close/>
                </a:path>
                <a:path w="3616325" h="1247140">
                  <a:moveTo>
                    <a:pt x="1371600" y="498767"/>
                  </a:moveTo>
                  <a:lnTo>
                    <a:pt x="1246911" y="498767"/>
                  </a:lnTo>
                  <a:lnTo>
                    <a:pt x="1246911" y="623455"/>
                  </a:lnTo>
                  <a:lnTo>
                    <a:pt x="1371600" y="623455"/>
                  </a:lnTo>
                  <a:lnTo>
                    <a:pt x="1371600" y="498767"/>
                  </a:lnTo>
                  <a:close/>
                </a:path>
                <a:path w="3616325" h="1247140">
                  <a:moveTo>
                    <a:pt x="1371600" y="249389"/>
                  </a:moveTo>
                  <a:lnTo>
                    <a:pt x="1246911" y="249389"/>
                  </a:lnTo>
                  <a:lnTo>
                    <a:pt x="1246911" y="374078"/>
                  </a:lnTo>
                  <a:lnTo>
                    <a:pt x="1371600" y="374078"/>
                  </a:lnTo>
                  <a:lnTo>
                    <a:pt x="1371600" y="249389"/>
                  </a:lnTo>
                  <a:close/>
                </a:path>
                <a:path w="3616325" h="1247140">
                  <a:moveTo>
                    <a:pt x="1620989" y="249389"/>
                  </a:moveTo>
                  <a:lnTo>
                    <a:pt x="1496288" y="249389"/>
                  </a:lnTo>
                  <a:lnTo>
                    <a:pt x="1496288" y="374078"/>
                  </a:lnTo>
                  <a:lnTo>
                    <a:pt x="1496288" y="498767"/>
                  </a:lnTo>
                  <a:lnTo>
                    <a:pt x="1496288" y="623455"/>
                  </a:lnTo>
                  <a:lnTo>
                    <a:pt x="1496288" y="748144"/>
                  </a:lnTo>
                  <a:lnTo>
                    <a:pt x="1496288" y="872832"/>
                  </a:lnTo>
                  <a:lnTo>
                    <a:pt x="1371600" y="872832"/>
                  </a:lnTo>
                  <a:lnTo>
                    <a:pt x="1371600" y="748144"/>
                  </a:lnTo>
                  <a:lnTo>
                    <a:pt x="1246911" y="748144"/>
                  </a:lnTo>
                  <a:lnTo>
                    <a:pt x="1246911" y="872832"/>
                  </a:lnTo>
                  <a:lnTo>
                    <a:pt x="1246911" y="997534"/>
                  </a:lnTo>
                  <a:lnTo>
                    <a:pt x="1122222" y="997534"/>
                  </a:lnTo>
                  <a:lnTo>
                    <a:pt x="1122222" y="1122222"/>
                  </a:lnTo>
                  <a:lnTo>
                    <a:pt x="1371600" y="1122222"/>
                  </a:lnTo>
                  <a:lnTo>
                    <a:pt x="1371600" y="997534"/>
                  </a:lnTo>
                  <a:lnTo>
                    <a:pt x="1496288" y="997534"/>
                  </a:lnTo>
                  <a:lnTo>
                    <a:pt x="1496288" y="1122222"/>
                  </a:lnTo>
                  <a:lnTo>
                    <a:pt x="1620989" y="1122222"/>
                  </a:lnTo>
                  <a:lnTo>
                    <a:pt x="1620989" y="997534"/>
                  </a:lnTo>
                  <a:lnTo>
                    <a:pt x="1620989" y="872832"/>
                  </a:lnTo>
                  <a:lnTo>
                    <a:pt x="1620989" y="748144"/>
                  </a:lnTo>
                  <a:lnTo>
                    <a:pt x="1620989" y="623455"/>
                  </a:lnTo>
                  <a:lnTo>
                    <a:pt x="1620989" y="498767"/>
                  </a:lnTo>
                  <a:lnTo>
                    <a:pt x="1620989" y="374078"/>
                  </a:lnTo>
                  <a:lnTo>
                    <a:pt x="1620989" y="249389"/>
                  </a:lnTo>
                  <a:close/>
                </a:path>
                <a:path w="3616325" h="1247140">
                  <a:moveTo>
                    <a:pt x="1620989" y="0"/>
                  </a:moveTo>
                  <a:lnTo>
                    <a:pt x="1122222" y="0"/>
                  </a:lnTo>
                  <a:lnTo>
                    <a:pt x="1122222" y="124688"/>
                  </a:lnTo>
                  <a:lnTo>
                    <a:pt x="1620989" y="124688"/>
                  </a:lnTo>
                  <a:lnTo>
                    <a:pt x="1620989" y="0"/>
                  </a:lnTo>
                  <a:close/>
                </a:path>
                <a:path w="3616325" h="1247140">
                  <a:moveTo>
                    <a:pt x="1870367" y="997534"/>
                  </a:moveTo>
                  <a:lnTo>
                    <a:pt x="1745678" y="997534"/>
                  </a:lnTo>
                  <a:lnTo>
                    <a:pt x="1745678" y="1122222"/>
                  </a:lnTo>
                  <a:lnTo>
                    <a:pt x="1870367" y="1122222"/>
                  </a:lnTo>
                  <a:lnTo>
                    <a:pt x="1870367" y="997534"/>
                  </a:lnTo>
                  <a:close/>
                </a:path>
                <a:path w="3616325" h="1247140">
                  <a:moveTo>
                    <a:pt x="1870367" y="623455"/>
                  </a:moveTo>
                  <a:lnTo>
                    <a:pt x="1745678" y="623455"/>
                  </a:lnTo>
                  <a:lnTo>
                    <a:pt x="1745678" y="748144"/>
                  </a:lnTo>
                  <a:lnTo>
                    <a:pt x="1870367" y="748144"/>
                  </a:lnTo>
                  <a:lnTo>
                    <a:pt x="1870367" y="623455"/>
                  </a:lnTo>
                  <a:close/>
                </a:path>
                <a:path w="3616325" h="1247140">
                  <a:moveTo>
                    <a:pt x="1870367" y="374078"/>
                  </a:moveTo>
                  <a:lnTo>
                    <a:pt x="1745678" y="374078"/>
                  </a:lnTo>
                  <a:lnTo>
                    <a:pt x="1745678" y="498767"/>
                  </a:lnTo>
                  <a:lnTo>
                    <a:pt x="1870367" y="498767"/>
                  </a:lnTo>
                  <a:lnTo>
                    <a:pt x="1870367" y="374078"/>
                  </a:lnTo>
                  <a:close/>
                </a:path>
                <a:path w="3616325" h="1247140">
                  <a:moveTo>
                    <a:pt x="1870367" y="0"/>
                  </a:moveTo>
                  <a:lnTo>
                    <a:pt x="1745678" y="0"/>
                  </a:lnTo>
                  <a:lnTo>
                    <a:pt x="1745678" y="124688"/>
                  </a:lnTo>
                  <a:lnTo>
                    <a:pt x="1745678" y="249389"/>
                  </a:lnTo>
                  <a:lnTo>
                    <a:pt x="1870367" y="249389"/>
                  </a:lnTo>
                  <a:lnTo>
                    <a:pt x="1870367" y="124688"/>
                  </a:lnTo>
                  <a:lnTo>
                    <a:pt x="1870367" y="0"/>
                  </a:lnTo>
                  <a:close/>
                </a:path>
                <a:path w="3616325" h="1247140">
                  <a:moveTo>
                    <a:pt x="2119744" y="498767"/>
                  </a:moveTo>
                  <a:lnTo>
                    <a:pt x="1995055" y="498767"/>
                  </a:lnTo>
                  <a:lnTo>
                    <a:pt x="1995055" y="623455"/>
                  </a:lnTo>
                  <a:lnTo>
                    <a:pt x="2119744" y="623455"/>
                  </a:lnTo>
                  <a:lnTo>
                    <a:pt x="2119744" y="498767"/>
                  </a:lnTo>
                  <a:close/>
                </a:path>
                <a:path w="3616325" h="1247140">
                  <a:moveTo>
                    <a:pt x="2244445" y="872832"/>
                  </a:moveTo>
                  <a:lnTo>
                    <a:pt x="1995055" y="872832"/>
                  </a:lnTo>
                  <a:lnTo>
                    <a:pt x="1995055" y="997534"/>
                  </a:lnTo>
                  <a:lnTo>
                    <a:pt x="2244445" y="997534"/>
                  </a:lnTo>
                  <a:lnTo>
                    <a:pt x="2244445" y="872832"/>
                  </a:lnTo>
                  <a:close/>
                </a:path>
                <a:path w="3616325" h="1247140">
                  <a:moveTo>
                    <a:pt x="2493822" y="872832"/>
                  </a:moveTo>
                  <a:lnTo>
                    <a:pt x="2369134" y="872832"/>
                  </a:lnTo>
                  <a:lnTo>
                    <a:pt x="2369134" y="997534"/>
                  </a:lnTo>
                  <a:lnTo>
                    <a:pt x="2244445" y="997534"/>
                  </a:lnTo>
                  <a:lnTo>
                    <a:pt x="2244445" y="1122222"/>
                  </a:lnTo>
                  <a:lnTo>
                    <a:pt x="2493822" y="1122222"/>
                  </a:lnTo>
                  <a:lnTo>
                    <a:pt x="2493822" y="997534"/>
                  </a:lnTo>
                  <a:lnTo>
                    <a:pt x="2493822" y="872832"/>
                  </a:lnTo>
                  <a:close/>
                </a:path>
                <a:path w="3616325" h="1247140">
                  <a:moveTo>
                    <a:pt x="2867888" y="498767"/>
                  </a:moveTo>
                  <a:lnTo>
                    <a:pt x="2743200" y="498767"/>
                  </a:lnTo>
                  <a:lnTo>
                    <a:pt x="2743200" y="623455"/>
                  </a:lnTo>
                  <a:lnTo>
                    <a:pt x="2867888" y="623455"/>
                  </a:lnTo>
                  <a:lnTo>
                    <a:pt x="2867888" y="498767"/>
                  </a:lnTo>
                  <a:close/>
                </a:path>
                <a:path w="3616325" h="1247140">
                  <a:moveTo>
                    <a:pt x="2992590" y="0"/>
                  </a:moveTo>
                  <a:lnTo>
                    <a:pt x="2618511" y="0"/>
                  </a:lnTo>
                  <a:lnTo>
                    <a:pt x="2618511" y="124688"/>
                  </a:lnTo>
                  <a:lnTo>
                    <a:pt x="2992590" y="124688"/>
                  </a:lnTo>
                  <a:lnTo>
                    <a:pt x="2992590" y="0"/>
                  </a:lnTo>
                  <a:close/>
                </a:path>
                <a:path w="3616325" h="1247140">
                  <a:moveTo>
                    <a:pt x="3491344" y="872832"/>
                  </a:moveTo>
                  <a:lnTo>
                    <a:pt x="3117278" y="872832"/>
                  </a:lnTo>
                  <a:lnTo>
                    <a:pt x="3117278" y="748144"/>
                  </a:lnTo>
                  <a:lnTo>
                    <a:pt x="3366655" y="748144"/>
                  </a:lnTo>
                  <a:lnTo>
                    <a:pt x="3366655" y="623455"/>
                  </a:lnTo>
                  <a:lnTo>
                    <a:pt x="3117278" y="623455"/>
                  </a:lnTo>
                  <a:lnTo>
                    <a:pt x="3117278" y="498767"/>
                  </a:lnTo>
                  <a:lnTo>
                    <a:pt x="3117278" y="374078"/>
                  </a:lnTo>
                  <a:lnTo>
                    <a:pt x="3117278" y="249389"/>
                  </a:lnTo>
                  <a:lnTo>
                    <a:pt x="3117278" y="124688"/>
                  </a:lnTo>
                  <a:lnTo>
                    <a:pt x="2992590" y="124688"/>
                  </a:lnTo>
                  <a:lnTo>
                    <a:pt x="2992590" y="748144"/>
                  </a:lnTo>
                  <a:lnTo>
                    <a:pt x="2618511" y="748144"/>
                  </a:lnTo>
                  <a:lnTo>
                    <a:pt x="2618511" y="623455"/>
                  </a:lnTo>
                  <a:lnTo>
                    <a:pt x="2618511" y="498767"/>
                  </a:lnTo>
                  <a:lnTo>
                    <a:pt x="2618511" y="374078"/>
                  </a:lnTo>
                  <a:lnTo>
                    <a:pt x="2992590" y="374078"/>
                  </a:lnTo>
                  <a:lnTo>
                    <a:pt x="2992590" y="249389"/>
                  </a:lnTo>
                  <a:lnTo>
                    <a:pt x="2618511" y="249389"/>
                  </a:lnTo>
                  <a:lnTo>
                    <a:pt x="2618511" y="124688"/>
                  </a:lnTo>
                  <a:lnTo>
                    <a:pt x="2369134" y="124688"/>
                  </a:lnTo>
                  <a:lnTo>
                    <a:pt x="2369134" y="0"/>
                  </a:lnTo>
                  <a:lnTo>
                    <a:pt x="1995055" y="0"/>
                  </a:lnTo>
                  <a:lnTo>
                    <a:pt x="1995055" y="124688"/>
                  </a:lnTo>
                  <a:lnTo>
                    <a:pt x="1995055" y="249389"/>
                  </a:lnTo>
                  <a:lnTo>
                    <a:pt x="2119744" y="249389"/>
                  </a:lnTo>
                  <a:lnTo>
                    <a:pt x="2119744" y="374078"/>
                  </a:lnTo>
                  <a:lnTo>
                    <a:pt x="2244445" y="374078"/>
                  </a:lnTo>
                  <a:lnTo>
                    <a:pt x="2244445" y="249389"/>
                  </a:lnTo>
                  <a:lnTo>
                    <a:pt x="2369134" y="249389"/>
                  </a:lnTo>
                  <a:lnTo>
                    <a:pt x="2369134" y="374078"/>
                  </a:lnTo>
                  <a:lnTo>
                    <a:pt x="2369134" y="498767"/>
                  </a:lnTo>
                  <a:lnTo>
                    <a:pt x="2493822" y="498767"/>
                  </a:lnTo>
                  <a:lnTo>
                    <a:pt x="2493822" y="623455"/>
                  </a:lnTo>
                  <a:lnTo>
                    <a:pt x="2244445" y="623455"/>
                  </a:lnTo>
                  <a:lnTo>
                    <a:pt x="2244445" y="748144"/>
                  </a:lnTo>
                  <a:lnTo>
                    <a:pt x="2493822" y="748144"/>
                  </a:lnTo>
                  <a:lnTo>
                    <a:pt x="2493822" y="872832"/>
                  </a:lnTo>
                  <a:lnTo>
                    <a:pt x="2743200" y="872832"/>
                  </a:lnTo>
                  <a:lnTo>
                    <a:pt x="2743200" y="997534"/>
                  </a:lnTo>
                  <a:lnTo>
                    <a:pt x="2992590" y="997534"/>
                  </a:lnTo>
                  <a:lnTo>
                    <a:pt x="2992590" y="1122222"/>
                  </a:lnTo>
                  <a:lnTo>
                    <a:pt x="3366655" y="1122222"/>
                  </a:lnTo>
                  <a:lnTo>
                    <a:pt x="3366655" y="997534"/>
                  </a:lnTo>
                  <a:lnTo>
                    <a:pt x="3491344" y="997534"/>
                  </a:lnTo>
                  <a:lnTo>
                    <a:pt x="3491344" y="872832"/>
                  </a:lnTo>
                  <a:close/>
                </a:path>
                <a:path w="3616325" h="1247140">
                  <a:moveTo>
                    <a:pt x="3616045" y="997534"/>
                  </a:moveTo>
                  <a:lnTo>
                    <a:pt x="3491344" y="997534"/>
                  </a:lnTo>
                  <a:lnTo>
                    <a:pt x="3491344" y="1122222"/>
                  </a:lnTo>
                  <a:lnTo>
                    <a:pt x="3616045" y="1122222"/>
                  </a:lnTo>
                  <a:lnTo>
                    <a:pt x="3616045" y="997534"/>
                  </a:lnTo>
                  <a:close/>
                </a:path>
                <a:path w="3616325" h="1247140">
                  <a:moveTo>
                    <a:pt x="3616045" y="623455"/>
                  </a:moveTo>
                  <a:lnTo>
                    <a:pt x="3491344" y="623455"/>
                  </a:lnTo>
                  <a:lnTo>
                    <a:pt x="3491344" y="748144"/>
                  </a:lnTo>
                  <a:lnTo>
                    <a:pt x="3491344" y="872832"/>
                  </a:lnTo>
                  <a:lnTo>
                    <a:pt x="3616045" y="872832"/>
                  </a:lnTo>
                  <a:lnTo>
                    <a:pt x="3616045" y="748144"/>
                  </a:lnTo>
                  <a:lnTo>
                    <a:pt x="3616045" y="623455"/>
                  </a:lnTo>
                  <a:close/>
                </a:path>
                <a:path w="3616325" h="1247140">
                  <a:moveTo>
                    <a:pt x="3616045" y="374078"/>
                  </a:moveTo>
                  <a:lnTo>
                    <a:pt x="3366655" y="374078"/>
                  </a:lnTo>
                  <a:lnTo>
                    <a:pt x="3366655" y="249389"/>
                  </a:lnTo>
                  <a:lnTo>
                    <a:pt x="3241967" y="249389"/>
                  </a:lnTo>
                  <a:lnTo>
                    <a:pt x="3241967" y="374078"/>
                  </a:lnTo>
                  <a:lnTo>
                    <a:pt x="3241967" y="498767"/>
                  </a:lnTo>
                  <a:lnTo>
                    <a:pt x="3366655" y="498767"/>
                  </a:lnTo>
                  <a:lnTo>
                    <a:pt x="3366655" y="623455"/>
                  </a:lnTo>
                  <a:lnTo>
                    <a:pt x="3491344" y="623455"/>
                  </a:lnTo>
                  <a:lnTo>
                    <a:pt x="3491344" y="498767"/>
                  </a:lnTo>
                  <a:lnTo>
                    <a:pt x="3616045" y="498767"/>
                  </a:lnTo>
                  <a:lnTo>
                    <a:pt x="3616045" y="374078"/>
                  </a:lnTo>
                  <a:close/>
                </a:path>
                <a:path w="3616325" h="1247140">
                  <a:moveTo>
                    <a:pt x="3616045" y="0"/>
                  </a:moveTo>
                  <a:lnTo>
                    <a:pt x="3366655" y="0"/>
                  </a:lnTo>
                  <a:lnTo>
                    <a:pt x="3366655" y="124688"/>
                  </a:lnTo>
                  <a:lnTo>
                    <a:pt x="3366655" y="249389"/>
                  </a:lnTo>
                  <a:lnTo>
                    <a:pt x="3616045" y="249389"/>
                  </a:lnTo>
                  <a:lnTo>
                    <a:pt x="3616045" y="124688"/>
                  </a:lnTo>
                  <a:lnTo>
                    <a:pt x="36160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102368" y="7795462"/>
              <a:ext cx="3491865" cy="249554"/>
            </a:xfrm>
            <a:custGeom>
              <a:avLst/>
              <a:gdLst/>
              <a:ahLst/>
              <a:cxnLst/>
              <a:rect l="l" t="t" r="r" b="b"/>
              <a:pathLst>
                <a:path w="3491865" h="249554">
                  <a:moveTo>
                    <a:pt x="872845" y="0"/>
                  </a:moveTo>
                  <a:lnTo>
                    <a:pt x="748144" y="0"/>
                  </a:lnTo>
                  <a:lnTo>
                    <a:pt x="748144" y="124688"/>
                  </a:lnTo>
                  <a:lnTo>
                    <a:pt x="0" y="124688"/>
                  </a:lnTo>
                  <a:lnTo>
                    <a:pt x="0" y="249377"/>
                  </a:lnTo>
                  <a:lnTo>
                    <a:pt x="872845" y="249377"/>
                  </a:lnTo>
                  <a:lnTo>
                    <a:pt x="872845" y="124688"/>
                  </a:lnTo>
                  <a:lnTo>
                    <a:pt x="872845" y="0"/>
                  </a:lnTo>
                  <a:close/>
                </a:path>
                <a:path w="3491865" h="249554">
                  <a:moveTo>
                    <a:pt x="1122222" y="124688"/>
                  </a:moveTo>
                  <a:lnTo>
                    <a:pt x="997534" y="124688"/>
                  </a:lnTo>
                  <a:lnTo>
                    <a:pt x="997534" y="249377"/>
                  </a:lnTo>
                  <a:lnTo>
                    <a:pt x="1122222" y="249377"/>
                  </a:lnTo>
                  <a:lnTo>
                    <a:pt x="1122222" y="124688"/>
                  </a:lnTo>
                  <a:close/>
                </a:path>
                <a:path w="3491865" h="249554">
                  <a:moveTo>
                    <a:pt x="1620989" y="124688"/>
                  </a:moveTo>
                  <a:lnTo>
                    <a:pt x="1371600" y="124688"/>
                  </a:lnTo>
                  <a:lnTo>
                    <a:pt x="1371600" y="0"/>
                  </a:lnTo>
                  <a:lnTo>
                    <a:pt x="1246911" y="0"/>
                  </a:lnTo>
                  <a:lnTo>
                    <a:pt x="1246911" y="124688"/>
                  </a:lnTo>
                  <a:lnTo>
                    <a:pt x="1246911" y="249377"/>
                  </a:lnTo>
                  <a:lnTo>
                    <a:pt x="1620989" y="249377"/>
                  </a:lnTo>
                  <a:lnTo>
                    <a:pt x="1620989" y="124688"/>
                  </a:lnTo>
                  <a:close/>
                </a:path>
                <a:path w="3491865" h="249554">
                  <a:moveTo>
                    <a:pt x="2618511" y="0"/>
                  </a:moveTo>
                  <a:lnTo>
                    <a:pt x="1870367" y="0"/>
                  </a:lnTo>
                  <a:lnTo>
                    <a:pt x="1870367" y="124688"/>
                  </a:lnTo>
                  <a:lnTo>
                    <a:pt x="1870367" y="249377"/>
                  </a:lnTo>
                  <a:lnTo>
                    <a:pt x="1995055" y="249377"/>
                  </a:lnTo>
                  <a:lnTo>
                    <a:pt x="1995055" y="124688"/>
                  </a:lnTo>
                  <a:lnTo>
                    <a:pt x="2119744" y="124688"/>
                  </a:lnTo>
                  <a:lnTo>
                    <a:pt x="2119744" y="249377"/>
                  </a:lnTo>
                  <a:lnTo>
                    <a:pt x="2244445" y="249377"/>
                  </a:lnTo>
                  <a:lnTo>
                    <a:pt x="2244445" y="124688"/>
                  </a:lnTo>
                  <a:lnTo>
                    <a:pt x="2493822" y="124688"/>
                  </a:lnTo>
                  <a:lnTo>
                    <a:pt x="2493822" y="249377"/>
                  </a:lnTo>
                  <a:lnTo>
                    <a:pt x="2618511" y="249377"/>
                  </a:lnTo>
                  <a:lnTo>
                    <a:pt x="2618511" y="124688"/>
                  </a:lnTo>
                  <a:lnTo>
                    <a:pt x="2618511" y="0"/>
                  </a:lnTo>
                  <a:close/>
                </a:path>
                <a:path w="3491865" h="249554">
                  <a:moveTo>
                    <a:pt x="3241967" y="124688"/>
                  </a:moveTo>
                  <a:lnTo>
                    <a:pt x="3117278" y="124688"/>
                  </a:lnTo>
                  <a:lnTo>
                    <a:pt x="3117278" y="0"/>
                  </a:lnTo>
                  <a:lnTo>
                    <a:pt x="2743200" y="0"/>
                  </a:lnTo>
                  <a:lnTo>
                    <a:pt x="2743200" y="124688"/>
                  </a:lnTo>
                  <a:lnTo>
                    <a:pt x="2867888" y="124688"/>
                  </a:lnTo>
                  <a:lnTo>
                    <a:pt x="2867888" y="249377"/>
                  </a:lnTo>
                  <a:lnTo>
                    <a:pt x="3241967" y="249377"/>
                  </a:lnTo>
                  <a:lnTo>
                    <a:pt x="3241967" y="124688"/>
                  </a:lnTo>
                  <a:close/>
                </a:path>
                <a:path w="3491865" h="249554">
                  <a:moveTo>
                    <a:pt x="3491344" y="0"/>
                  </a:moveTo>
                  <a:lnTo>
                    <a:pt x="3366655" y="0"/>
                  </a:lnTo>
                  <a:lnTo>
                    <a:pt x="3366655" y="124688"/>
                  </a:lnTo>
                  <a:lnTo>
                    <a:pt x="3366655" y="249377"/>
                  </a:lnTo>
                  <a:lnTo>
                    <a:pt x="3491344" y="249377"/>
                  </a:lnTo>
                  <a:lnTo>
                    <a:pt x="3491344" y="124688"/>
                  </a:lnTo>
                  <a:lnTo>
                    <a:pt x="3491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3895" y="5721431"/>
            <a:ext cx="95250" cy="952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65097" y="5534137"/>
            <a:ext cx="3605529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solidFill>
                  <a:srgbClr val="FEFFFE"/>
                </a:solidFill>
                <a:latin typeface="Trebuchet MS"/>
                <a:cs typeface="Trebuchet MS"/>
              </a:rPr>
              <a:t>Formulario</a:t>
            </a:r>
            <a:r>
              <a:rPr dirty="0" sz="2500" spc="-85">
                <a:solidFill>
                  <a:srgbClr val="FEFFFE"/>
                </a:solidFill>
                <a:latin typeface="Trebuchet MS"/>
                <a:cs typeface="Trebuchet MS"/>
              </a:rPr>
              <a:t> </a:t>
            </a:r>
            <a:r>
              <a:rPr dirty="0" sz="2500" spc="20">
                <a:solidFill>
                  <a:srgbClr val="FEFFFE"/>
                </a:solidFill>
                <a:latin typeface="Trebuchet MS"/>
                <a:cs typeface="Trebuchet MS"/>
              </a:rPr>
              <a:t>de</a:t>
            </a:r>
            <a:r>
              <a:rPr dirty="0" sz="2500" spc="-80">
                <a:solidFill>
                  <a:srgbClr val="FEFFFE"/>
                </a:solidFill>
                <a:latin typeface="Trebuchet MS"/>
                <a:cs typeface="Trebuchet MS"/>
              </a:rPr>
              <a:t> </a:t>
            </a:r>
            <a:r>
              <a:rPr dirty="0" sz="2500" spc="-35">
                <a:solidFill>
                  <a:srgbClr val="FEFFFE"/>
                </a:solidFill>
                <a:latin typeface="Trebuchet MS"/>
                <a:cs typeface="Trebuchet MS"/>
              </a:rPr>
              <a:t>Asistencia: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3895" y="6226256"/>
            <a:ext cx="95250" cy="9525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68400" y="9132062"/>
            <a:ext cx="233679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0"/>
              </a:lnSpc>
            </a:pPr>
            <a:r>
              <a:rPr dirty="0" sz="1700" spc="-165">
                <a:solidFill>
                  <a:srgbClr val="FEFFFE"/>
                </a:solidFill>
                <a:latin typeface="Trebuchet MS"/>
                <a:cs typeface="Trebuchet MS"/>
              </a:rPr>
              <a:t>1</a:t>
            </a:r>
            <a:r>
              <a:rPr dirty="0" sz="1700" spc="10">
                <a:solidFill>
                  <a:srgbClr val="FEFFFE"/>
                </a:solidFill>
                <a:latin typeface="Trebuchet MS"/>
                <a:cs typeface="Trebuchet MS"/>
              </a:rPr>
              <a:t>4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472805" cy="10287000"/>
            <a:chOff x="0" y="0"/>
            <a:chExt cx="847280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610475" cy="8689975"/>
            </a:xfrm>
            <a:custGeom>
              <a:avLst/>
              <a:gdLst/>
              <a:ahLst/>
              <a:cxnLst/>
              <a:rect l="l" t="t" r="r" b="b"/>
              <a:pathLst>
                <a:path w="7610475" h="8689975">
                  <a:moveTo>
                    <a:pt x="5075925" y="8689664"/>
                  </a:moveTo>
                  <a:lnTo>
                    <a:pt x="6696" y="8689664"/>
                  </a:lnTo>
                  <a:lnTo>
                    <a:pt x="0" y="8678065"/>
                  </a:lnTo>
                  <a:lnTo>
                    <a:pt x="0" y="0"/>
                  </a:lnTo>
                  <a:lnTo>
                    <a:pt x="5127550" y="0"/>
                  </a:lnTo>
                  <a:lnTo>
                    <a:pt x="7610013" y="4299228"/>
                  </a:lnTo>
                  <a:lnTo>
                    <a:pt x="7610013" y="4300458"/>
                  </a:lnTo>
                  <a:lnTo>
                    <a:pt x="5075925" y="8689664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05678" y="5832744"/>
              <a:ext cx="5967095" cy="4454525"/>
            </a:xfrm>
            <a:custGeom>
              <a:avLst/>
              <a:gdLst/>
              <a:ahLst/>
              <a:cxnLst/>
              <a:rect l="l" t="t" r="r" b="b"/>
              <a:pathLst>
                <a:path w="5967095" h="4454525">
                  <a:moveTo>
                    <a:pt x="4887024" y="4454255"/>
                  </a:moveTo>
                  <a:lnTo>
                    <a:pt x="1079937" y="4454255"/>
                  </a:lnTo>
                  <a:lnTo>
                    <a:pt x="0" y="2583728"/>
                  </a:lnTo>
                  <a:lnTo>
                    <a:pt x="1491682" y="0"/>
                  </a:lnTo>
                  <a:lnTo>
                    <a:pt x="4475064" y="0"/>
                  </a:lnTo>
                  <a:lnTo>
                    <a:pt x="5966771" y="2583387"/>
                  </a:lnTo>
                  <a:lnTo>
                    <a:pt x="5966771" y="2584069"/>
                  </a:lnTo>
                  <a:lnTo>
                    <a:pt x="4887024" y="4454255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16000" y="3979612"/>
            <a:ext cx="3636645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105">
                <a:solidFill>
                  <a:srgbClr val="F4F4F4"/>
                </a:solidFill>
                <a:latin typeface="Trebuchet MS"/>
                <a:cs typeface="Trebuchet MS"/>
              </a:rPr>
              <a:t>Agenda</a:t>
            </a:r>
            <a:endParaRPr sz="85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4304" y="2104997"/>
            <a:ext cx="114300" cy="114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4304" y="2819229"/>
            <a:ext cx="114300" cy="1143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41121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Dudas</a:t>
            </a:r>
            <a:r>
              <a:rPr dirty="0" spc="-80"/>
              <a:t> </a:t>
            </a:r>
            <a:r>
              <a:rPr dirty="0" spc="-40"/>
              <a:t>práctica</a:t>
            </a:r>
            <a:r>
              <a:rPr dirty="0" spc="-80"/>
              <a:t> </a:t>
            </a:r>
            <a:r>
              <a:rPr dirty="0" spc="-315"/>
              <a:t>1</a:t>
            </a:r>
          </a:p>
          <a:p>
            <a:pPr marL="8411210">
              <a:lnSpc>
                <a:spcPct val="100000"/>
              </a:lnSpc>
              <a:spcBef>
                <a:spcPts val="2260"/>
              </a:spcBef>
            </a:pPr>
            <a:r>
              <a:rPr dirty="0" spc="10"/>
              <a:t>Manejo</a:t>
            </a:r>
            <a:r>
              <a:rPr dirty="0" spc="-95"/>
              <a:t> </a:t>
            </a:r>
            <a:r>
              <a:rPr dirty="0" spc="20"/>
              <a:t>de</a:t>
            </a:r>
            <a:r>
              <a:rPr dirty="0" spc="-90"/>
              <a:t> </a:t>
            </a:r>
            <a:r>
              <a:rPr dirty="0" spc="15"/>
              <a:t>memoria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4304" y="3529172"/>
            <a:ext cx="114300" cy="1143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4304" y="4738679"/>
            <a:ext cx="114300" cy="1143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4304" y="5948217"/>
            <a:ext cx="114300" cy="1143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4304" y="6662455"/>
            <a:ext cx="114300" cy="1143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4304" y="8086755"/>
            <a:ext cx="114300" cy="1143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4304" y="7372395"/>
            <a:ext cx="114300" cy="1143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741670" y="3254210"/>
            <a:ext cx="4167504" cy="5078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5090" indent="99060">
              <a:lnSpc>
                <a:spcPct val="116100"/>
              </a:lnSpc>
              <a:spcBef>
                <a:spcPts val="100"/>
              </a:spcBef>
            </a:pPr>
            <a:r>
              <a:rPr dirty="0" sz="2800" spc="10">
                <a:solidFill>
                  <a:srgbClr val="F4F4F4"/>
                </a:solidFill>
                <a:latin typeface="Trebuchet MS"/>
                <a:cs typeface="Trebuchet MS"/>
              </a:rPr>
              <a:t>Manejo</a:t>
            </a:r>
            <a:r>
              <a:rPr dirty="0" sz="2800" spc="-8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4F4F4"/>
                </a:solidFill>
                <a:latin typeface="Trebuchet MS"/>
                <a:cs typeface="Trebuchet MS"/>
              </a:rPr>
              <a:t>de</a:t>
            </a:r>
            <a:r>
              <a:rPr dirty="0" sz="2800" spc="-8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4F4F4"/>
                </a:solidFill>
                <a:latin typeface="Trebuchet MS"/>
                <a:cs typeface="Trebuchet MS"/>
              </a:rPr>
              <a:t>Excepciones</a:t>
            </a:r>
            <a:r>
              <a:rPr dirty="0" sz="2800" spc="-8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75">
                <a:solidFill>
                  <a:srgbClr val="F4F4F4"/>
                </a:solidFill>
                <a:latin typeface="Trebuchet MS"/>
                <a:cs typeface="Trebuchet MS"/>
              </a:rPr>
              <a:t>y </a:t>
            </a:r>
            <a:r>
              <a:rPr dirty="0" sz="2800" spc="-83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4F4F4"/>
                </a:solidFill>
                <a:latin typeface="Trebuchet MS"/>
                <a:cs typeface="Trebuchet MS"/>
              </a:rPr>
              <a:t>Debugging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  <a:spcBef>
                <a:spcPts val="1720"/>
              </a:spcBef>
            </a:pPr>
            <a:r>
              <a:rPr dirty="0" sz="2800" spc="10">
                <a:solidFill>
                  <a:srgbClr val="F4F4F4"/>
                </a:solidFill>
                <a:latin typeface="Trebuchet MS"/>
                <a:cs typeface="Trebuchet MS"/>
                <a:hlinkClick r:id="rId3" action="ppaction://hlinksldjump"/>
              </a:rPr>
              <a:t>Introducción</a:t>
            </a:r>
            <a:r>
              <a:rPr dirty="0" sz="2800" spc="-85">
                <a:solidFill>
                  <a:srgbClr val="F4F4F4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sz="2800" spc="-5">
                <a:solidFill>
                  <a:srgbClr val="F4F4F4"/>
                </a:solidFill>
                <a:latin typeface="Trebuchet MS"/>
                <a:cs typeface="Trebuchet MS"/>
                <a:hlinkClick r:id="rId3" action="ppaction://hlinksldjump"/>
              </a:rPr>
              <a:t>a</a:t>
            </a:r>
            <a:r>
              <a:rPr dirty="0" sz="2800" spc="-5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r>
              <a:rPr dirty="0" sz="2800" spc="-8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4F4F4"/>
                </a:solidFill>
                <a:latin typeface="Trebuchet MS"/>
                <a:cs typeface="Trebuchet MS"/>
              </a:rPr>
              <a:t>control</a:t>
            </a:r>
            <a:r>
              <a:rPr dirty="0" sz="2800" spc="-8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4F4F4"/>
                </a:solidFill>
                <a:latin typeface="Trebuchet MS"/>
                <a:cs typeface="Trebuchet MS"/>
              </a:rPr>
              <a:t>de </a:t>
            </a:r>
            <a:r>
              <a:rPr dirty="0" sz="2800" spc="-83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F4F4F4"/>
                </a:solidFill>
                <a:latin typeface="Trebuchet MS"/>
                <a:cs typeface="Trebuchet MS"/>
              </a:rPr>
              <a:t>versiones</a:t>
            </a:r>
            <a:endParaRPr sz="2800">
              <a:latin typeface="Trebuchet MS"/>
              <a:cs typeface="Trebuchet MS"/>
            </a:endParaRPr>
          </a:p>
          <a:p>
            <a:pPr marL="12700" marR="1089660">
              <a:lnSpc>
                <a:spcPct val="166900"/>
              </a:lnSpc>
              <a:spcBef>
                <a:spcPts val="15"/>
              </a:spcBef>
            </a:pPr>
            <a:r>
              <a:rPr dirty="0" sz="2800" spc="-125">
                <a:solidFill>
                  <a:srgbClr val="F4F4F4"/>
                </a:solidFill>
                <a:latin typeface="Trebuchet MS"/>
                <a:cs typeface="Trebuchet MS"/>
              </a:rPr>
              <a:t>Git</a:t>
            </a:r>
            <a:r>
              <a:rPr dirty="0" sz="2800" spc="-75">
                <a:solidFill>
                  <a:srgbClr val="F4F4F4"/>
                </a:solidFill>
                <a:latin typeface="Trebuchet MS"/>
                <a:cs typeface="Trebuchet MS"/>
              </a:rPr>
              <a:t> y</a:t>
            </a:r>
            <a:r>
              <a:rPr dirty="0" sz="2800" spc="-7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4F4F4"/>
                </a:solidFill>
                <a:latin typeface="Trebuchet MS"/>
                <a:cs typeface="Trebuchet MS"/>
              </a:rPr>
              <a:t>Github </a:t>
            </a:r>
            <a:r>
              <a:rPr dirty="0" sz="2800" spc="-1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4F4F4"/>
                </a:solidFill>
                <a:latin typeface="Trebuchet MS"/>
                <a:cs typeface="Trebuchet MS"/>
              </a:rPr>
              <a:t>Ejemplo</a:t>
            </a:r>
            <a:r>
              <a:rPr dirty="0" sz="28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F4F4F4"/>
                </a:solidFill>
                <a:latin typeface="Trebuchet MS"/>
                <a:cs typeface="Trebuchet MS"/>
              </a:rPr>
              <a:t>usando</a:t>
            </a:r>
            <a:r>
              <a:rPr dirty="0" sz="28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70">
                <a:solidFill>
                  <a:srgbClr val="F4F4F4"/>
                </a:solidFill>
                <a:latin typeface="Trebuchet MS"/>
                <a:cs typeface="Trebuchet MS"/>
              </a:rPr>
              <a:t>git </a:t>
            </a:r>
            <a:r>
              <a:rPr dirty="0" sz="2800" spc="-83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F4F4F4"/>
                </a:solidFill>
                <a:latin typeface="Trebuchet MS"/>
                <a:cs typeface="Trebuchet MS"/>
              </a:rPr>
              <a:t>Tarea</a:t>
            </a:r>
            <a:r>
              <a:rPr dirty="0" sz="2800" spc="-7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190">
                <a:solidFill>
                  <a:srgbClr val="F4F4F4"/>
                </a:solidFill>
                <a:latin typeface="Trebuchet MS"/>
                <a:cs typeface="Trebuchet MS"/>
              </a:rPr>
              <a:t>#1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dirty="0" sz="2800">
                <a:solidFill>
                  <a:srgbClr val="F4F4F4"/>
                </a:solidFill>
                <a:latin typeface="Trebuchet MS"/>
                <a:cs typeface="Trebuchet MS"/>
                <a:hlinkClick r:id="rId4" action="ppaction://hlinksldjump"/>
              </a:rPr>
              <a:t>Asistencia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16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05498"/>
            <a:ext cx="6541770" cy="6282055"/>
            <a:chOff x="0" y="4005498"/>
            <a:chExt cx="6541770" cy="6282055"/>
          </a:xfrm>
        </p:grpSpPr>
        <p:sp>
          <p:nvSpPr>
            <p:cNvPr id="3" name="object 3"/>
            <p:cNvSpPr/>
            <p:nvPr/>
          </p:nvSpPr>
          <p:spPr>
            <a:xfrm>
              <a:off x="0" y="4784292"/>
              <a:ext cx="3679825" cy="4318000"/>
            </a:xfrm>
            <a:custGeom>
              <a:avLst/>
              <a:gdLst/>
              <a:ahLst/>
              <a:cxnLst/>
              <a:rect l="l" t="t" r="r" b="b"/>
              <a:pathLst>
                <a:path w="3679825" h="4318000">
                  <a:moveTo>
                    <a:pt x="0" y="0"/>
                  </a:moveTo>
                  <a:lnTo>
                    <a:pt x="2433035" y="0"/>
                  </a:lnTo>
                  <a:lnTo>
                    <a:pt x="3679353" y="2158761"/>
                  </a:lnTo>
                  <a:lnTo>
                    <a:pt x="2433053" y="4317430"/>
                  </a:lnTo>
                  <a:lnTo>
                    <a:pt x="0" y="4317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61159" y="7468758"/>
              <a:ext cx="3480435" cy="2818765"/>
            </a:xfrm>
            <a:custGeom>
              <a:avLst/>
              <a:gdLst/>
              <a:ahLst/>
              <a:cxnLst/>
              <a:rect l="l" t="t" r="r" b="b"/>
              <a:pathLst>
                <a:path w="3480434" h="2818765">
                  <a:moveTo>
                    <a:pt x="869907" y="0"/>
                  </a:moveTo>
                  <a:lnTo>
                    <a:pt x="2610132" y="0"/>
                  </a:lnTo>
                  <a:lnTo>
                    <a:pt x="3480183" y="1506961"/>
                  </a:lnTo>
                  <a:lnTo>
                    <a:pt x="2723125" y="2818241"/>
                  </a:lnTo>
                  <a:lnTo>
                    <a:pt x="757020" y="2818241"/>
                  </a:lnTo>
                  <a:lnTo>
                    <a:pt x="0" y="1507211"/>
                  </a:lnTo>
                  <a:lnTo>
                    <a:pt x="0" y="1506711"/>
                  </a:lnTo>
                  <a:lnTo>
                    <a:pt x="869907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964" y="4005503"/>
              <a:ext cx="4277995" cy="6282055"/>
            </a:xfrm>
            <a:custGeom>
              <a:avLst/>
              <a:gdLst/>
              <a:ahLst/>
              <a:cxnLst/>
              <a:rect l="l" t="t" r="r" b="b"/>
              <a:pathLst>
                <a:path w="4277995" h="6282055">
                  <a:moveTo>
                    <a:pt x="3378263" y="5252771"/>
                  </a:moveTo>
                  <a:lnTo>
                    <a:pt x="2533688" y="3789908"/>
                  </a:lnTo>
                  <a:lnTo>
                    <a:pt x="844435" y="3789908"/>
                  </a:lnTo>
                  <a:lnTo>
                    <a:pt x="0" y="5252555"/>
                  </a:lnTo>
                  <a:lnTo>
                    <a:pt x="0" y="5252999"/>
                  </a:lnTo>
                  <a:lnTo>
                    <a:pt x="593890" y="6281496"/>
                  </a:lnTo>
                  <a:lnTo>
                    <a:pt x="2784335" y="6281496"/>
                  </a:lnTo>
                  <a:lnTo>
                    <a:pt x="3378263" y="5252771"/>
                  </a:lnTo>
                  <a:close/>
                </a:path>
                <a:path w="4277995" h="6282055">
                  <a:moveTo>
                    <a:pt x="4277487" y="778687"/>
                  </a:moveTo>
                  <a:lnTo>
                    <a:pt x="3827907" y="0"/>
                  </a:lnTo>
                  <a:lnTo>
                    <a:pt x="2928594" y="0"/>
                  </a:lnTo>
                  <a:lnTo>
                    <a:pt x="2479040" y="778687"/>
                  </a:lnTo>
                  <a:lnTo>
                    <a:pt x="2479040" y="778903"/>
                  </a:lnTo>
                  <a:lnTo>
                    <a:pt x="2928658" y="1557591"/>
                  </a:lnTo>
                  <a:lnTo>
                    <a:pt x="3827907" y="1557591"/>
                  </a:lnTo>
                  <a:lnTo>
                    <a:pt x="4277487" y="778903"/>
                  </a:lnTo>
                  <a:lnTo>
                    <a:pt x="4277487" y="77868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8317" y="3218870"/>
            <a:ext cx="4686299" cy="46862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27131"/>
            <a:ext cx="5238115" cy="2606675"/>
          </a:xfrm>
          <a:prstGeom prst="rect"/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295"/>
              </a:spcBef>
            </a:pPr>
            <a:r>
              <a:rPr dirty="0" sz="8500" spc="265">
                <a:solidFill>
                  <a:srgbClr val="000000"/>
                </a:solidFill>
              </a:rPr>
              <a:t>Dudas </a:t>
            </a:r>
            <a:r>
              <a:rPr dirty="0" sz="8500" spc="270">
                <a:solidFill>
                  <a:srgbClr val="000000"/>
                </a:solidFill>
              </a:rPr>
              <a:t> </a:t>
            </a:r>
            <a:r>
              <a:rPr dirty="0" sz="8500" spc="190">
                <a:solidFill>
                  <a:srgbClr val="000000"/>
                </a:solidFill>
              </a:rPr>
              <a:t>P</a:t>
            </a:r>
            <a:r>
              <a:rPr dirty="0" sz="8500" spc="-45">
                <a:solidFill>
                  <a:srgbClr val="000000"/>
                </a:solidFill>
              </a:rPr>
              <a:t>r</a:t>
            </a:r>
            <a:r>
              <a:rPr dirty="0" sz="8500" spc="85">
                <a:solidFill>
                  <a:srgbClr val="000000"/>
                </a:solidFill>
              </a:rPr>
              <a:t>a</a:t>
            </a:r>
            <a:r>
              <a:rPr dirty="0" sz="8500" spc="-240">
                <a:solidFill>
                  <a:srgbClr val="000000"/>
                </a:solidFill>
              </a:rPr>
              <a:t>c</a:t>
            </a:r>
            <a:r>
              <a:rPr dirty="0" sz="8500" spc="-270">
                <a:solidFill>
                  <a:srgbClr val="000000"/>
                </a:solidFill>
              </a:rPr>
              <a:t>t</a:t>
            </a:r>
            <a:r>
              <a:rPr dirty="0" sz="8500" spc="-114">
                <a:solidFill>
                  <a:srgbClr val="000000"/>
                </a:solidFill>
              </a:rPr>
              <a:t>i</a:t>
            </a:r>
            <a:r>
              <a:rPr dirty="0" sz="8500" spc="-240">
                <a:solidFill>
                  <a:srgbClr val="000000"/>
                </a:solidFill>
              </a:rPr>
              <a:t>c</a:t>
            </a:r>
            <a:r>
              <a:rPr dirty="0" sz="8500" spc="175">
                <a:solidFill>
                  <a:srgbClr val="000000"/>
                </a:solidFill>
              </a:rPr>
              <a:t>a</a:t>
            </a:r>
            <a:r>
              <a:rPr dirty="0" sz="8500" spc="-610">
                <a:solidFill>
                  <a:srgbClr val="000000"/>
                </a:solidFill>
              </a:rPr>
              <a:t> </a:t>
            </a:r>
            <a:r>
              <a:rPr dirty="0" sz="8500" spc="30">
                <a:solidFill>
                  <a:srgbClr val="000000"/>
                </a:solidFill>
              </a:rPr>
              <a:t>#</a:t>
            </a:r>
            <a:r>
              <a:rPr dirty="0" sz="8500" spc="-635">
                <a:solidFill>
                  <a:srgbClr val="000000"/>
                </a:solidFill>
              </a:rPr>
              <a:t>1</a:t>
            </a:r>
            <a:endParaRPr sz="85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16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98423" y="5803483"/>
            <a:ext cx="6489700" cy="4483735"/>
          </a:xfrm>
          <a:custGeom>
            <a:avLst/>
            <a:gdLst/>
            <a:ahLst/>
            <a:cxnLst/>
            <a:rect l="l" t="t" r="r" b="b"/>
            <a:pathLst>
              <a:path w="6489700" h="4483734">
                <a:moveTo>
                  <a:pt x="1846861" y="0"/>
                </a:moveTo>
                <a:lnTo>
                  <a:pt x="5541342" y="0"/>
                </a:lnTo>
                <a:lnTo>
                  <a:pt x="6489575" y="1642402"/>
                </a:lnTo>
                <a:lnTo>
                  <a:pt x="6489575" y="4483516"/>
                </a:lnTo>
                <a:lnTo>
                  <a:pt x="741258" y="4483516"/>
                </a:lnTo>
                <a:lnTo>
                  <a:pt x="0" y="3199777"/>
                </a:lnTo>
                <a:lnTo>
                  <a:pt x="0" y="3198888"/>
                </a:lnTo>
                <a:lnTo>
                  <a:pt x="1846861" y="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388141" y="430609"/>
            <a:ext cx="3900170" cy="4570095"/>
          </a:xfrm>
          <a:custGeom>
            <a:avLst/>
            <a:gdLst/>
            <a:ahLst/>
            <a:cxnLst/>
            <a:rect l="l" t="t" r="r" b="b"/>
            <a:pathLst>
              <a:path w="3900169" h="4570095">
                <a:moveTo>
                  <a:pt x="1318994" y="0"/>
                </a:moveTo>
                <a:lnTo>
                  <a:pt x="3899858" y="0"/>
                </a:lnTo>
                <a:lnTo>
                  <a:pt x="3899858" y="4569847"/>
                </a:lnTo>
                <a:lnTo>
                  <a:pt x="1319177" y="4569847"/>
                </a:lnTo>
                <a:lnTo>
                  <a:pt x="0" y="2285294"/>
                </a:lnTo>
                <a:lnTo>
                  <a:pt x="0" y="2284566"/>
                </a:lnTo>
                <a:lnTo>
                  <a:pt x="1318994" y="0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647235" y="1981236"/>
            <a:ext cx="11003915" cy="8305800"/>
            <a:chOff x="6647235" y="1981236"/>
            <a:chExt cx="11003915" cy="8305800"/>
          </a:xfrm>
        </p:grpSpPr>
        <p:sp>
          <p:nvSpPr>
            <p:cNvPr id="5" name="object 5"/>
            <p:cNvSpPr/>
            <p:nvPr/>
          </p:nvSpPr>
          <p:spPr>
            <a:xfrm>
              <a:off x="6647235" y="7356713"/>
              <a:ext cx="3801745" cy="2930525"/>
            </a:xfrm>
            <a:custGeom>
              <a:avLst/>
              <a:gdLst/>
              <a:ahLst/>
              <a:cxnLst/>
              <a:rect l="l" t="t" r="r" b="b"/>
              <a:pathLst>
                <a:path w="3801745" h="2930525">
                  <a:moveTo>
                    <a:pt x="950239" y="0"/>
                  </a:moveTo>
                  <a:lnTo>
                    <a:pt x="2851154" y="0"/>
                  </a:lnTo>
                  <a:lnTo>
                    <a:pt x="3801551" y="1646133"/>
                  </a:lnTo>
                  <a:lnTo>
                    <a:pt x="3060158" y="2930286"/>
                  </a:lnTo>
                  <a:lnTo>
                    <a:pt x="741361" y="2930286"/>
                  </a:lnTo>
                  <a:lnTo>
                    <a:pt x="0" y="1646353"/>
                  </a:lnTo>
                  <a:lnTo>
                    <a:pt x="0" y="1645913"/>
                  </a:lnTo>
                  <a:lnTo>
                    <a:pt x="950239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0437" y="1981236"/>
              <a:ext cx="7810499" cy="603884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7859" y="4206117"/>
            <a:ext cx="95250" cy="952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7859" y="6225417"/>
            <a:ext cx="95250" cy="952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7859" y="7235067"/>
            <a:ext cx="95250" cy="952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69060" y="3894961"/>
            <a:ext cx="7011034" cy="4568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4135">
              <a:lnSpc>
                <a:spcPct val="132500"/>
              </a:lnSpc>
              <a:spcBef>
                <a:spcPts val="100"/>
              </a:spcBef>
            </a:pPr>
            <a:r>
              <a:rPr dirty="0" sz="2500" spc="-120">
                <a:latin typeface="Trebuchet MS"/>
                <a:cs typeface="Trebuchet MS"/>
                <a:hlinkClick r:id="rId4"/>
              </a:rPr>
              <a:t>Java</a:t>
            </a:r>
            <a:r>
              <a:rPr dirty="0" sz="2500" spc="-60">
                <a:latin typeface="Trebuchet MS"/>
                <a:cs typeface="Trebuchet MS"/>
                <a:hlinkClick r:id="rId4"/>
              </a:rPr>
              <a:t> </a:t>
            </a:r>
            <a:r>
              <a:rPr dirty="0" sz="2500" spc="-40">
                <a:latin typeface="Trebuchet MS"/>
                <a:cs typeface="Trebuchet MS"/>
                <a:hlinkClick r:id="rId4"/>
              </a:rPr>
              <a:t>utiliza</a:t>
            </a:r>
            <a:r>
              <a:rPr dirty="0" sz="2500" spc="-60">
                <a:latin typeface="Trebuchet MS"/>
                <a:cs typeface="Trebuchet MS"/>
                <a:hlinkClick r:id="rId4"/>
              </a:rPr>
              <a:t> </a:t>
            </a:r>
            <a:r>
              <a:rPr dirty="0" sz="2500" spc="85">
                <a:latin typeface="Trebuchet MS"/>
                <a:cs typeface="Trebuchet MS"/>
                <a:hlinkClick r:id="rId4"/>
              </a:rPr>
              <a:t>un</a:t>
            </a:r>
            <a:r>
              <a:rPr dirty="0" sz="2500" spc="-55">
                <a:latin typeface="Trebuchet MS"/>
                <a:cs typeface="Trebuchet MS"/>
                <a:hlinkClick r:id="rId4"/>
              </a:rPr>
              <a:t> </a:t>
            </a:r>
            <a:r>
              <a:rPr dirty="0" sz="2500" spc="35">
                <a:latin typeface="Trebuchet MS"/>
                <a:cs typeface="Trebuchet MS"/>
                <a:hlinkClick r:id="rId4"/>
              </a:rPr>
              <a:t>modelo</a:t>
            </a:r>
            <a:r>
              <a:rPr dirty="0" sz="2500" spc="-60">
                <a:latin typeface="Trebuchet MS"/>
                <a:cs typeface="Trebuchet MS"/>
                <a:hlinkClick r:id="rId4"/>
              </a:rPr>
              <a:t> </a:t>
            </a:r>
            <a:r>
              <a:rPr dirty="0" sz="2500" spc="20">
                <a:latin typeface="Trebuchet MS"/>
                <a:cs typeface="Trebuchet MS"/>
                <a:hlinkClick r:id="rId4"/>
              </a:rPr>
              <a:t>de</a:t>
            </a:r>
            <a:r>
              <a:rPr dirty="0" sz="2500" spc="-60">
                <a:latin typeface="Trebuchet MS"/>
                <a:cs typeface="Trebuchet MS"/>
                <a:hlinkClick r:id="rId4"/>
              </a:rPr>
              <a:t> </a:t>
            </a:r>
            <a:r>
              <a:rPr dirty="0" sz="2500" spc="10">
                <a:latin typeface="Trebuchet MS"/>
                <a:cs typeface="Trebuchet MS"/>
                <a:hlinkClick r:id="rId4"/>
              </a:rPr>
              <a:t>memoria</a:t>
            </a:r>
            <a:r>
              <a:rPr dirty="0" sz="2500" spc="-55">
                <a:latin typeface="Trebuchet MS"/>
                <a:cs typeface="Trebuchet MS"/>
                <a:hlinkClick r:id="rId4"/>
              </a:rPr>
              <a:t> </a:t>
            </a:r>
            <a:r>
              <a:rPr dirty="0" sz="2500" spc="15">
                <a:latin typeface="Trebuchet MS"/>
                <a:cs typeface="Trebuchet MS"/>
                <a:hlinkClick r:id="rId4"/>
              </a:rPr>
              <a:t>administrada </a:t>
            </a:r>
            <a:r>
              <a:rPr dirty="0" sz="2500" spc="-740">
                <a:latin typeface="Trebuchet MS"/>
                <a:cs typeface="Trebuchet MS"/>
                <a:hlinkClick r:id="rId4"/>
              </a:rPr>
              <a:t> </a:t>
            </a:r>
            <a:r>
              <a:rPr dirty="0" sz="2500" spc="30">
                <a:latin typeface="Trebuchet MS"/>
                <a:cs typeface="Trebuchet MS"/>
                <a:hlinkClick r:id="rId4"/>
              </a:rPr>
              <a:t>por </a:t>
            </a:r>
            <a:r>
              <a:rPr dirty="0" sz="2500" spc="-30">
                <a:latin typeface="Trebuchet MS"/>
                <a:cs typeface="Trebuchet MS"/>
                <a:hlinkClick r:id="rId4"/>
              </a:rPr>
              <a:t>el </a:t>
            </a:r>
            <a:r>
              <a:rPr dirty="0" sz="2500" spc="-5">
                <a:latin typeface="Trebuchet MS"/>
                <a:cs typeface="Trebuchet MS"/>
                <a:hlinkClick r:id="rId4"/>
              </a:rPr>
              <a:t>"Garbage </a:t>
            </a:r>
            <a:r>
              <a:rPr dirty="0" sz="2500" spc="-60">
                <a:latin typeface="Trebuchet MS"/>
                <a:cs typeface="Trebuchet MS"/>
                <a:hlinkClick r:id="rId4"/>
              </a:rPr>
              <a:t>Collector". </a:t>
            </a:r>
            <a:r>
              <a:rPr dirty="0" sz="2500" spc="-25">
                <a:latin typeface="Trebuchet MS"/>
                <a:cs typeface="Trebuchet MS"/>
                <a:hlinkClick r:id="rId4"/>
              </a:rPr>
              <a:t>Este </a:t>
            </a:r>
            <a:r>
              <a:rPr dirty="0" sz="2500" spc="55">
                <a:latin typeface="Trebuchet MS"/>
                <a:cs typeface="Trebuchet MS"/>
                <a:hlinkClick r:id="rId4"/>
              </a:rPr>
              <a:t>se </a:t>
            </a:r>
            <a:r>
              <a:rPr dirty="0" sz="2500" spc="-5">
                <a:latin typeface="Trebuchet MS"/>
                <a:cs typeface="Trebuchet MS"/>
                <a:hlinkClick r:id="rId4"/>
              </a:rPr>
              <a:t>encarga </a:t>
            </a:r>
            <a:r>
              <a:rPr dirty="0" sz="2500" spc="20">
                <a:latin typeface="Trebuchet MS"/>
                <a:cs typeface="Trebuchet MS"/>
                <a:hlinkClick r:id="rId4"/>
              </a:rPr>
              <a:t>de </a:t>
            </a:r>
            <a:r>
              <a:rPr dirty="0" sz="2500" spc="25">
                <a:latin typeface="Trebuchet MS"/>
                <a:cs typeface="Trebuchet MS"/>
                <a:hlinkClick r:id="rId4"/>
              </a:rPr>
              <a:t> </a:t>
            </a:r>
            <a:r>
              <a:rPr dirty="0" sz="2500" spc="-15">
                <a:latin typeface="Trebuchet MS"/>
                <a:cs typeface="Trebuchet MS"/>
                <a:hlinkClick r:id="rId4"/>
              </a:rPr>
              <a:t>liberar automáticamente </a:t>
            </a:r>
            <a:r>
              <a:rPr dirty="0" sz="2500" spc="-5">
                <a:latin typeface="Trebuchet MS"/>
                <a:cs typeface="Trebuchet MS"/>
                <a:hlinkClick r:id="rId4"/>
              </a:rPr>
              <a:t>la </a:t>
            </a:r>
            <a:r>
              <a:rPr dirty="0" sz="2500" spc="10">
                <a:latin typeface="Trebuchet MS"/>
                <a:cs typeface="Trebuchet MS"/>
                <a:hlinkClick r:id="rId4"/>
              </a:rPr>
              <a:t>memoria </a:t>
            </a:r>
            <a:r>
              <a:rPr dirty="0" sz="2500" spc="35">
                <a:latin typeface="Trebuchet MS"/>
                <a:cs typeface="Trebuchet MS"/>
                <a:hlinkClick r:id="rId4"/>
              </a:rPr>
              <a:t>que </a:t>
            </a:r>
            <a:r>
              <a:rPr dirty="0" sz="2500" spc="-25">
                <a:latin typeface="Trebuchet MS"/>
                <a:cs typeface="Trebuchet MS"/>
                <a:hlinkClick r:id="rId4"/>
              </a:rPr>
              <a:t>ya </a:t>
            </a:r>
            <a:r>
              <a:rPr dirty="0" sz="2500" spc="85">
                <a:latin typeface="Trebuchet MS"/>
                <a:cs typeface="Trebuchet MS"/>
                <a:hlinkClick r:id="rId4"/>
              </a:rPr>
              <a:t>no </a:t>
            </a:r>
            <a:r>
              <a:rPr dirty="0" sz="2500" spc="90">
                <a:latin typeface="Trebuchet MS"/>
                <a:cs typeface="Trebuchet MS"/>
                <a:hlinkClick r:id="rId4"/>
              </a:rPr>
              <a:t> </a:t>
            </a:r>
            <a:r>
              <a:rPr dirty="0" sz="2500" spc="55">
                <a:latin typeface="Trebuchet MS"/>
                <a:cs typeface="Trebuchet MS"/>
                <a:hlinkClick r:id="rId4"/>
              </a:rPr>
              <a:t>se</a:t>
            </a:r>
            <a:r>
              <a:rPr dirty="0" sz="2500" spc="-65">
                <a:latin typeface="Trebuchet MS"/>
                <a:cs typeface="Trebuchet MS"/>
                <a:hlinkClick r:id="rId4"/>
              </a:rPr>
              <a:t> </a:t>
            </a:r>
            <a:r>
              <a:rPr dirty="0" sz="2500" spc="-90">
                <a:latin typeface="Trebuchet MS"/>
                <a:cs typeface="Trebuchet MS"/>
                <a:hlinkClick r:id="rId4"/>
              </a:rPr>
              <a:t>utiliza.</a:t>
            </a:r>
            <a:endParaRPr sz="2500">
              <a:latin typeface="Trebuchet MS"/>
              <a:cs typeface="Trebuchet MS"/>
            </a:endParaRPr>
          </a:p>
          <a:p>
            <a:pPr marL="12700" marR="319405">
              <a:lnSpc>
                <a:spcPct val="132500"/>
              </a:lnSpc>
            </a:pPr>
            <a:r>
              <a:rPr dirty="0" sz="2500" spc="-30">
                <a:latin typeface="Trebuchet MS"/>
                <a:cs typeface="Trebuchet MS"/>
              </a:rPr>
              <a:t>La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10">
                <a:latin typeface="Trebuchet MS"/>
                <a:cs typeface="Trebuchet MS"/>
              </a:rPr>
              <a:t>memoria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55">
                <a:latin typeface="Trebuchet MS"/>
                <a:cs typeface="Trebuchet MS"/>
              </a:rPr>
              <a:t>se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-5">
                <a:latin typeface="Trebuchet MS"/>
                <a:cs typeface="Trebuchet MS"/>
              </a:rPr>
              <a:t>divide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30">
                <a:latin typeface="Trebuchet MS"/>
                <a:cs typeface="Trebuchet MS"/>
              </a:rPr>
              <a:t>en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95">
                <a:latin typeface="Trebuchet MS"/>
                <a:cs typeface="Trebuchet MS"/>
              </a:rPr>
              <a:t>dos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20">
                <a:latin typeface="Trebuchet MS"/>
                <a:cs typeface="Trebuchet MS"/>
              </a:rPr>
              <a:t>áreas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-25">
                <a:latin typeface="Trebuchet MS"/>
                <a:cs typeface="Trebuchet MS"/>
              </a:rPr>
              <a:t>principales: </a:t>
            </a:r>
            <a:r>
              <a:rPr dirty="0" sz="2500" spc="-735">
                <a:latin typeface="Trebuchet MS"/>
                <a:cs typeface="Trebuchet MS"/>
              </a:rPr>
              <a:t> </a:t>
            </a:r>
            <a:r>
              <a:rPr dirty="0" sz="2500" spc="-20">
                <a:latin typeface="Trebuchet MS"/>
                <a:cs typeface="Trebuchet MS"/>
              </a:rPr>
              <a:t>stack</a:t>
            </a:r>
            <a:r>
              <a:rPr dirty="0" sz="2500" spc="-65">
                <a:latin typeface="Trebuchet MS"/>
                <a:cs typeface="Trebuchet MS"/>
              </a:rPr>
              <a:t> y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-55">
                <a:latin typeface="Trebuchet MS"/>
                <a:cs typeface="Trebuchet MS"/>
              </a:rPr>
              <a:t>heap.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32500"/>
              </a:lnSpc>
            </a:pPr>
            <a:r>
              <a:rPr dirty="0" sz="2500" spc="-50">
                <a:latin typeface="Trebuchet MS"/>
                <a:cs typeface="Trebuchet MS"/>
              </a:rPr>
              <a:t>El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-20">
                <a:latin typeface="Trebuchet MS"/>
                <a:cs typeface="Trebuchet MS"/>
              </a:rPr>
              <a:t>stack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55">
                <a:latin typeface="Trebuchet MS"/>
                <a:cs typeface="Trebuchet MS"/>
              </a:rPr>
              <a:t>se</a:t>
            </a:r>
            <a:r>
              <a:rPr dirty="0" sz="2500" spc="-50">
                <a:latin typeface="Trebuchet MS"/>
                <a:cs typeface="Trebuchet MS"/>
              </a:rPr>
              <a:t> </a:t>
            </a:r>
            <a:r>
              <a:rPr dirty="0" sz="2500" spc="-40">
                <a:latin typeface="Trebuchet MS"/>
                <a:cs typeface="Trebuchet MS"/>
              </a:rPr>
              <a:t>utiliza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10">
                <a:latin typeface="Trebuchet MS"/>
                <a:cs typeface="Trebuchet MS"/>
              </a:rPr>
              <a:t>para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almacenar</a:t>
            </a:r>
            <a:r>
              <a:rPr dirty="0" sz="2500" spc="-50">
                <a:latin typeface="Trebuchet MS"/>
                <a:cs typeface="Trebuchet MS"/>
              </a:rPr>
              <a:t> </a:t>
            </a:r>
            <a:r>
              <a:rPr dirty="0" sz="2500" spc="5">
                <a:latin typeface="Trebuchet MS"/>
                <a:cs typeface="Trebuchet MS"/>
              </a:rPr>
              <a:t>información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20">
                <a:latin typeface="Trebuchet MS"/>
                <a:cs typeface="Trebuchet MS"/>
              </a:rPr>
              <a:t>de </a:t>
            </a:r>
            <a:r>
              <a:rPr dirty="0" sz="2500" spc="-740">
                <a:latin typeface="Trebuchet MS"/>
                <a:cs typeface="Trebuchet MS"/>
              </a:rPr>
              <a:t> </a:t>
            </a:r>
            <a:r>
              <a:rPr dirty="0" sz="2500" spc="-20">
                <a:latin typeface="Trebuchet MS"/>
                <a:cs typeface="Trebuchet MS"/>
              </a:rPr>
              <a:t>corto </a:t>
            </a:r>
            <a:r>
              <a:rPr dirty="0" sz="2500" spc="-5">
                <a:latin typeface="Trebuchet MS"/>
                <a:cs typeface="Trebuchet MS"/>
              </a:rPr>
              <a:t>plazo </a:t>
            </a:r>
            <a:r>
              <a:rPr dirty="0" sz="2500" spc="-65">
                <a:latin typeface="Trebuchet MS"/>
                <a:cs typeface="Trebuchet MS"/>
              </a:rPr>
              <a:t>y </a:t>
            </a:r>
            <a:r>
              <a:rPr dirty="0" sz="2500" spc="-30">
                <a:latin typeface="Trebuchet MS"/>
                <a:cs typeface="Trebuchet MS"/>
              </a:rPr>
              <a:t>el </a:t>
            </a:r>
            <a:r>
              <a:rPr dirty="0" sz="2500" spc="35">
                <a:latin typeface="Trebuchet MS"/>
                <a:cs typeface="Trebuchet MS"/>
              </a:rPr>
              <a:t>heap </a:t>
            </a:r>
            <a:r>
              <a:rPr dirty="0" sz="2500" spc="55">
                <a:latin typeface="Trebuchet MS"/>
                <a:cs typeface="Trebuchet MS"/>
              </a:rPr>
              <a:t>se </a:t>
            </a:r>
            <a:r>
              <a:rPr dirty="0" sz="2500" spc="-40">
                <a:latin typeface="Trebuchet MS"/>
                <a:cs typeface="Trebuchet MS"/>
              </a:rPr>
              <a:t>utiliza </a:t>
            </a:r>
            <a:r>
              <a:rPr dirty="0" sz="2500" spc="10">
                <a:latin typeface="Trebuchet MS"/>
                <a:cs typeface="Trebuchet MS"/>
              </a:rPr>
              <a:t>para </a:t>
            </a:r>
            <a:r>
              <a:rPr dirty="0" sz="2500">
                <a:latin typeface="Trebuchet MS"/>
                <a:cs typeface="Trebuchet MS"/>
              </a:rPr>
              <a:t>almacenar </a:t>
            </a:r>
            <a:r>
              <a:rPr dirty="0" sz="2500" spc="5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objetos</a:t>
            </a:r>
            <a:r>
              <a:rPr dirty="0" sz="2500" spc="-65">
                <a:latin typeface="Trebuchet MS"/>
                <a:cs typeface="Trebuchet MS"/>
              </a:rPr>
              <a:t> y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35">
                <a:latin typeface="Trebuchet MS"/>
                <a:cs typeface="Trebuchet MS"/>
              </a:rPr>
              <a:t>datos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20">
                <a:latin typeface="Trebuchet MS"/>
                <a:cs typeface="Trebuchet MS"/>
              </a:rPr>
              <a:t>de</a:t>
            </a:r>
            <a:r>
              <a:rPr dirty="0" sz="2500" spc="-65">
                <a:latin typeface="Trebuchet MS"/>
                <a:cs typeface="Trebuchet MS"/>
              </a:rPr>
              <a:t> </a:t>
            </a:r>
            <a:r>
              <a:rPr dirty="0" sz="2500" spc="5">
                <a:latin typeface="Trebuchet MS"/>
                <a:cs typeface="Trebuchet MS"/>
              </a:rPr>
              <a:t>largo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-70">
                <a:latin typeface="Trebuchet MS"/>
                <a:cs typeface="Trebuchet MS"/>
              </a:rPr>
              <a:t>plazo.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160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887479"/>
            <a:ext cx="8070850" cy="2606675"/>
          </a:xfrm>
          <a:prstGeom prst="rect"/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295"/>
              </a:spcBef>
            </a:pPr>
            <a:r>
              <a:rPr dirty="0" sz="8500" spc="55">
                <a:solidFill>
                  <a:srgbClr val="000000"/>
                </a:solidFill>
              </a:rPr>
              <a:t>Manejo </a:t>
            </a:r>
            <a:r>
              <a:rPr dirty="0" sz="8500" spc="145">
                <a:solidFill>
                  <a:srgbClr val="000000"/>
                </a:solidFill>
              </a:rPr>
              <a:t>de </a:t>
            </a:r>
            <a:r>
              <a:rPr dirty="0" sz="8500" spc="150">
                <a:solidFill>
                  <a:srgbClr val="000000"/>
                </a:solidFill>
              </a:rPr>
              <a:t> </a:t>
            </a:r>
            <a:r>
              <a:rPr dirty="0" sz="8500" spc="75">
                <a:solidFill>
                  <a:srgbClr val="000000"/>
                </a:solidFill>
              </a:rPr>
              <a:t>m</a:t>
            </a:r>
            <a:r>
              <a:rPr dirty="0" sz="8500" spc="-60">
                <a:solidFill>
                  <a:srgbClr val="000000"/>
                </a:solidFill>
              </a:rPr>
              <a:t>e</a:t>
            </a:r>
            <a:r>
              <a:rPr dirty="0" sz="8500" spc="75">
                <a:solidFill>
                  <a:srgbClr val="000000"/>
                </a:solidFill>
              </a:rPr>
              <a:t>m</a:t>
            </a:r>
            <a:r>
              <a:rPr dirty="0" sz="8500" spc="310">
                <a:solidFill>
                  <a:srgbClr val="000000"/>
                </a:solidFill>
              </a:rPr>
              <a:t>o</a:t>
            </a:r>
            <a:r>
              <a:rPr dirty="0" sz="8500" spc="-45">
                <a:solidFill>
                  <a:srgbClr val="000000"/>
                </a:solidFill>
              </a:rPr>
              <a:t>r</a:t>
            </a:r>
            <a:r>
              <a:rPr dirty="0" sz="8500" spc="-114">
                <a:solidFill>
                  <a:srgbClr val="000000"/>
                </a:solidFill>
              </a:rPr>
              <a:t>i</a:t>
            </a:r>
            <a:r>
              <a:rPr dirty="0" sz="8500" spc="175">
                <a:solidFill>
                  <a:srgbClr val="000000"/>
                </a:solidFill>
              </a:rPr>
              <a:t>a</a:t>
            </a:r>
            <a:r>
              <a:rPr dirty="0" sz="8500" spc="-610">
                <a:solidFill>
                  <a:srgbClr val="000000"/>
                </a:solidFill>
              </a:rPr>
              <a:t> </a:t>
            </a:r>
            <a:r>
              <a:rPr dirty="0" sz="8500" spc="-60">
                <a:solidFill>
                  <a:srgbClr val="000000"/>
                </a:solidFill>
              </a:rPr>
              <a:t>e</a:t>
            </a:r>
            <a:r>
              <a:rPr dirty="0" sz="8500" spc="290">
                <a:solidFill>
                  <a:srgbClr val="000000"/>
                </a:solidFill>
              </a:rPr>
              <a:t>n</a:t>
            </a:r>
            <a:r>
              <a:rPr dirty="0" sz="8500" spc="-610">
                <a:solidFill>
                  <a:srgbClr val="000000"/>
                </a:solidFill>
              </a:rPr>
              <a:t> </a:t>
            </a:r>
            <a:r>
              <a:rPr dirty="0" sz="8500" spc="-1485">
                <a:solidFill>
                  <a:srgbClr val="000000"/>
                </a:solidFill>
              </a:rPr>
              <a:t>J</a:t>
            </a:r>
            <a:r>
              <a:rPr dirty="0" sz="8500" spc="85">
                <a:solidFill>
                  <a:srgbClr val="000000"/>
                </a:solidFill>
              </a:rPr>
              <a:t>a</a:t>
            </a:r>
            <a:r>
              <a:rPr dirty="0" sz="8500" spc="30">
                <a:solidFill>
                  <a:srgbClr val="000000"/>
                </a:solidFill>
              </a:rPr>
              <a:t>v</a:t>
            </a:r>
            <a:r>
              <a:rPr dirty="0" sz="8500" spc="175">
                <a:solidFill>
                  <a:srgbClr val="000000"/>
                </a:solidFill>
              </a:rPr>
              <a:t>a</a:t>
            </a:r>
            <a:endParaRPr sz="8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655241" y="3"/>
            <a:ext cx="13632815" cy="9509125"/>
            <a:chOff x="4655241" y="3"/>
            <a:chExt cx="13632815" cy="9509125"/>
          </a:xfrm>
        </p:grpSpPr>
        <p:sp>
          <p:nvSpPr>
            <p:cNvPr id="4" name="object 4"/>
            <p:cNvSpPr/>
            <p:nvPr/>
          </p:nvSpPr>
          <p:spPr>
            <a:xfrm>
              <a:off x="13585942" y="3"/>
              <a:ext cx="4702175" cy="4860925"/>
            </a:xfrm>
            <a:custGeom>
              <a:avLst/>
              <a:gdLst/>
              <a:ahLst/>
              <a:cxnLst/>
              <a:rect l="l" t="t" r="r" b="b"/>
              <a:pathLst>
                <a:path w="4702175" h="4860925">
                  <a:moveTo>
                    <a:pt x="4657740" y="4860673"/>
                  </a:moveTo>
                  <a:lnTo>
                    <a:pt x="1552498" y="4860673"/>
                  </a:lnTo>
                  <a:lnTo>
                    <a:pt x="0" y="2171620"/>
                  </a:lnTo>
                  <a:lnTo>
                    <a:pt x="1253767" y="0"/>
                  </a:lnTo>
                  <a:lnTo>
                    <a:pt x="4702058" y="0"/>
                  </a:lnTo>
                  <a:lnTo>
                    <a:pt x="4702058" y="4783910"/>
                  </a:lnTo>
                  <a:lnTo>
                    <a:pt x="4657740" y="4860673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010104" y="306854"/>
              <a:ext cx="3152140" cy="2729865"/>
            </a:xfrm>
            <a:custGeom>
              <a:avLst/>
              <a:gdLst/>
              <a:ahLst/>
              <a:cxnLst/>
              <a:rect l="l" t="t" r="r" b="b"/>
              <a:pathLst>
                <a:path w="3152140" h="2729865">
                  <a:moveTo>
                    <a:pt x="2363867" y="2729572"/>
                  </a:moveTo>
                  <a:lnTo>
                    <a:pt x="787837" y="2729572"/>
                  </a:lnTo>
                  <a:lnTo>
                    <a:pt x="0" y="1364958"/>
                  </a:lnTo>
                  <a:lnTo>
                    <a:pt x="0" y="1364610"/>
                  </a:lnTo>
                  <a:lnTo>
                    <a:pt x="787837" y="0"/>
                  </a:lnTo>
                  <a:lnTo>
                    <a:pt x="2363745" y="0"/>
                  </a:lnTo>
                  <a:lnTo>
                    <a:pt x="3151705" y="1364610"/>
                  </a:lnTo>
                  <a:lnTo>
                    <a:pt x="3151705" y="1364958"/>
                  </a:lnTo>
                  <a:lnTo>
                    <a:pt x="2363867" y="2729572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5241" y="4860675"/>
              <a:ext cx="8982089" cy="46481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27134"/>
            <a:ext cx="596582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35"/>
              <a:t>Excepciones</a:t>
            </a:r>
            <a:endParaRPr sz="85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450" y="2867878"/>
            <a:ext cx="95250" cy="952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55651" y="2556722"/>
            <a:ext cx="7052945" cy="2044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2500"/>
              </a:lnSpc>
              <a:spcBef>
                <a:spcPts val="100"/>
              </a:spcBef>
            </a:pPr>
            <a:r>
              <a:rPr dirty="0" sz="2500" spc="-12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Java</a:t>
            </a:r>
            <a:r>
              <a:rPr dirty="0" sz="2500" spc="-65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2500" spc="55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es</a:t>
            </a:r>
            <a:r>
              <a:rPr dirty="0" sz="2500" spc="-6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2500" spc="85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un</a:t>
            </a:r>
            <a:r>
              <a:rPr dirty="0" sz="2500" spc="-6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2500" spc="-2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lenguaje</a:t>
            </a:r>
            <a:r>
              <a:rPr dirty="0" sz="2500" spc="-6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2500" spc="-2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compilado,</a:t>
            </a:r>
            <a:r>
              <a:rPr dirty="0" sz="2500" spc="-6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2500" spc="3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por</a:t>
            </a:r>
            <a:r>
              <a:rPr dirty="0" sz="2500" spc="-6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2500" spc="-2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tanto</a:t>
            </a:r>
            <a:r>
              <a:rPr dirty="0" sz="2500" spc="-6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2500" spc="5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durante </a:t>
            </a:r>
            <a:r>
              <a:rPr dirty="0" sz="2500" spc="-735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2500" spc="-3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el </a:t>
            </a:r>
            <a:r>
              <a:rPr dirty="0" sz="2500" spc="2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desarrollo </a:t>
            </a:r>
            <a:r>
              <a:rPr dirty="0" sz="2500" spc="35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pueden </a:t>
            </a:r>
            <a:r>
              <a:rPr dirty="0" sz="2500" spc="3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darse </a:t>
            </a:r>
            <a:r>
              <a:rPr dirty="0" sz="2500" spc="95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dos </a:t>
            </a:r>
            <a:r>
              <a:rPr dirty="0" sz="2500" spc="2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tipos de </a:t>
            </a:r>
            <a:r>
              <a:rPr dirty="0" sz="2500" spc="-5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errores: </a:t>
            </a:r>
            <a:r>
              <a:rPr dirty="0" sz="2500" spc="-45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2500" spc="65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los </a:t>
            </a:r>
            <a:r>
              <a:rPr dirty="0" sz="2500" spc="2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de </a:t>
            </a:r>
            <a:r>
              <a:rPr dirty="0" sz="2500" spc="-5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tiempo </a:t>
            </a:r>
            <a:r>
              <a:rPr dirty="0" sz="2500" spc="2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de </a:t>
            </a:r>
            <a:r>
              <a:rPr dirty="0" sz="2500" spc="1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compilación </a:t>
            </a:r>
            <a:r>
              <a:rPr dirty="0" sz="2500" spc="-65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y </a:t>
            </a:r>
            <a:r>
              <a:rPr dirty="0" sz="2500" spc="65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los </a:t>
            </a:r>
            <a:r>
              <a:rPr dirty="0" sz="2500" spc="2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de </a:t>
            </a:r>
            <a:r>
              <a:rPr dirty="0" sz="2500" spc="-5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tiempo </a:t>
            </a:r>
            <a:r>
              <a:rPr dirty="0" sz="2500" spc="2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de </a:t>
            </a:r>
            <a:r>
              <a:rPr dirty="0" sz="2500" spc="-740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2500" spc="-65">
                <a:solidFill>
                  <a:srgbClr val="FEFFFE"/>
                </a:solidFill>
                <a:latin typeface="Trebuchet MS"/>
                <a:cs typeface="Trebuchet MS"/>
                <a:hlinkClick r:id="rId4"/>
              </a:rPr>
              <a:t>ejecución.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16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10104" y="0"/>
            <a:ext cx="6278245" cy="4860925"/>
            <a:chOff x="12010104" y="0"/>
            <a:chExt cx="6278245" cy="4860925"/>
          </a:xfrm>
        </p:grpSpPr>
        <p:sp>
          <p:nvSpPr>
            <p:cNvPr id="3" name="object 3"/>
            <p:cNvSpPr/>
            <p:nvPr/>
          </p:nvSpPr>
          <p:spPr>
            <a:xfrm>
              <a:off x="13585941" y="0"/>
              <a:ext cx="4702175" cy="4860925"/>
            </a:xfrm>
            <a:custGeom>
              <a:avLst/>
              <a:gdLst/>
              <a:ahLst/>
              <a:cxnLst/>
              <a:rect l="l" t="t" r="r" b="b"/>
              <a:pathLst>
                <a:path w="4702175" h="4860925">
                  <a:moveTo>
                    <a:pt x="4657740" y="4860675"/>
                  </a:moveTo>
                  <a:lnTo>
                    <a:pt x="1552498" y="4860675"/>
                  </a:lnTo>
                  <a:lnTo>
                    <a:pt x="0" y="2171620"/>
                  </a:lnTo>
                  <a:lnTo>
                    <a:pt x="1253767" y="0"/>
                  </a:lnTo>
                  <a:lnTo>
                    <a:pt x="4702058" y="0"/>
                  </a:lnTo>
                  <a:lnTo>
                    <a:pt x="4702058" y="4783913"/>
                  </a:lnTo>
                  <a:lnTo>
                    <a:pt x="4657740" y="4860675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10104" y="306851"/>
              <a:ext cx="3152140" cy="2729865"/>
            </a:xfrm>
            <a:custGeom>
              <a:avLst/>
              <a:gdLst/>
              <a:ahLst/>
              <a:cxnLst/>
              <a:rect l="l" t="t" r="r" b="b"/>
              <a:pathLst>
                <a:path w="3152140" h="2729865">
                  <a:moveTo>
                    <a:pt x="2363867" y="2729571"/>
                  </a:moveTo>
                  <a:lnTo>
                    <a:pt x="787837" y="2729571"/>
                  </a:lnTo>
                  <a:lnTo>
                    <a:pt x="0" y="1364958"/>
                  </a:lnTo>
                  <a:lnTo>
                    <a:pt x="0" y="1364610"/>
                  </a:lnTo>
                  <a:lnTo>
                    <a:pt x="787837" y="0"/>
                  </a:lnTo>
                  <a:lnTo>
                    <a:pt x="2363745" y="0"/>
                  </a:lnTo>
                  <a:lnTo>
                    <a:pt x="3151705" y="1364610"/>
                  </a:lnTo>
                  <a:lnTo>
                    <a:pt x="3151705" y="1364958"/>
                  </a:lnTo>
                  <a:lnTo>
                    <a:pt x="2363867" y="2729571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4195" y="4639878"/>
            <a:ext cx="6505590" cy="3276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78649" y="4639878"/>
            <a:ext cx="6677039" cy="32765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682500" y="3327024"/>
            <a:ext cx="3768725" cy="111696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34"/>
              </a:spcBef>
            </a:pPr>
            <a:r>
              <a:rPr dirty="0" sz="3600" spc="65">
                <a:solidFill>
                  <a:srgbClr val="00A181"/>
                </a:solidFill>
                <a:latin typeface="Trebuchet MS"/>
                <a:cs typeface="Trebuchet MS"/>
              </a:rPr>
              <a:t>Errores</a:t>
            </a:r>
            <a:r>
              <a:rPr dirty="0" sz="3600" spc="-22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dirty="0" sz="3600" spc="65">
                <a:solidFill>
                  <a:srgbClr val="00A181"/>
                </a:solidFill>
                <a:latin typeface="Trebuchet MS"/>
                <a:cs typeface="Trebuchet MS"/>
              </a:rPr>
              <a:t>en</a:t>
            </a:r>
            <a:r>
              <a:rPr dirty="0" sz="3600" spc="-215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dirty="0" sz="3600" spc="50">
                <a:solidFill>
                  <a:srgbClr val="00A181"/>
                </a:solidFill>
                <a:latin typeface="Trebuchet MS"/>
                <a:cs typeface="Trebuchet MS"/>
              </a:rPr>
              <a:t>tiempo </a:t>
            </a:r>
            <a:r>
              <a:rPr dirty="0" sz="3600" spc="-1075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dirty="0" sz="3600" spc="80">
                <a:solidFill>
                  <a:srgbClr val="00A181"/>
                </a:solidFill>
                <a:latin typeface="Trebuchet MS"/>
                <a:cs typeface="Trebuchet MS"/>
              </a:rPr>
              <a:t>de</a:t>
            </a:r>
            <a:r>
              <a:rPr dirty="0" sz="3600" spc="-195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00A181"/>
                </a:solidFill>
                <a:latin typeface="Trebuchet MS"/>
                <a:cs typeface="Trebuchet MS"/>
              </a:rPr>
              <a:t>ejecución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16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927131"/>
            <a:ext cx="596582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35"/>
              <a:t>Excepciones</a:t>
            </a:r>
            <a:endParaRPr sz="8500"/>
          </a:p>
        </p:txBody>
      </p:sp>
      <p:sp>
        <p:nvSpPr>
          <p:cNvPr id="9" name="object 9"/>
          <p:cNvSpPr txBox="1"/>
          <p:nvPr/>
        </p:nvSpPr>
        <p:spPr>
          <a:xfrm>
            <a:off x="2591495" y="3327024"/>
            <a:ext cx="2566035" cy="111696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34"/>
              </a:spcBef>
            </a:pPr>
            <a:r>
              <a:rPr dirty="0" sz="3600" spc="65">
                <a:solidFill>
                  <a:srgbClr val="00A181"/>
                </a:solidFill>
                <a:latin typeface="Trebuchet MS"/>
                <a:cs typeface="Trebuchet MS"/>
              </a:rPr>
              <a:t>Errores </a:t>
            </a:r>
            <a:r>
              <a:rPr dirty="0" sz="3600" spc="80">
                <a:solidFill>
                  <a:srgbClr val="00A181"/>
                </a:solidFill>
                <a:latin typeface="Trebuchet MS"/>
                <a:cs typeface="Trebuchet MS"/>
              </a:rPr>
              <a:t>de </a:t>
            </a:r>
            <a:r>
              <a:rPr dirty="0" sz="3600" spc="85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dirty="0" sz="3600" spc="-65">
                <a:solidFill>
                  <a:srgbClr val="00A181"/>
                </a:solidFill>
                <a:latin typeface="Trebuchet MS"/>
                <a:cs typeface="Trebuchet MS"/>
              </a:rPr>
              <a:t>c</a:t>
            </a:r>
            <a:r>
              <a:rPr dirty="0" sz="3600" spc="170">
                <a:solidFill>
                  <a:srgbClr val="00A181"/>
                </a:solidFill>
                <a:latin typeface="Trebuchet MS"/>
                <a:cs typeface="Trebuchet MS"/>
              </a:rPr>
              <a:t>o</a:t>
            </a:r>
            <a:r>
              <a:rPr dirty="0" sz="3600" spc="70">
                <a:solidFill>
                  <a:srgbClr val="00A181"/>
                </a:solidFill>
                <a:latin typeface="Trebuchet MS"/>
                <a:cs typeface="Trebuchet MS"/>
              </a:rPr>
              <a:t>m</a:t>
            </a:r>
            <a:r>
              <a:rPr dirty="0" sz="3600" spc="135">
                <a:solidFill>
                  <a:srgbClr val="00A181"/>
                </a:solidFill>
                <a:latin typeface="Trebuchet MS"/>
                <a:cs typeface="Trebuchet MS"/>
              </a:rPr>
              <a:t>p</a:t>
            </a:r>
            <a:r>
              <a:rPr dirty="0" sz="3600" spc="-15">
                <a:solidFill>
                  <a:srgbClr val="00A181"/>
                </a:solidFill>
                <a:latin typeface="Trebuchet MS"/>
                <a:cs typeface="Trebuchet MS"/>
              </a:rPr>
              <a:t>i</a:t>
            </a:r>
            <a:r>
              <a:rPr dirty="0" sz="3600">
                <a:solidFill>
                  <a:srgbClr val="00A181"/>
                </a:solidFill>
                <a:latin typeface="Trebuchet MS"/>
                <a:cs typeface="Trebuchet MS"/>
              </a:rPr>
              <a:t>l</a:t>
            </a:r>
            <a:r>
              <a:rPr dirty="0" sz="3600" spc="70">
                <a:solidFill>
                  <a:srgbClr val="00A181"/>
                </a:solidFill>
                <a:latin typeface="Trebuchet MS"/>
                <a:cs typeface="Trebuchet MS"/>
              </a:rPr>
              <a:t>a</a:t>
            </a:r>
            <a:r>
              <a:rPr dirty="0" sz="3600" spc="-65">
                <a:solidFill>
                  <a:srgbClr val="00A181"/>
                </a:solidFill>
                <a:latin typeface="Trebuchet MS"/>
                <a:cs typeface="Trebuchet MS"/>
              </a:rPr>
              <a:t>c</a:t>
            </a:r>
            <a:r>
              <a:rPr dirty="0" sz="3600" spc="-15">
                <a:solidFill>
                  <a:srgbClr val="00A181"/>
                </a:solidFill>
                <a:latin typeface="Trebuchet MS"/>
                <a:cs typeface="Trebuchet MS"/>
              </a:rPr>
              <a:t>i</a:t>
            </a:r>
            <a:r>
              <a:rPr dirty="0" sz="3600" spc="170">
                <a:solidFill>
                  <a:srgbClr val="00A181"/>
                </a:solidFill>
                <a:latin typeface="Trebuchet MS"/>
                <a:cs typeface="Trebuchet MS"/>
              </a:rPr>
              <a:t>ó</a:t>
            </a:r>
            <a:r>
              <a:rPr dirty="0" sz="3600" spc="120">
                <a:solidFill>
                  <a:srgbClr val="00A181"/>
                </a:solidFill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831628" y="0"/>
            <a:ext cx="13456919" cy="9417685"/>
            <a:chOff x="4831628" y="0"/>
            <a:chExt cx="13456919" cy="9417685"/>
          </a:xfrm>
        </p:grpSpPr>
        <p:sp>
          <p:nvSpPr>
            <p:cNvPr id="4" name="object 4"/>
            <p:cNvSpPr/>
            <p:nvPr/>
          </p:nvSpPr>
          <p:spPr>
            <a:xfrm>
              <a:off x="16799112" y="2687861"/>
              <a:ext cx="1489075" cy="2579370"/>
            </a:xfrm>
            <a:custGeom>
              <a:avLst/>
              <a:gdLst/>
              <a:ahLst/>
              <a:cxnLst/>
              <a:rect l="l" t="t" r="r" b="b"/>
              <a:pathLst>
                <a:path w="1489075" h="2579370">
                  <a:moveTo>
                    <a:pt x="1488885" y="2578778"/>
                  </a:moveTo>
                  <a:lnTo>
                    <a:pt x="744412" y="2578778"/>
                  </a:lnTo>
                  <a:lnTo>
                    <a:pt x="0" y="1289384"/>
                  </a:lnTo>
                  <a:lnTo>
                    <a:pt x="744412" y="0"/>
                  </a:lnTo>
                  <a:lnTo>
                    <a:pt x="1488885" y="0"/>
                  </a:lnTo>
                  <a:lnTo>
                    <a:pt x="1488885" y="2578778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660100" y="0"/>
              <a:ext cx="4201795" cy="3503295"/>
            </a:xfrm>
            <a:custGeom>
              <a:avLst/>
              <a:gdLst/>
              <a:ahLst/>
              <a:cxnLst/>
              <a:rect l="l" t="t" r="r" b="b"/>
              <a:pathLst>
                <a:path w="4201794" h="3503295">
                  <a:moveTo>
                    <a:pt x="3151174" y="3503248"/>
                  </a:moveTo>
                  <a:lnTo>
                    <a:pt x="1050340" y="3503248"/>
                  </a:lnTo>
                  <a:lnTo>
                    <a:pt x="0" y="1683982"/>
                  </a:lnTo>
                  <a:lnTo>
                    <a:pt x="972236" y="0"/>
                  </a:lnTo>
                  <a:lnTo>
                    <a:pt x="3229138" y="0"/>
                  </a:lnTo>
                  <a:lnTo>
                    <a:pt x="4201370" y="1683730"/>
                  </a:lnTo>
                  <a:lnTo>
                    <a:pt x="4201370" y="1684234"/>
                  </a:lnTo>
                  <a:lnTo>
                    <a:pt x="3151174" y="350324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244025" y="0"/>
              <a:ext cx="2481580" cy="1193165"/>
            </a:xfrm>
            <a:custGeom>
              <a:avLst/>
              <a:gdLst/>
              <a:ahLst/>
              <a:cxnLst/>
              <a:rect l="l" t="t" r="r" b="b"/>
              <a:pathLst>
                <a:path w="2481580" h="1193165">
                  <a:moveTo>
                    <a:pt x="1860978" y="1192742"/>
                  </a:moveTo>
                  <a:lnTo>
                    <a:pt x="620228" y="1192742"/>
                  </a:lnTo>
                  <a:lnTo>
                    <a:pt x="0" y="118468"/>
                  </a:lnTo>
                  <a:lnTo>
                    <a:pt x="0" y="118121"/>
                  </a:lnTo>
                  <a:lnTo>
                    <a:pt x="68196" y="0"/>
                  </a:lnTo>
                  <a:lnTo>
                    <a:pt x="2412999" y="0"/>
                  </a:lnTo>
                  <a:lnTo>
                    <a:pt x="2481206" y="118121"/>
                  </a:lnTo>
                  <a:lnTo>
                    <a:pt x="2481206" y="118468"/>
                  </a:lnTo>
                  <a:lnTo>
                    <a:pt x="1860978" y="1192742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1628" y="3283518"/>
              <a:ext cx="9563099" cy="61340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16000" y="943038"/>
            <a:ext cx="8306434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50">
                <a:latin typeface="Trebuchet MS"/>
                <a:cs typeface="Trebuchet MS"/>
              </a:rPr>
              <a:t>Manejo</a:t>
            </a:r>
            <a:r>
              <a:rPr dirty="0" sz="8000" spc="-600">
                <a:latin typeface="Trebuchet MS"/>
                <a:cs typeface="Trebuchet MS"/>
              </a:rPr>
              <a:t> </a:t>
            </a:r>
            <a:r>
              <a:rPr dirty="0" sz="8000" spc="135">
                <a:latin typeface="Trebuchet MS"/>
                <a:cs typeface="Trebuchet MS"/>
              </a:rPr>
              <a:t>de</a:t>
            </a:r>
            <a:r>
              <a:rPr dirty="0" sz="8000" spc="-595">
                <a:latin typeface="Trebuchet MS"/>
                <a:cs typeface="Trebuchet MS"/>
              </a:rPr>
              <a:t> </a:t>
            </a:r>
            <a:r>
              <a:rPr dirty="0" sz="8000" spc="85">
                <a:latin typeface="Trebuchet MS"/>
                <a:cs typeface="Trebuchet MS"/>
              </a:rPr>
              <a:t>errores</a:t>
            </a:r>
            <a:endParaRPr sz="8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450" y="2735823"/>
            <a:ext cx="95250" cy="952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55651" y="2424667"/>
            <a:ext cx="6436360" cy="103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2500"/>
              </a:lnSpc>
              <a:spcBef>
                <a:spcPts val="100"/>
              </a:spcBef>
            </a:pPr>
            <a:r>
              <a:rPr dirty="0" sz="2500" spc="-30">
                <a:latin typeface="Trebuchet MS"/>
                <a:cs typeface="Trebuchet MS"/>
                <a:hlinkClick r:id="rId4"/>
              </a:rPr>
              <a:t>La</a:t>
            </a:r>
            <a:r>
              <a:rPr dirty="0" sz="2500" spc="-70">
                <a:latin typeface="Trebuchet MS"/>
                <a:cs typeface="Trebuchet MS"/>
                <a:hlinkClick r:id="rId4"/>
              </a:rPr>
              <a:t> </a:t>
            </a:r>
            <a:r>
              <a:rPr dirty="0" sz="2500" spc="-15">
                <a:latin typeface="Trebuchet MS"/>
                <a:cs typeface="Trebuchet MS"/>
                <a:hlinkClick r:id="rId4"/>
              </a:rPr>
              <a:t>estructura</a:t>
            </a:r>
            <a:r>
              <a:rPr dirty="0" sz="2500" spc="-65">
                <a:latin typeface="Trebuchet MS"/>
                <a:cs typeface="Trebuchet MS"/>
                <a:hlinkClick r:id="rId4"/>
              </a:rPr>
              <a:t> </a:t>
            </a:r>
            <a:r>
              <a:rPr dirty="0" sz="2500" spc="20">
                <a:latin typeface="Trebuchet MS"/>
                <a:cs typeface="Trebuchet MS"/>
                <a:hlinkClick r:id="rId4"/>
              </a:rPr>
              <a:t>básica</a:t>
            </a:r>
            <a:r>
              <a:rPr dirty="0" sz="2500" spc="-70">
                <a:latin typeface="Trebuchet MS"/>
                <a:cs typeface="Trebuchet MS"/>
                <a:hlinkClick r:id="rId4"/>
              </a:rPr>
              <a:t> </a:t>
            </a:r>
            <a:r>
              <a:rPr dirty="0" sz="2500" spc="20">
                <a:latin typeface="Trebuchet MS"/>
                <a:cs typeface="Trebuchet MS"/>
                <a:hlinkClick r:id="rId4"/>
              </a:rPr>
              <a:t>de</a:t>
            </a:r>
            <a:r>
              <a:rPr dirty="0" sz="2500" spc="-65">
                <a:latin typeface="Trebuchet MS"/>
                <a:cs typeface="Trebuchet MS"/>
                <a:hlinkClick r:id="rId4"/>
              </a:rPr>
              <a:t> </a:t>
            </a:r>
            <a:r>
              <a:rPr dirty="0" sz="2500" spc="-5">
                <a:latin typeface="Trebuchet MS"/>
                <a:cs typeface="Trebuchet MS"/>
                <a:hlinkClick r:id="rId4"/>
              </a:rPr>
              <a:t>control</a:t>
            </a:r>
            <a:r>
              <a:rPr dirty="0" sz="2500" spc="-65">
                <a:latin typeface="Trebuchet MS"/>
                <a:cs typeface="Trebuchet MS"/>
                <a:hlinkClick r:id="rId4"/>
              </a:rPr>
              <a:t> </a:t>
            </a:r>
            <a:r>
              <a:rPr dirty="0" sz="2500" spc="20">
                <a:latin typeface="Trebuchet MS"/>
                <a:cs typeface="Trebuchet MS"/>
                <a:hlinkClick r:id="rId4"/>
              </a:rPr>
              <a:t>de</a:t>
            </a:r>
            <a:r>
              <a:rPr dirty="0" sz="2500" spc="-70">
                <a:latin typeface="Trebuchet MS"/>
                <a:cs typeface="Trebuchet MS"/>
                <a:hlinkClick r:id="rId4"/>
              </a:rPr>
              <a:t> </a:t>
            </a:r>
            <a:r>
              <a:rPr dirty="0" sz="2500" spc="5">
                <a:latin typeface="Trebuchet MS"/>
                <a:cs typeface="Trebuchet MS"/>
                <a:hlinkClick r:id="rId4"/>
              </a:rPr>
              <a:t>errores</a:t>
            </a:r>
            <a:r>
              <a:rPr dirty="0" sz="2500" spc="-65">
                <a:latin typeface="Trebuchet MS"/>
                <a:cs typeface="Trebuchet MS"/>
                <a:hlinkClick r:id="rId4"/>
              </a:rPr>
              <a:t> </a:t>
            </a:r>
            <a:r>
              <a:rPr dirty="0" sz="2500" spc="30">
                <a:latin typeface="Trebuchet MS"/>
                <a:cs typeface="Trebuchet MS"/>
                <a:hlinkClick r:id="rId4"/>
              </a:rPr>
              <a:t>en </a:t>
            </a:r>
            <a:r>
              <a:rPr dirty="0" sz="2500" spc="-740">
                <a:latin typeface="Trebuchet MS"/>
                <a:cs typeface="Trebuchet MS"/>
                <a:hlinkClick r:id="rId4"/>
              </a:rPr>
              <a:t> </a:t>
            </a:r>
            <a:r>
              <a:rPr dirty="0" sz="2500" spc="-120">
                <a:latin typeface="Trebuchet MS"/>
                <a:cs typeface="Trebuchet MS"/>
                <a:hlinkClick r:id="rId4"/>
              </a:rPr>
              <a:t>Java</a:t>
            </a:r>
            <a:r>
              <a:rPr dirty="0" sz="2500" spc="-65">
                <a:latin typeface="Trebuchet MS"/>
                <a:cs typeface="Trebuchet MS"/>
                <a:hlinkClick r:id="rId4"/>
              </a:rPr>
              <a:t> </a:t>
            </a:r>
            <a:r>
              <a:rPr dirty="0" sz="2500" spc="55">
                <a:latin typeface="Trebuchet MS"/>
                <a:cs typeface="Trebuchet MS"/>
                <a:hlinkClick r:id="rId4"/>
              </a:rPr>
              <a:t>es</a:t>
            </a:r>
            <a:r>
              <a:rPr dirty="0" sz="2500" spc="-60">
                <a:latin typeface="Trebuchet MS"/>
                <a:cs typeface="Trebuchet MS"/>
                <a:hlinkClick r:id="rId4"/>
              </a:rPr>
              <a:t> </a:t>
            </a:r>
            <a:r>
              <a:rPr dirty="0" sz="2500" spc="-5">
                <a:latin typeface="Trebuchet MS"/>
                <a:cs typeface="Trebuchet MS"/>
                <a:hlinkClick r:id="rId4"/>
              </a:rPr>
              <a:t>la</a:t>
            </a:r>
            <a:r>
              <a:rPr dirty="0" sz="2500" spc="-60">
                <a:latin typeface="Trebuchet MS"/>
                <a:cs typeface="Trebuchet MS"/>
                <a:hlinkClick r:id="rId4"/>
              </a:rPr>
              <a:t> </a:t>
            </a:r>
            <a:r>
              <a:rPr dirty="0" sz="2500" spc="-40">
                <a:latin typeface="Trebuchet MS"/>
                <a:cs typeface="Trebuchet MS"/>
                <a:hlinkClick r:id="rId4"/>
              </a:rPr>
              <a:t>siguiente: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16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920605" cy="10287000"/>
            </a:xfrm>
            <a:custGeom>
              <a:avLst/>
              <a:gdLst/>
              <a:ahLst/>
              <a:cxnLst/>
              <a:rect l="l" t="t" r="r" b="b"/>
              <a:pathLst>
                <a:path w="9920605" h="10287000">
                  <a:moveTo>
                    <a:pt x="0" y="0"/>
                  </a:moveTo>
                  <a:lnTo>
                    <a:pt x="7115048" y="0"/>
                  </a:lnTo>
                  <a:lnTo>
                    <a:pt x="9920356" y="4858997"/>
                  </a:lnTo>
                  <a:lnTo>
                    <a:pt x="6786547" y="10286999"/>
                  </a:lnTo>
                  <a:lnTo>
                    <a:pt x="23556" y="10286999"/>
                  </a:lnTo>
                  <a:lnTo>
                    <a:pt x="0" y="10246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786856" y="1"/>
              <a:ext cx="5276850" cy="4283710"/>
            </a:xfrm>
            <a:custGeom>
              <a:avLst/>
              <a:gdLst/>
              <a:ahLst/>
              <a:cxnLst/>
              <a:rect l="l" t="t" r="r" b="b"/>
              <a:pathLst>
                <a:path w="5276850" h="4283710">
                  <a:moveTo>
                    <a:pt x="1153779" y="0"/>
                  </a:moveTo>
                  <a:lnTo>
                    <a:pt x="4122828" y="0"/>
                  </a:lnTo>
                  <a:lnTo>
                    <a:pt x="5276761" y="1998718"/>
                  </a:lnTo>
                  <a:lnTo>
                    <a:pt x="3957595" y="4283642"/>
                  </a:lnTo>
                  <a:lnTo>
                    <a:pt x="1319198" y="4283642"/>
                  </a:lnTo>
                  <a:lnTo>
                    <a:pt x="0" y="1999029"/>
                  </a:lnTo>
                  <a:lnTo>
                    <a:pt x="0" y="1998406"/>
                  </a:lnTo>
                  <a:lnTo>
                    <a:pt x="1153779" y="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1689" y="2557210"/>
              <a:ext cx="9646309" cy="51720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5875" y="6248567"/>
              <a:ext cx="85725" cy="85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5875" y="6648617"/>
              <a:ext cx="85725" cy="85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5875" y="7048667"/>
              <a:ext cx="85725" cy="857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5875" y="7448717"/>
              <a:ext cx="85725" cy="857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5875" y="7848767"/>
              <a:ext cx="85725" cy="8572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16000" y="3617749"/>
            <a:ext cx="6106160" cy="442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300" spc="45">
                <a:solidFill>
                  <a:srgbClr val="F4F4F4"/>
                </a:solidFill>
                <a:latin typeface="Trebuchet MS"/>
                <a:cs typeface="Trebuchet MS"/>
              </a:rPr>
              <a:t>Los </a:t>
            </a:r>
            <a:r>
              <a:rPr dirty="0" sz="2300" spc="-5">
                <a:solidFill>
                  <a:srgbClr val="F4F4F4"/>
                </a:solidFill>
                <a:latin typeface="Trebuchet MS"/>
                <a:cs typeface="Trebuchet MS"/>
              </a:rPr>
              <a:t>IDE </a:t>
            </a:r>
            <a:r>
              <a:rPr dirty="0" sz="2300" spc="30">
                <a:solidFill>
                  <a:srgbClr val="F4F4F4"/>
                </a:solidFill>
                <a:latin typeface="Trebuchet MS"/>
                <a:cs typeface="Trebuchet MS"/>
              </a:rPr>
              <a:t>suelen </a:t>
            </a:r>
            <a:r>
              <a:rPr dirty="0" sz="2300" spc="15">
                <a:solidFill>
                  <a:srgbClr val="F4F4F4"/>
                </a:solidFill>
                <a:latin typeface="Trebuchet MS"/>
                <a:cs typeface="Trebuchet MS"/>
              </a:rPr>
              <a:t>proporcionar </a:t>
            </a:r>
            <a:r>
              <a:rPr dirty="0" sz="2300" spc="55">
                <a:solidFill>
                  <a:srgbClr val="F4F4F4"/>
                </a:solidFill>
                <a:latin typeface="Trebuchet MS"/>
                <a:cs typeface="Trebuchet MS"/>
              </a:rPr>
              <a:t>una </a:t>
            </a:r>
            <a:r>
              <a:rPr dirty="0" sz="2300">
                <a:solidFill>
                  <a:srgbClr val="F4F4F4"/>
                </a:solidFill>
                <a:latin typeface="Trebuchet MS"/>
                <a:cs typeface="Trebuchet MS"/>
              </a:rPr>
              <a:t>serie </a:t>
            </a:r>
            <a:r>
              <a:rPr dirty="0" sz="2300" spc="15">
                <a:solidFill>
                  <a:srgbClr val="F4F4F4"/>
                </a:solidFill>
                <a:latin typeface="Trebuchet MS"/>
                <a:cs typeface="Trebuchet MS"/>
              </a:rPr>
              <a:t>de </a:t>
            </a:r>
            <a:r>
              <a:rPr dirty="0" sz="2300" spc="2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5">
                <a:solidFill>
                  <a:srgbClr val="F4F4F4"/>
                </a:solidFill>
                <a:latin typeface="Trebuchet MS"/>
                <a:cs typeface="Trebuchet MS"/>
              </a:rPr>
              <a:t>herramientas</a:t>
            </a:r>
            <a:r>
              <a:rPr dirty="0" sz="23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5">
                <a:solidFill>
                  <a:srgbClr val="F4F4F4"/>
                </a:solidFill>
                <a:latin typeface="Trebuchet MS"/>
                <a:cs typeface="Trebuchet MS"/>
              </a:rPr>
              <a:t>de</a:t>
            </a:r>
            <a:r>
              <a:rPr dirty="0" sz="230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5">
                <a:solidFill>
                  <a:srgbClr val="F4F4F4"/>
                </a:solidFill>
                <a:latin typeface="Trebuchet MS"/>
                <a:cs typeface="Trebuchet MS"/>
              </a:rPr>
              <a:t>depuración</a:t>
            </a:r>
            <a:r>
              <a:rPr dirty="0" sz="23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0">
                <a:solidFill>
                  <a:srgbClr val="F4F4F4"/>
                </a:solidFill>
                <a:latin typeface="Trebuchet MS"/>
                <a:cs typeface="Trebuchet MS"/>
              </a:rPr>
              <a:t>para</a:t>
            </a:r>
            <a:r>
              <a:rPr dirty="0" sz="230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0">
                <a:solidFill>
                  <a:srgbClr val="F4F4F4"/>
                </a:solidFill>
                <a:latin typeface="Trebuchet MS"/>
                <a:cs typeface="Trebuchet MS"/>
              </a:rPr>
              <a:t>ayudar</a:t>
            </a:r>
            <a:r>
              <a:rPr dirty="0" sz="230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2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23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60">
                <a:solidFill>
                  <a:srgbClr val="F4F4F4"/>
                </a:solidFill>
                <a:latin typeface="Trebuchet MS"/>
                <a:cs typeface="Trebuchet MS"/>
              </a:rPr>
              <a:t>los </a:t>
            </a:r>
            <a:r>
              <a:rPr dirty="0" sz="2300" spc="-6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20">
                <a:solidFill>
                  <a:srgbClr val="F4F4F4"/>
                </a:solidFill>
                <a:latin typeface="Trebuchet MS"/>
                <a:cs typeface="Trebuchet MS"/>
              </a:rPr>
              <a:t>desarrolladores a </a:t>
            </a:r>
            <a:r>
              <a:rPr dirty="0" sz="2300" spc="-5">
                <a:solidFill>
                  <a:srgbClr val="F4F4F4"/>
                </a:solidFill>
                <a:latin typeface="Trebuchet MS"/>
                <a:cs typeface="Trebuchet MS"/>
              </a:rPr>
              <a:t>encontrar </a:t>
            </a:r>
            <a:r>
              <a:rPr dirty="0" sz="2300" spc="-60">
                <a:solidFill>
                  <a:srgbClr val="F4F4F4"/>
                </a:solidFill>
                <a:latin typeface="Trebuchet MS"/>
                <a:cs typeface="Trebuchet MS"/>
              </a:rPr>
              <a:t>y </a:t>
            </a:r>
            <a:r>
              <a:rPr dirty="0" sz="2300" spc="25">
                <a:solidFill>
                  <a:srgbClr val="F4F4F4"/>
                </a:solidFill>
                <a:latin typeface="Trebuchet MS"/>
                <a:cs typeface="Trebuchet MS"/>
              </a:rPr>
              <a:t>solucionar </a:t>
            </a:r>
            <a:r>
              <a:rPr dirty="0" sz="2300" spc="3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F4F4F4"/>
                </a:solidFill>
                <a:latin typeface="Trebuchet MS"/>
                <a:cs typeface="Trebuchet MS"/>
              </a:rPr>
              <a:t>errores </a:t>
            </a:r>
            <a:r>
              <a:rPr dirty="0" sz="2300" spc="25">
                <a:solidFill>
                  <a:srgbClr val="F4F4F4"/>
                </a:solidFill>
                <a:latin typeface="Trebuchet MS"/>
                <a:cs typeface="Trebuchet MS"/>
              </a:rPr>
              <a:t>en </a:t>
            </a:r>
            <a:r>
              <a:rPr dirty="0" sz="2300" spc="100">
                <a:solidFill>
                  <a:srgbClr val="F4F4F4"/>
                </a:solidFill>
                <a:latin typeface="Trebuchet MS"/>
                <a:cs typeface="Trebuchet MS"/>
              </a:rPr>
              <a:t>su </a:t>
            </a:r>
            <a:r>
              <a:rPr dirty="0" sz="2300" spc="-40">
                <a:solidFill>
                  <a:srgbClr val="F4F4F4"/>
                </a:solidFill>
                <a:latin typeface="Trebuchet MS"/>
                <a:cs typeface="Trebuchet MS"/>
              </a:rPr>
              <a:t>código. </a:t>
            </a:r>
            <a:r>
              <a:rPr dirty="0" sz="2300" spc="30">
                <a:solidFill>
                  <a:srgbClr val="F4F4F4"/>
                </a:solidFill>
                <a:latin typeface="Trebuchet MS"/>
                <a:cs typeface="Trebuchet MS"/>
              </a:rPr>
              <a:t>Algunas </a:t>
            </a:r>
            <a:r>
              <a:rPr dirty="0" sz="2300" spc="15">
                <a:solidFill>
                  <a:srgbClr val="F4F4F4"/>
                </a:solidFill>
                <a:latin typeface="Trebuchet MS"/>
                <a:cs typeface="Trebuchet MS"/>
              </a:rPr>
              <a:t>de </a:t>
            </a:r>
            <a:r>
              <a:rPr dirty="0" sz="2300" spc="40">
                <a:solidFill>
                  <a:srgbClr val="F4F4F4"/>
                </a:solidFill>
                <a:latin typeface="Trebuchet MS"/>
                <a:cs typeface="Trebuchet MS"/>
              </a:rPr>
              <a:t>las </a:t>
            </a:r>
            <a:r>
              <a:rPr dirty="0" sz="2300" spc="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5">
                <a:solidFill>
                  <a:srgbClr val="F4F4F4"/>
                </a:solidFill>
                <a:latin typeface="Trebuchet MS"/>
                <a:cs typeface="Trebuchet MS"/>
              </a:rPr>
              <a:t>herramientas</a:t>
            </a:r>
            <a:r>
              <a:rPr dirty="0" sz="23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5">
                <a:solidFill>
                  <a:srgbClr val="F4F4F4"/>
                </a:solidFill>
                <a:latin typeface="Trebuchet MS"/>
                <a:cs typeface="Trebuchet MS"/>
              </a:rPr>
              <a:t>de</a:t>
            </a:r>
            <a:r>
              <a:rPr dirty="0" sz="230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5">
                <a:solidFill>
                  <a:srgbClr val="F4F4F4"/>
                </a:solidFill>
                <a:latin typeface="Trebuchet MS"/>
                <a:cs typeface="Trebuchet MS"/>
              </a:rPr>
              <a:t>depuración</a:t>
            </a:r>
            <a:r>
              <a:rPr dirty="0" sz="230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65">
                <a:solidFill>
                  <a:srgbClr val="F4F4F4"/>
                </a:solidFill>
                <a:latin typeface="Trebuchet MS"/>
                <a:cs typeface="Trebuchet MS"/>
              </a:rPr>
              <a:t>más</a:t>
            </a:r>
            <a:r>
              <a:rPr dirty="0" sz="2300" spc="-5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Trebuchet MS"/>
                <a:cs typeface="Trebuchet MS"/>
              </a:rPr>
              <a:t>comunes: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rebuchet MS"/>
              <a:cs typeface="Trebuchet MS"/>
            </a:endParaRPr>
          </a:p>
          <a:p>
            <a:pPr marL="508634" marR="1896745">
              <a:lnSpc>
                <a:spcPct val="114100"/>
              </a:lnSpc>
            </a:pPr>
            <a:r>
              <a:rPr dirty="0" sz="2300" spc="20">
                <a:solidFill>
                  <a:srgbClr val="F4F4F4"/>
                </a:solidFill>
                <a:latin typeface="Trebuchet MS"/>
                <a:cs typeface="Trebuchet MS"/>
              </a:rPr>
              <a:t>Punto </a:t>
            </a:r>
            <a:r>
              <a:rPr dirty="0" sz="2300" spc="15">
                <a:solidFill>
                  <a:srgbClr val="F4F4F4"/>
                </a:solidFill>
                <a:latin typeface="Trebuchet MS"/>
                <a:cs typeface="Trebuchet MS"/>
              </a:rPr>
              <a:t>de </a:t>
            </a:r>
            <a:r>
              <a:rPr dirty="0" sz="2300" spc="-5">
                <a:solidFill>
                  <a:srgbClr val="F4F4F4"/>
                </a:solidFill>
                <a:latin typeface="Trebuchet MS"/>
                <a:cs typeface="Trebuchet MS"/>
              </a:rPr>
              <a:t>interrupción </a:t>
            </a:r>
            <a:r>
              <a:rPr dirty="0" sz="23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20">
                <a:solidFill>
                  <a:srgbClr val="F4F4F4"/>
                </a:solidFill>
                <a:latin typeface="Trebuchet MS"/>
                <a:cs typeface="Trebuchet MS"/>
              </a:rPr>
              <a:t>Inspección </a:t>
            </a:r>
            <a:r>
              <a:rPr dirty="0" sz="2300" spc="15">
                <a:solidFill>
                  <a:srgbClr val="F4F4F4"/>
                </a:solidFill>
                <a:latin typeface="Trebuchet MS"/>
                <a:cs typeface="Trebuchet MS"/>
              </a:rPr>
              <a:t>de </a:t>
            </a:r>
            <a:r>
              <a:rPr dirty="0" sz="2300">
                <a:solidFill>
                  <a:srgbClr val="F4F4F4"/>
                </a:solidFill>
                <a:latin typeface="Trebuchet MS"/>
                <a:cs typeface="Trebuchet MS"/>
              </a:rPr>
              <a:t>variables </a:t>
            </a:r>
            <a:r>
              <a:rPr dirty="0" sz="2300" spc="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F4F4F4"/>
                </a:solidFill>
                <a:latin typeface="Trebuchet MS"/>
                <a:cs typeface="Trebuchet MS"/>
              </a:rPr>
              <a:t>Evaluación </a:t>
            </a:r>
            <a:r>
              <a:rPr dirty="0" sz="2300" spc="15">
                <a:solidFill>
                  <a:srgbClr val="F4F4F4"/>
                </a:solidFill>
                <a:latin typeface="Trebuchet MS"/>
                <a:cs typeface="Trebuchet MS"/>
              </a:rPr>
              <a:t>de expresiones </a:t>
            </a:r>
            <a:r>
              <a:rPr dirty="0" sz="2300" spc="2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0">
                <a:solidFill>
                  <a:srgbClr val="F4F4F4"/>
                </a:solidFill>
                <a:latin typeface="Trebuchet MS"/>
                <a:cs typeface="Trebuchet MS"/>
              </a:rPr>
              <a:t>Seguimiento</a:t>
            </a:r>
            <a:r>
              <a:rPr dirty="0" sz="2300" spc="-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5">
                <a:solidFill>
                  <a:srgbClr val="F4F4F4"/>
                </a:solidFill>
                <a:latin typeface="Trebuchet MS"/>
                <a:cs typeface="Trebuchet MS"/>
              </a:rPr>
              <a:t>de</a:t>
            </a:r>
            <a:r>
              <a:rPr dirty="0" sz="2300" spc="-7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F4F4F4"/>
                </a:solidFill>
                <a:latin typeface="Trebuchet MS"/>
                <a:cs typeface="Trebuchet MS"/>
              </a:rPr>
              <a:t>la</a:t>
            </a:r>
            <a:r>
              <a:rPr dirty="0" sz="2300" spc="-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25">
                <a:solidFill>
                  <a:srgbClr val="F4F4F4"/>
                </a:solidFill>
                <a:latin typeface="Trebuchet MS"/>
                <a:cs typeface="Trebuchet MS"/>
              </a:rPr>
              <a:t>ejecución </a:t>
            </a:r>
            <a:r>
              <a:rPr dirty="0" sz="2300" spc="-6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F4F4F4"/>
                </a:solidFill>
                <a:latin typeface="Trebuchet MS"/>
                <a:cs typeface="Trebuchet MS"/>
              </a:rPr>
              <a:t>Registro</a:t>
            </a:r>
            <a:r>
              <a:rPr dirty="0" sz="23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5">
                <a:solidFill>
                  <a:srgbClr val="F4F4F4"/>
                </a:solidFill>
                <a:latin typeface="Trebuchet MS"/>
                <a:cs typeface="Trebuchet MS"/>
              </a:rPr>
              <a:t>de</a:t>
            </a:r>
            <a:r>
              <a:rPr dirty="0" sz="2300" spc="-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F4F4F4"/>
                </a:solidFill>
                <a:latin typeface="Trebuchet MS"/>
                <a:cs typeface="Trebuchet MS"/>
              </a:rPr>
              <a:t>excepciones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160"/>
              <a:t>10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1271916"/>
            <a:ext cx="5364480" cy="2006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6000" spc="45"/>
              <a:t>H</a:t>
            </a:r>
            <a:r>
              <a:rPr dirty="0" sz="6000" spc="-40"/>
              <a:t>e</a:t>
            </a:r>
            <a:r>
              <a:rPr dirty="0" sz="6000" spc="-30"/>
              <a:t>rr</a:t>
            </a:r>
            <a:r>
              <a:rPr dirty="0" sz="6000" spc="60"/>
              <a:t>a</a:t>
            </a:r>
            <a:r>
              <a:rPr dirty="0" sz="6000" spc="55"/>
              <a:t>m</a:t>
            </a:r>
            <a:r>
              <a:rPr dirty="0" sz="6000" spc="-80"/>
              <a:t>i</a:t>
            </a:r>
            <a:r>
              <a:rPr dirty="0" sz="6000" spc="-40"/>
              <a:t>e</a:t>
            </a:r>
            <a:r>
              <a:rPr dirty="0" sz="6000" spc="145"/>
              <a:t>n</a:t>
            </a:r>
            <a:r>
              <a:rPr dirty="0" sz="6000" spc="-190"/>
              <a:t>t</a:t>
            </a:r>
            <a:r>
              <a:rPr dirty="0" sz="6000" spc="120"/>
              <a:t>a</a:t>
            </a:r>
            <a:r>
              <a:rPr dirty="0" sz="6000" spc="-430"/>
              <a:t> </a:t>
            </a:r>
            <a:r>
              <a:rPr dirty="0" sz="6000" spc="190"/>
              <a:t>d</a:t>
            </a:r>
            <a:r>
              <a:rPr dirty="0" sz="6000" spc="15"/>
              <a:t>e  </a:t>
            </a:r>
            <a:r>
              <a:rPr dirty="0" sz="6000" spc="125"/>
              <a:t>Debugg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98423" y="5803483"/>
            <a:ext cx="6489700" cy="4483735"/>
          </a:xfrm>
          <a:custGeom>
            <a:avLst/>
            <a:gdLst/>
            <a:ahLst/>
            <a:cxnLst/>
            <a:rect l="l" t="t" r="r" b="b"/>
            <a:pathLst>
              <a:path w="6489700" h="4483734">
                <a:moveTo>
                  <a:pt x="1846861" y="0"/>
                </a:moveTo>
                <a:lnTo>
                  <a:pt x="5541342" y="0"/>
                </a:lnTo>
                <a:lnTo>
                  <a:pt x="6489575" y="1642402"/>
                </a:lnTo>
                <a:lnTo>
                  <a:pt x="6489575" y="4483516"/>
                </a:lnTo>
                <a:lnTo>
                  <a:pt x="741258" y="4483516"/>
                </a:lnTo>
                <a:lnTo>
                  <a:pt x="0" y="3199777"/>
                </a:lnTo>
                <a:lnTo>
                  <a:pt x="0" y="3198888"/>
                </a:lnTo>
                <a:lnTo>
                  <a:pt x="1846861" y="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647235" y="430609"/>
            <a:ext cx="11640820" cy="9856470"/>
            <a:chOff x="6647235" y="430609"/>
            <a:chExt cx="11640820" cy="9856470"/>
          </a:xfrm>
        </p:grpSpPr>
        <p:sp>
          <p:nvSpPr>
            <p:cNvPr id="4" name="object 4"/>
            <p:cNvSpPr/>
            <p:nvPr/>
          </p:nvSpPr>
          <p:spPr>
            <a:xfrm>
              <a:off x="14388141" y="430609"/>
              <a:ext cx="3900170" cy="4570095"/>
            </a:xfrm>
            <a:custGeom>
              <a:avLst/>
              <a:gdLst/>
              <a:ahLst/>
              <a:cxnLst/>
              <a:rect l="l" t="t" r="r" b="b"/>
              <a:pathLst>
                <a:path w="3900169" h="4570095">
                  <a:moveTo>
                    <a:pt x="1318994" y="0"/>
                  </a:moveTo>
                  <a:lnTo>
                    <a:pt x="3899858" y="0"/>
                  </a:lnTo>
                  <a:lnTo>
                    <a:pt x="3899858" y="4569847"/>
                  </a:lnTo>
                  <a:lnTo>
                    <a:pt x="1319177" y="4569847"/>
                  </a:lnTo>
                  <a:lnTo>
                    <a:pt x="0" y="2285294"/>
                  </a:lnTo>
                  <a:lnTo>
                    <a:pt x="0" y="2284566"/>
                  </a:lnTo>
                  <a:lnTo>
                    <a:pt x="1318994" y="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900" y="1698135"/>
              <a:ext cx="7952658" cy="68907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52132" y="7348453"/>
              <a:ext cx="3305189" cy="24764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47235" y="7356713"/>
              <a:ext cx="3801745" cy="2930525"/>
            </a:xfrm>
            <a:custGeom>
              <a:avLst/>
              <a:gdLst/>
              <a:ahLst/>
              <a:cxnLst/>
              <a:rect l="l" t="t" r="r" b="b"/>
              <a:pathLst>
                <a:path w="3801745" h="2930525">
                  <a:moveTo>
                    <a:pt x="950239" y="0"/>
                  </a:moveTo>
                  <a:lnTo>
                    <a:pt x="2851154" y="0"/>
                  </a:lnTo>
                  <a:lnTo>
                    <a:pt x="3801551" y="1646133"/>
                  </a:lnTo>
                  <a:lnTo>
                    <a:pt x="3060158" y="2930286"/>
                  </a:lnTo>
                  <a:lnTo>
                    <a:pt x="741361" y="2930286"/>
                  </a:lnTo>
                  <a:lnTo>
                    <a:pt x="0" y="1646353"/>
                  </a:lnTo>
                  <a:lnTo>
                    <a:pt x="0" y="1645913"/>
                  </a:lnTo>
                  <a:lnTo>
                    <a:pt x="950239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16000" y="4192789"/>
            <a:ext cx="395541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950" algn="l"/>
                <a:tab pos="3573145" algn="l"/>
              </a:tabLst>
            </a:pPr>
            <a:r>
              <a:rPr dirty="0" sz="2500" spc="60">
                <a:latin typeface="Trebuchet MS"/>
                <a:cs typeface="Trebuchet MS"/>
              </a:rPr>
              <a:t>d</a:t>
            </a:r>
            <a:r>
              <a:rPr dirty="0" sz="2500" spc="-30">
                <a:latin typeface="Trebuchet MS"/>
                <a:cs typeface="Trebuchet MS"/>
              </a:rPr>
              <a:t>e</a:t>
            </a:r>
            <a:r>
              <a:rPr dirty="0" sz="2500" spc="140">
                <a:latin typeface="Trebuchet MS"/>
                <a:cs typeface="Trebuchet MS"/>
              </a:rPr>
              <a:t>s</a:t>
            </a:r>
            <a:r>
              <a:rPr dirty="0" sz="2500" spc="20">
                <a:latin typeface="Trebuchet MS"/>
                <a:cs typeface="Trebuchet MS"/>
              </a:rPr>
              <a:t>a</a:t>
            </a:r>
            <a:r>
              <a:rPr dirty="0" sz="2500" spc="-45">
                <a:latin typeface="Trebuchet MS"/>
                <a:cs typeface="Trebuchet MS"/>
              </a:rPr>
              <a:t>rr</a:t>
            </a:r>
            <a:r>
              <a:rPr dirty="0" sz="2500" spc="80">
                <a:latin typeface="Trebuchet MS"/>
                <a:cs typeface="Trebuchet MS"/>
              </a:rPr>
              <a:t>o</a:t>
            </a:r>
            <a:r>
              <a:rPr dirty="0" sz="2500" spc="-30">
                <a:latin typeface="Trebuchet MS"/>
                <a:cs typeface="Trebuchet MS"/>
              </a:rPr>
              <a:t>ll</a:t>
            </a:r>
            <a:r>
              <a:rPr dirty="0" sz="2500" spc="20">
                <a:latin typeface="Trebuchet MS"/>
                <a:cs typeface="Trebuchet MS"/>
              </a:rPr>
              <a:t>a</a:t>
            </a:r>
            <a:r>
              <a:rPr dirty="0" sz="2500" spc="60">
                <a:latin typeface="Trebuchet MS"/>
                <a:cs typeface="Trebuchet MS"/>
              </a:rPr>
              <a:t>d</a:t>
            </a:r>
            <a:r>
              <a:rPr dirty="0" sz="2500" spc="80">
                <a:latin typeface="Trebuchet MS"/>
                <a:cs typeface="Trebuchet MS"/>
              </a:rPr>
              <a:t>o</a:t>
            </a:r>
            <a:r>
              <a:rPr dirty="0" sz="2500" spc="-45">
                <a:latin typeface="Trebuchet MS"/>
                <a:cs typeface="Trebuchet MS"/>
              </a:rPr>
              <a:t>r</a:t>
            </a:r>
            <a:r>
              <a:rPr dirty="0" sz="2500" spc="-30">
                <a:latin typeface="Trebuchet MS"/>
                <a:cs typeface="Trebuchet MS"/>
              </a:rPr>
              <a:t>e</a:t>
            </a:r>
            <a:r>
              <a:rPr dirty="0" sz="2500" spc="145">
                <a:latin typeface="Trebuchet MS"/>
                <a:cs typeface="Trebuchet MS"/>
              </a:rPr>
              <a:t>s</a:t>
            </a:r>
            <a:r>
              <a:rPr dirty="0" sz="2500">
                <a:latin typeface="Trebuchet MS"/>
                <a:cs typeface="Trebuchet MS"/>
              </a:rPr>
              <a:t>	</a:t>
            </a:r>
            <a:r>
              <a:rPr dirty="0" sz="2500" spc="-30">
                <a:latin typeface="Trebuchet MS"/>
                <a:cs typeface="Trebuchet MS"/>
              </a:rPr>
              <a:t>ll</a:t>
            </a:r>
            <a:r>
              <a:rPr dirty="0" sz="2500" spc="-30">
                <a:latin typeface="Trebuchet MS"/>
                <a:cs typeface="Trebuchet MS"/>
              </a:rPr>
              <a:t>e</a:t>
            </a:r>
            <a:r>
              <a:rPr dirty="0" sz="2500" spc="-55">
                <a:latin typeface="Trebuchet MS"/>
                <a:cs typeface="Trebuchet MS"/>
              </a:rPr>
              <a:t>v</a:t>
            </a:r>
            <a:r>
              <a:rPr dirty="0" sz="2500" spc="20">
                <a:latin typeface="Trebuchet MS"/>
                <a:cs typeface="Trebuchet MS"/>
              </a:rPr>
              <a:t>a</a:t>
            </a:r>
            <a:r>
              <a:rPr dirty="0" sz="2500" spc="-40">
                <a:latin typeface="Trebuchet MS"/>
                <a:cs typeface="Trebuchet MS"/>
              </a:rPr>
              <a:t>r</a:t>
            </a:r>
            <a:r>
              <a:rPr dirty="0" sz="2500">
                <a:latin typeface="Trebuchet MS"/>
                <a:cs typeface="Trebuchet MS"/>
              </a:rPr>
              <a:t>	</a:t>
            </a:r>
            <a:r>
              <a:rPr dirty="0" sz="2500" spc="75">
                <a:latin typeface="Trebuchet MS"/>
                <a:cs typeface="Trebuchet MS"/>
              </a:rPr>
              <a:t>u</a:t>
            </a:r>
            <a:r>
              <a:rPr dirty="0" sz="2500" spc="90">
                <a:latin typeface="Trebuchet MS"/>
                <a:cs typeface="Trebuchet MS"/>
              </a:rPr>
              <a:t>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 spc="-160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1016000" y="3697451"/>
            <a:ext cx="5967730" cy="90170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1630045" algn="l"/>
                <a:tab pos="4142740" algn="l"/>
              </a:tabLst>
            </a:pPr>
            <a:r>
              <a:rPr dirty="0" sz="2500" spc="-25">
                <a:latin typeface="Trebuchet MS"/>
                <a:cs typeface="Trebuchet MS"/>
              </a:rPr>
              <a:t>Existen	</a:t>
            </a:r>
            <a:r>
              <a:rPr dirty="0" sz="2500" spc="5">
                <a:latin typeface="Trebuchet MS"/>
                <a:cs typeface="Trebuchet MS"/>
              </a:rPr>
              <a:t>herramientas	</a:t>
            </a:r>
            <a:r>
              <a:rPr dirty="0" sz="2500" spc="-10">
                <a:latin typeface="Trebuchet MS"/>
                <a:cs typeface="Trebuchet MS"/>
              </a:rPr>
              <a:t>permiten</a:t>
            </a:r>
            <a:endParaRPr sz="2500">
              <a:latin typeface="Trebuchet MS"/>
              <a:cs typeface="Trebuchet MS"/>
            </a:endParaRPr>
          </a:p>
          <a:p>
            <a:pPr marL="4206240">
              <a:lnSpc>
                <a:spcPct val="100000"/>
              </a:lnSpc>
              <a:spcBef>
                <a:spcPts val="450"/>
              </a:spcBef>
            </a:pPr>
            <a:r>
              <a:rPr dirty="0" sz="2500" spc="140">
                <a:latin typeface="Trebuchet MS"/>
                <a:cs typeface="Trebuchet MS"/>
              </a:rPr>
              <a:t>s</a:t>
            </a:r>
            <a:r>
              <a:rPr dirty="0" sz="2500" spc="-30">
                <a:latin typeface="Trebuchet MS"/>
                <a:cs typeface="Trebuchet MS"/>
              </a:rPr>
              <a:t>e</a:t>
            </a:r>
            <a:r>
              <a:rPr dirty="0" sz="2500" spc="-5">
                <a:latin typeface="Trebuchet MS"/>
                <a:cs typeface="Trebuchet MS"/>
              </a:rPr>
              <a:t>g</a:t>
            </a:r>
            <a:r>
              <a:rPr dirty="0" sz="2500" spc="75">
                <a:latin typeface="Trebuchet MS"/>
                <a:cs typeface="Trebuchet MS"/>
              </a:rPr>
              <a:t>u</a:t>
            </a:r>
            <a:r>
              <a:rPr dirty="0" sz="2500" spc="-40">
                <a:latin typeface="Trebuchet MS"/>
                <a:cs typeface="Trebuchet MS"/>
              </a:rPr>
              <a:t>i</a:t>
            </a:r>
            <a:r>
              <a:rPr dirty="0" sz="2500" spc="50">
                <a:latin typeface="Trebuchet MS"/>
                <a:cs typeface="Trebuchet MS"/>
              </a:rPr>
              <a:t>m</a:t>
            </a:r>
            <a:r>
              <a:rPr dirty="0" sz="2500" spc="-40">
                <a:latin typeface="Trebuchet MS"/>
                <a:cs typeface="Trebuchet MS"/>
              </a:rPr>
              <a:t>i</a:t>
            </a:r>
            <a:r>
              <a:rPr dirty="0" sz="2500" spc="-30">
                <a:latin typeface="Trebuchet MS"/>
                <a:cs typeface="Trebuchet MS"/>
              </a:rPr>
              <a:t>e</a:t>
            </a:r>
            <a:r>
              <a:rPr dirty="0" sz="2500" spc="85">
                <a:latin typeface="Trebuchet MS"/>
                <a:cs typeface="Trebuchet MS"/>
              </a:rPr>
              <a:t>n</a:t>
            </a:r>
            <a:r>
              <a:rPr dirty="0" sz="2500" spc="-140">
                <a:latin typeface="Trebuchet MS"/>
                <a:cs typeface="Trebuchet MS"/>
              </a:rPr>
              <a:t>t</a:t>
            </a:r>
            <a:r>
              <a:rPr dirty="0" sz="2500" spc="85">
                <a:latin typeface="Trebuchet MS"/>
                <a:cs typeface="Trebuchet MS"/>
              </a:rPr>
              <a:t>o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1920" y="3697451"/>
            <a:ext cx="1233805" cy="90170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795020" algn="l"/>
              </a:tabLst>
            </a:pPr>
            <a:r>
              <a:rPr dirty="0" sz="2500" spc="25">
                <a:latin typeface="Trebuchet MS"/>
                <a:cs typeface="Trebuchet MS"/>
              </a:rPr>
              <a:t>a	</a:t>
            </a:r>
            <a:r>
              <a:rPr dirty="0" sz="2500" spc="65">
                <a:latin typeface="Trebuchet MS"/>
                <a:cs typeface="Trebuchet MS"/>
              </a:rPr>
              <a:t>los</a:t>
            </a:r>
            <a:endParaRPr sz="2500">
              <a:latin typeface="Trebuchet MS"/>
              <a:cs typeface="Trebuchet MS"/>
            </a:endParaRPr>
          </a:p>
          <a:p>
            <a:pPr marL="182245">
              <a:lnSpc>
                <a:spcPct val="100000"/>
              </a:lnSpc>
              <a:spcBef>
                <a:spcPts val="450"/>
              </a:spcBef>
              <a:tabLst>
                <a:tab pos="802005" algn="l"/>
              </a:tabLst>
            </a:pPr>
            <a:r>
              <a:rPr dirty="0" sz="2500" spc="60">
                <a:latin typeface="Trebuchet MS"/>
                <a:cs typeface="Trebuchet MS"/>
              </a:rPr>
              <a:t>d</a:t>
            </a:r>
            <a:r>
              <a:rPr dirty="0" sz="2500" spc="-25">
                <a:latin typeface="Trebuchet MS"/>
                <a:cs typeface="Trebuchet MS"/>
              </a:rPr>
              <a:t>e</a:t>
            </a:r>
            <a:r>
              <a:rPr dirty="0" sz="2500">
                <a:latin typeface="Trebuchet MS"/>
                <a:cs typeface="Trebuchet MS"/>
              </a:rPr>
              <a:t>	</a:t>
            </a:r>
            <a:r>
              <a:rPr dirty="0" sz="2500" spc="-30">
                <a:latin typeface="Trebuchet MS"/>
                <a:cs typeface="Trebuchet MS"/>
              </a:rPr>
              <a:t>l</a:t>
            </a:r>
            <a:r>
              <a:rPr dirty="0" sz="2500" spc="80">
                <a:latin typeface="Trebuchet MS"/>
                <a:cs typeface="Trebuchet MS"/>
              </a:rPr>
              <a:t>o</a:t>
            </a:r>
            <a:r>
              <a:rPr dirty="0" sz="2500" spc="145">
                <a:latin typeface="Trebuchet MS"/>
                <a:cs typeface="Trebuchet MS"/>
              </a:rPr>
              <a:t>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000" y="4573751"/>
            <a:ext cx="7270750" cy="440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35">
                <a:latin typeface="Trebuchet MS"/>
                <a:cs typeface="Trebuchet MS"/>
              </a:rPr>
              <a:t>cambios </a:t>
            </a:r>
            <a:r>
              <a:rPr dirty="0" sz="2500" spc="5">
                <a:latin typeface="Trebuchet MS"/>
                <a:cs typeface="Trebuchet MS"/>
              </a:rPr>
              <a:t>realizados </a:t>
            </a:r>
            <a:r>
              <a:rPr dirty="0" sz="2500" spc="30">
                <a:latin typeface="Trebuchet MS"/>
                <a:cs typeface="Trebuchet MS"/>
              </a:rPr>
              <a:t>en </a:t>
            </a:r>
            <a:r>
              <a:rPr dirty="0" sz="2500" spc="-30">
                <a:latin typeface="Trebuchet MS"/>
                <a:cs typeface="Trebuchet MS"/>
              </a:rPr>
              <a:t>el </a:t>
            </a:r>
            <a:r>
              <a:rPr dirty="0" sz="2500" spc="20">
                <a:latin typeface="Trebuchet MS"/>
                <a:cs typeface="Trebuchet MS"/>
              </a:rPr>
              <a:t>código de </a:t>
            </a:r>
            <a:r>
              <a:rPr dirty="0" sz="2500" spc="85">
                <a:latin typeface="Trebuchet MS"/>
                <a:cs typeface="Trebuchet MS"/>
              </a:rPr>
              <a:t>un </a:t>
            </a:r>
            <a:r>
              <a:rPr dirty="0" sz="2500" spc="-20">
                <a:latin typeface="Trebuchet MS"/>
                <a:cs typeface="Trebuchet MS"/>
              </a:rPr>
              <a:t>proyecto </a:t>
            </a:r>
            <a:r>
              <a:rPr dirty="0" sz="2500" spc="25">
                <a:latin typeface="Trebuchet MS"/>
                <a:cs typeface="Trebuchet MS"/>
              </a:rPr>
              <a:t>a </a:t>
            </a:r>
            <a:r>
              <a:rPr dirty="0" sz="2500" spc="30">
                <a:latin typeface="Trebuchet MS"/>
                <a:cs typeface="Trebuchet MS"/>
              </a:rPr>
              <a:t> </a:t>
            </a:r>
            <a:r>
              <a:rPr dirty="0" sz="2500" spc="25">
                <a:latin typeface="Trebuchet MS"/>
                <a:cs typeface="Trebuchet MS"/>
              </a:rPr>
              <a:t>lo</a:t>
            </a:r>
            <a:r>
              <a:rPr dirty="0" sz="2500" spc="-65">
                <a:latin typeface="Trebuchet MS"/>
                <a:cs typeface="Trebuchet MS"/>
              </a:rPr>
              <a:t> </a:t>
            </a:r>
            <a:r>
              <a:rPr dirty="0" sz="2500" spc="5">
                <a:latin typeface="Trebuchet MS"/>
                <a:cs typeface="Trebuchet MS"/>
              </a:rPr>
              <a:t>largo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del</a:t>
            </a:r>
            <a:r>
              <a:rPr dirty="0" sz="2500" spc="-60">
                <a:latin typeface="Trebuchet MS"/>
                <a:cs typeface="Trebuchet MS"/>
              </a:rPr>
              <a:t> tiempo.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rebuchet MS"/>
              <a:cs typeface="Trebuchet MS"/>
            </a:endParaRPr>
          </a:p>
          <a:p>
            <a:pPr algn="just" marL="12700" marR="9525">
              <a:lnSpc>
                <a:spcPct val="114999"/>
              </a:lnSpc>
              <a:spcBef>
                <a:spcPts val="5"/>
              </a:spcBef>
            </a:pPr>
            <a:r>
              <a:rPr dirty="0" sz="2500" spc="-5">
                <a:latin typeface="Trebuchet MS"/>
                <a:cs typeface="Trebuchet MS"/>
              </a:rPr>
              <a:t>Hay </a:t>
            </a:r>
            <a:r>
              <a:rPr dirty="0" sz="2500" spc="50">
                <a:latin typeface="Trebuchet MS"/>
                <a:cs typeface="Trebuchet MS"/>
              </a:rPr>
              <a:t>muchas </a:t>
            </a:r>
            <a:r>
              <a:rPr dirty="0" sz="2500" spc="5">
                <a:latin typeface="Trebuchet MS"/>
                <a:cs typeface="Trebuchet MS"/>
              </a:rPr>
              <a:t>herramientas disponibles, </a:t>
            </a:r>
            <a:r>
              <a:rPr dirty="0" sz="2500" spc="15">
                <a:latin typeface="Trebuchet MS"/>
                <a:cs typeface="Trebuchet MS"/>
              </a:rPr>
              <a:t>pero </a:t>
            </a:r>
            <a:r>
              <a:rPr dirty="0" sz="2500" spc="60">
                <a:latin typeface="Trebuchet MS"/>
                <a:cs typeface="Trebuchet MS"/>
              </a:rPr>
              <a:t>una </a:t>
            </a:r>
            <a:r>
              <a:rPr dirty="0" sz="2500" spc="65">
                <a:latin typeface="Trebuchet MS"/>
                <a:cs typeface="Trebuchet MS"/>
              </a:rPr>
              <a:t> </a:t>
            </a:r>
            <a:r>
              <a:rPr dirty="0" sz="2500" spc="20">
                <a:latin typeface="Trebuchet MS"/>
                <a:cs typeface="Trebuchet MS"/>
              </a:rPr>
              <a:t>de</a:t>
            </a:r>
            <a:r>
              <a:rPr dirty="0" sz="2500" spc="-65">
                <a:latin typeface="Trebuchet MS"/>
                <a:cs typeface="Trebuchet MS"/>
              </a:rPr>
              <a:t> </a:t>
            </a:r>
            <a:r>
              <a:rPr dirty="0" sz="2500" spc="45">
                <a:latin typeface="Trebuchet MS"/>
                <a:cs typeface="Trebuchet MS"/>
              </a:rPr>
              <a:t>las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70">
                <a:latin typeface="Trebuchet MS"/>
                <a:cs typeface="Trebuchet MS"/>
              </a:rPr>
              <a:t>más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35">
                <a:latin typeface="Trebuchet MS"/>
                <a:cs typeface="Trebuchet MS"/>
              </a:rPr>
              <a:t>populares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55">
                <a:latin typeface="Trebuchet MS"/>
                <a:cs typeface="Trebuchet MS"/>
              </a:rPr>
              <a:t>es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-185">
                <a:latin typeface="Trebuchet MS"/>
                <a:cs typeface="Trebuchet MS"/>
              </a:rPr>
              <a:t>Git.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rebuchet MS"/>
              <a:cs typeface="Trebuchet MS"/>
            </a:endParaRPr>
          </a:p>
          <a:p>
            <a:pPr algn="just" marL="12700" marR="8255">
              <a:lnSpc>
                <a:spcPct val="114999"/>
              </a:lnSpc>
              <a:spcBef>
                <a:spcPts val="5"/>
              </a:spcBef>
            </a:pPr>
            <a:r>
              <a:rPr dirty="0" sz="2500" spc="-110">
                <a:latin typeface="Trebuchet MS"/>
                <a:cs typeface="Trebuchet MS"/>
              </a:rPr>
              <a:t>Git</a:t>
            </a:r>
            <a:r>
              <a:rPr dirty="0" sz="2500" spc="-105">
                <a:latin typeface="Trebuchet MS"/>
                <a:cs typeface="Trebuchet MS"/>
              </a:rPr>
              <a:t> </a:t>
            </a:r>
            <a:r>
              <a:rPr dirty="0" sz="2500" spc="55">
                <a:latin typeface="Trebuchet MS"/>
                <a:cs typeface="Trebuchet MS"/>
              </a:rPr>
              <a:t>es</a:t>
            </a:r>
            <a:r>
              <a:rPr dirty="0" sz="2500" spc="60">
                <a:latin typeface="Trebuchet MS"/>
                <a:cs typeface="Trebuchet MS"/>
              </a:rPr>
              <a:t> </a:t>
            </a:r>
            <a:r>
              <a:rPr dirty="0" sz="2500" spc="85">
                <a:latin typeface="Trebuchet MS"/>
                <a:cs typeface="Trebuchet MS"/>
              </a:rPr>
              <a:t>un</a:t>
            </a:r>
            <a:r>
              <a:rPr dirty="0" sz="2500" spc="90">
                <a:latin typeface="Trebuchet MS"/>
                <a:cs typeface="Trebuchet MS"/>
              </a:rPr>
              <a:t> </a:t>
            </a:r>
            <a:r>
              <a:rPr dirty="0" sz="2500" spc="20">
                <a:latin typeface="Trebuchet MS"/>
                <a:cs typeface="Trebuchet MS"/>
              </a:rPr>
              <a:t>sistema</a:t>
            </a:r>
            <a:r>
              <a:rPr dirty="0" sz="2500" spc="25">
                <a:latin typeface="Trebuchet MS"/>
                <a:cs typeface="Trebuchet MS"/>
              </a:rPr>
              <a:t> </a:t>
            </a:r>
            <a:r>
              <a:rPr dirty="0" sz="2500" spc="20">
                <a:latin typeface="Trebuchet MS"/>
                <a:cs typeface="Trebuchet MS"/>
              </a:rPr>
              <a:t>de</a:t>
            </a:r>
            <a:r>
              <a:rPr dirty="0" sz="2500" spc="25">
                <a:latin typeface="Trebuchet MS"/>
                <a:cs typeface="Trebuchet MS"/>
              </a:rPr>
              <a:t> </a:t>
            </a:r>
            <a:r>
              <a:rPr dirty="0" sz="2500" spc="-5">
                <a:latin typeface="Trebuchet MS"/>
                <a:cs typeface="Trebuchet MS"/>
              </a:rPr>
              <a:t>control</a:t>
            </a:r>
            <a:r>
              <a:rPr dirty="0" sz="2500">
                <a:latin typeface="Trebuchet MS"/>
                <a:cs typeface="Trebuchet MS"/>
              </a:rPr>
              <a:t> </a:t>
            </a:r>
            <a:r>
              <a:rPr dirty="0" sz="2500" spc="20">
                <a:latin typeface="Trebuchet MS"/>
                <a:cs typeface="Trebuchet MS"/>
              </a:rPr>
              <a:t>de</a:t>
            </a:r>
            <a:r>
              <a:rPr dirty="0" sz="2500" spc="25">
                <a:latin typeface="Trebuchet MS"/>
                <a:cs typeface="Trebuchet MS"/>
              </a:rPr>
              <a:t> versiones </a:t>
            </a:r>
            <a:r>
              <a:rPr dirty="0" sz="2500" spc="30">
                <a:latin typeface="Trebuchet MS"/>
                <a:cs typeface="Trebuchet MS"/>
              </a:rPr>
              <a:t> </a:t>
            </a:r>
            <a:r>
              <a:rPr dirty="0" sz="2500" spc="15">
                <a:latin typeface="Trebuchet MS"/>
                <a:cs typeface="Trebuchet MS"/>
              </a:rPr>
              <a:t>distribuido</a:t>
            </a:r>
            <a:r>
              <a:rPr dirty="0" sz="2500" spc="20">
                <a:latin typeface="Trebuchet MS"/>
                <a:cs typeface="Trebuchet MS"/>
              </a:rPr>
              <a:t> </a:t>
            </a:r>
            <a:r>
              <a:rPr dirty="0" sz="2500" spc="35">
                <a:latin typeface="Trebuchet MS"/>
                <a:cs typeface="Trebuchet MS"/>
              </a:rPr>
              <a:t>que</a:t>
            </a:r>
            <a:r>
              <a:rPr dirty="0" sz="2500" spc="40">
                <a:latin typeface="Trebuchet MS"/>
                <a:cs typeface="Trebuchet MS"/>
              </a:rPr>
              <a:t> </a:t>
            </a:r>
            <a:r>
              <a:rPr dirty="0" sz="2500" spc="-25">
                <a:latin typeface="Trebuchet MS"/>
                <a:cs typeface="Trebuchet MS"/>
              </a:rPr>
              <a:t>permite</a:t>
            </a:r>
            <a:r>
              <a:rPr dirty="0" sz="2500" spc="-20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almacenar</a:t>
            </a:r>
            <a:r>
              <a:rPr dirty="0" sz="2500" spc="5">
                <a:latin typeface="Trebuchet MS"/>
                <a:cs typeface="Trebuchet MS"/>
              </a:rPr>
              <a:t> </a:t>
            </a:r>
            <a:r>
              <a:rPr dirty="0" sz="2500" spc="-65">
                <a:latin typeface="Trebuchet MS"/>
                <a:cs typeface="Trebuchet MS"/>
              </a:rPr>
              <a:t>y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5">
                <a:latin typeface="Trebuchet MS"/>
                <a:cs typeface="Trebuchet MS"/>
              </a:rPr>
              <a:t>gestionar </a:t>
            </a:r>
            <a:r>
              <a:rPr dirty="0" sz="2500" spc="10">
                <a:latin typeface="Trebuchet MS"/>
                <a:cs typeface="Trebuchet MS"/>
              </a:rPr>
              <a:t> </a:t>
            </a:r>
            <a:r>
              <a:rPr dirty="0" sz="2500" spc="-15">
                <a:latin typeface="Trebuchet MS"/>
                <a:cs typeface="Trebuchet MS"/>
              </a:rPr>
              <a:t>diferentes </a:t>
            </a:r>
            <a:r>
              <a:rPr dirty="0" sz="2500" spc="25">
                <a:latin typeface="Trebuchet MS"/>
                <a:cs typeface="Trebuchet MS"/>
              </a:rPr>
              <a:t>versiones </a:t>
            </a:r>
            <a:r>
              <a:rPr dirty="0" sz="2500" spc="20">
                <a:latin typeface="Trebuchet MS"/>
                <a:cs typeface="Trebuchet MS"/>
              </a:rPr>
              <a:t>de </a:t>
            </a:r>
            <a:r>
              <a:rPr dirty="0" sz="2500" spc="85">
                <a:latin typeface="Trebuchet MS"/>
                <a:cs typeface="Trebuchet MS"/>
              </a:rPr>
              <a:t>un </a:t>
            </a:r>
            <a:r>
              <a:rPr dirty="0" sz="2500" spc="-20">
                <a:latin typeface="Trebuchet MS"/>
                <a:cs typeface="Trebuchet MS"/>
              </a:rPr>
              <a:t>proyecto </a:t>
            </a:r>
            <a:r>
              <a:rPr dirty="0" sz="2500" spc="20">
                <a:latin typeface="Trebuchet MS"/>
                <a:cs typeface="Trebuchet MS"/>
              </a:rPr>
              <a:t>de </a:t>
            </a:r>
            <a:r>
              <a:rPr dirty="0" sz="2500" spc="15">
                <a:latin typeface="Trebuchet MS"/>
                <a:cs typeface="Trebuchet MS"/>
              </a:rPr>
              <a:t>manera </a:t>
            </a:r>
            <a:r>
              <a:rPr dirty="0" sz="2500" spc="20">
                <a:latin typeface="Trebuchet MS"/>
                <a:cs typeface="Trebuchet MS"/>
              </a:rPr>
              <a:t> </a:t>
            </a:r>
            <a:r>
              <a:rPr dirty="0" sz="2500" spc="-85">
                <a:latin typeface="Trebuchet MS"/>
                <a:cs typeface="Trebuchet MS"/>
              </a:rPr>
              <a:t>eficiente.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887479"/>
            <a:ext cx="5086985" cy="2606675"/>
          </a:xfrm>
          <a:prstGeom prst="rect"/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295"/>
              </a:spcBef>
            </a:pPr>
            <a:r>
              <a:rPr dirty="0" sz="8500" spc="-350">
                <a:solidFill>
                  <a:srgbClr val="000000"/>
                </a:solidFill>
              </a:rPr>
              <a:t>C</a:t>
            </a:r>
            <a:r>
              <a:rPr dirty="0" sz="8500" spc="310">
                <a:solidFill>
                  <a:srgbClr val="000000"/>
                </a:solidFill>
              </a:rPr>
              <a:t>o</a:t>
            </a:r>
            <a:r>
              <a:rPr dirty="0" sz="8500" spc="200">
                <a:solidFill>
                  <a:srgbClr val="000000"/>
                </a:solidFill>
              </a:rPr>
              <a:t>n</a:t>
            </a:r>
            <a:r>
              <a:rPr dirty="0" sz="8500" spc="-270">
                <a:solidFill>
                  <a:srgbClr val="000000"/>
                </a:solidFill>
              </a:rPr>
              <a:t>t</a:t>
            </a:r>
            <a:r>
              <a:rPr dirty="0" sz="8500" spc="-45">
                <a:solidFill>
                  <a:srgbClr val="000000"/>
                </a:solidFill>
              </a:rPr>
              <a:t>r</a:t>
            </a:r>
            <a:r>
              <a:rPr dirty="0" sz="8500" spc="310">
                <a:solidFill>
                  <a:srgbClr val="000000"/>
                </a:solidFill>
              </a:rPr>
              <a:t>o</a:t>
            </a:r>
            <a:r>
              <a:rPr dirty="0" sz="8500">
                <a:solidFill>
                  <a:srgbClr val="000000"/>
                </a:solidFill>
              </a:rPr>
              <a:t>l</a:t>
            </a:r>
            <a:r>
              <a:rPr dirty="0" sz="8500" spc="-610">
                <a:solidFill>
                  <a:srgbClr val="000000"/>
                </a:solidFill>
              </a:rPr>
              <a:t> </a:t>
            </a:r>
            <a:r>
              <a:rPr dirty="0" sz="8500" spc="265">
                <a:solidFill>
                  <a:srgbClr val="000000"/>
                </a:solidFill>
              </a:rPr>
              <a:t>d</a:t>
            </a:r>
            <a:r>
              <a:rPr dirty="0" sz="8500" spc="20">
                <a:solidFill>
                  <a:srgbClr val="000000"/>
                </a:solidFill>
              </a:rPr>
              <a:t>e  </a:t>
            </a:r>
            <a:r>
              <a:rPr dirty="0" sz="8500" spc="150">
                <a:solidFill>
                  <a:srgbClr val="000000"/>
                </a:solidFill>
              </a:rPr>
              <a:t>versiones</a:t>
            </a:r>
            <a:endParaRPr sz="8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ERICK DANIEL ANTILLÓN CHINCHILLA</dc:creator>
  <cp:keywords>DAFZSWlJ5gA,BAEYzrrPwfM</cp:keywords>
  <dc:title>Clase 3 - 04/02/2023</dc:title>
  <dcterms:created xsi:type="dcterms:W3CDTF">2023-07-30T01:14:08Z</dcterms:created>
  <dcterms:modified xsi:type="dcterms:W3CDTF">2023-07-30T01:14:08Z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2023-02-04T00:00:00Z</vt:filetime>
  </property>
  <property fmtid="{D5CDD505-2E9C-101B-9397-08002B2CF9AE}" pid="3" name="Creator">
    <vt:lpwstr>Canva</vt:lpwstr>
  </property>
  <property fmtid="{D5CDD505-2E9C-101B-9397-08002B2CF9AE}" pid="4" name="LastSaved">
    <vt:filetime>2023-07-30T00:00:00Z</vt:filetime>
  </property>
</Properties>
</file>