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2" r:id="rId8"/>
    <p:sldId id="294" r:id="rId9"/>
    <p:sldId id="296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20" d="100"/>
          <a:sy n="120" d="100"/>
        </p:scale>
        <p:origin x="-204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29" r="5744" b="337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7" name="Rectangle 5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s-GT" sz="3200">
                <a:solidFill>
                  <a:schemeClr val="bg1"/>
                </a:solidFill>
              </a:rPr>
              <a:t>Mapas de Karnaugh de 4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1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A749-B7DF-40EC-881A-7A6FCE6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0884"/>
          </a:xfrm>
        </p:spPr>
        <p:txBody>
          <a:bodyPr>
            <a:normAutofit fontScale="90000"/>
          </a:bodyPr>
          <a:lstStyle/>
          <a:p>
            <a:r>
              <a:rPr lang="es-GT"/>
              <a:t>Decodificador BCD (</a:t>
            </a:r>
            <a:r>
              <a:rPr lang="es-GT" b="1"/>
              <a:t>Binary-Coded Decimal</a:t>
            </a:r>
            <a:r>
              <a:rPr lang="es-GT"/>
              <a:t>)</a:t>
            </a:r>
            <a:br>
              <a:rPr lang="es-GT"/>
            </a:br>
            <a:r>
              <a:rPr lang="es-GT"/>
              <a:t> a 7 segmentos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8A3814C3-27E7-4AB1-B01A-DA4E1F182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520" y="1717448"/>
            <a:ext cx="6556615" cy="36337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256E7-32F7-4911-8FFA-552A243D004D}"/>
              </a:ext>
            </a:extLst>
          </p:cNvPr>
          <p:cNvSpPr txBox="1"/>
          <p:nvPr/>
        </p:nvSpPr>
        <p:spPr>
          <a:xfrm>
            <a:off x="581192" y="3211175"/>
            <a:ext cx="206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/>
              <a:t>Display a 7 segmentos</a:t>
            </a:r>
          </a:p>
          <a:p>
            <a:pPr algn="r"/>
            <a:r>
              <a:rPr lang="es-GT"/>
              <a:t>cátodo común.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B55A2-A0FC-4B95-A2CA-07BEBDA4B7EB}"/>
              </a:ext>
            </a:extLst>
          </p:cNvPr>
          <p:cNvSpPr txBox="1"/>
          <p:nvPr/>
        </p:nvSpPr>
        <p:spPr>
          <a:xfrm>
            <a:off x="4999948" y="5236311"/>
            <a:ext cx="33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Dígitos decimales a decodificar.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81123-AE1C-4BEB-AF6B-BCF962452D7E}"/>
              </a:ext>
            </a:extLst>
          </p:cNvPr>
          <p:cNvSpPr txBox="1"/>
          <p:nvPr/>
        </p:nvSpPr>
        <p:spPr>
          <a:xfrm>
            <a:off x="1818305" y="1630028"/>
            <a:ext cx="33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Entrada binaria de 4 variables.</a:t>
            </a:r>
          </a:p>
        </p:txBody>
      </p:sp>
    </p:spTree>
    <p:extLst>
      <p:ext uri="{BB962C8B-B14F-4D97-AF65-F5344CB8AC3E}">
        <p14:creationId xmlns:p14="http://schemas.microsoft.com/office/powerpoint/2010/main" val="247219496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4FE9-C0E9-4B3B-8812-26FDE659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2485565" cy="1084441"/>
          </a:xfrm>
        </p:spPr>
        <p:txBody>
          <a:bodyPr>
            <a:normAutofit/>
          </a:bodyPr>
          <a:lstStyle/>
          <a:p>
            <a:r>
              <a:rPr lang="es-GT" dirty="0"/>
              <a:t>1. Tabla de</a:t>
            </a:r>
            <a:br>
              <a:rPr lang="es-GT" dirty="0"/>
            </a:br>
            <a:r>
              <a:rPr lang="es-GT" dirty="0"/>
              <a:t> verdad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55F55E-D57F-4C77-A9DC-8FA224CE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87066"/>
              </p:ext>
            </p:extLst>
          </p:nvPr>
        </p:nvGraphicFramePr>
        <p:xfrm>
          <a:off x="3291840" y="276860"/>
          <a:ext cx="8473872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56">
                  <a:extLst>
                    <a:ext uri="{9D8B030D-6E8A-4147-A177-3AD203B41FA5}">
                      <a16:colId xmlns:a16="http://schemas.microsoft.com/office/drawing/2014/main" val="1791252635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2399290597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1582997452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331234061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1230918599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1990712354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866085603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2101982469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1668936165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2361535516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3186579862"/>
                    </a:ext>
                  </a:extLst>
                </a:gridCol>
                <a:gridCol w="706156">
                  <a:extLst>
                    <a:ext uri="{9D8B030D-6E8A-4147-A177-3AD203B41FA5}">
                      <a16:colId xmlns:a16="http://schemas.microsoft.com/office/drawing/2014/main" val="4070229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9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8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4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3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8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2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9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s-GT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4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4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2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9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14761"/>
                  </a:ext>
                </a:extLst>
              </a:tr>
            </a:tbl>
          </a:graphicData>
        </a:graphic>
      </p:graphicFrame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67501C-5818-4A9F-88D0-279F74ED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9" y="2438954"/>
            <a:ext cx="3131410" cy="17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8835"/>
          </a:xfrm>
        </p:spPr>
        <p:txBody>
          <a:bodyPr/>
          <a:lstStyle/>
          <a:p>
            <a:r>
              <a:rPr lang="es-GT"/>
              <a:t>2. Mapa de Karnaugh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7F862C-5F45-4E90-9E05-DD0726F43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390190"/>
              </p:ext>
            </p:extLst>
          </p:nvPr>
        </p:nvGraphicFramePr>
        <p:xfrm>
          <a:off x="1987828" y="2076520"/>
          <a:ext cx="5194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70">
                  <a:extLst>
                    <a:ext uri="{9D8B030D-6E8A-4147-A177-3AD203B41FA5}">
                      <a16:colId xmlns:a16="http://schemas.microsoft.com/office/drawing/2014/main" val="1493145614"/>
                    </a:ext>
                  </a:extLst>
                </a:gridCol>
                <a:gridCol w="1038970">
                  <a:extLst>
                    <a:ext uri="{9D8B030D-6E8A-4147-A177-3AD203B41FA5}">
                      <a16:colId xmlns:a16="http://schemas.microsoft.com/office/drawing/2014/main" val="1652417631"/>
                    </a:ext>
                  </a:extLst>
                </a:gridCol>
                <a:gridCol w="1038970">
                  <a:extLst>
                    <a:ext uri="{9D8B030D-6E8A-4147-A177-3AD203B41FA5}">
                      <a16:colId xmlns:a16="http://schemas.microsoft.com/office/drawing/2014/main" val="2605150065"/>
                    </a:ext>
                  </a:extLst>
                </a:gridCol>
                <a:gridCol w="1038970">
                  <a:extLst>
                    <a:ext uri="{9D8B030D-6E8A-4147-A177-3AD203B41FA5}">
                      <a16:colId xmlns:a16="http://schemas.microsoft.com/office/drawing/2014/main" val="2246478513"/>
                    </a:ext>
                  </a:extLst>
                </a:gridCol>
                <a:gridCol w="1038970">
                  <a:extLst>
                    <a:ext uri="{9D8B030D-6E8A-4147-A177-3AD203B41FA5}">
                      <a16:colId xmlns:a16="http://schemas.microsoft.com/office/drawing/2014/main" val="2300463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    CD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5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  <a:endParaRPr lang="es-G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4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  <a:endParaRPr lang="es-G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  <a:endParaRPr lang="es-G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8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s-G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12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EF08A5-A01D-4964-B969-C9A47A701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36820"/>
              </p:ext>
            </p:extLst>
          </p:nvPr>
        </p:nvGraphicFramePr>
        <p:xfrm>
          <a:off x="8360052" y="276860"/>
          <a:ext cx="311633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266">
                  <a:extLst>
                    <a:ext uri="{9D8B030D-6E8A-4147-A177-3AD203B41FA5}">
                      <a16:colId xmlns:a16="http://schemas.microsoft.com/office/drawing/2014/main" val="3051997616"/>
                    </a:ext>
                  </a:extLst>
                </a:gridCol>
                <a:gridCol w="623266">
                  <a:extLst>
                    <a:ext uri="{9D8B030D-6E8A-4147-A177-3AD203B41FA5}">
                      <a16:colId xmlns:a16="http://schemas.microsoft.com/office/drawing/2014/main" val="52204222"/>
                    </a:ext>
                  </a:extLst>
                </a:gridCol>
                <a:gridCol w="623266">
                  <a:extLst>
                    <a:ext uri="{9D8B030D-6E8A-4147-A177-3AD203B41FA5}">
                      <a16:colId xmlns:a16="http://schemas.microsoft.com/office/drawing/2014/main" val="2772000282"/>
                    </a:ext>
                  </a:extLst>
                </a:gridCol>
                <a:gridCol w="623266">
                  <a:extLst>
                    <a:ext uri="{9D8B030D-6E8A-4147-A177-3AD203B41FA5}">
                      <a16:colId xmlns:a16="http://schemas.microsoft.com/office/drawing/2014/main" val="1022376290"/>
                    </a:ext>
                  </a:extLst>
                </a:gridCol>
                <a:gridCol w="623266">
                  <a:extLst>
                    <a:ext uri="{9D8B030D-6E8A-4147-A177-3AD203B41FA5}">
                      <a16:colId xmlns:a16="http://schemas.microsoft.com/office/drawing/2014/main" val="324298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5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7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9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4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6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3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8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3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3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4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12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1E9E8C-56B8-4891-9239-7C49B0451C18}"/>
              </a:ext>
            </a:extLst>
          </p:cNvPr>
          <p:cNvSpPr txBox="1"/>
          <p:nvPr/>
        </p:nvSpPr>
        <p:spPr>
          <a:xfrm>
            <a:off x="3682955" y="1661606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>
                <a:latin typeface="Aharoni" panose="02010803020104030203" pitchFamily="2" charset="-79"/>
                <a:cs typeface="Aharoni" panose="02010803020104030203" pitchFamily="2" charset="-79"/>
              </a:rPr>
              <a:t>SEGMENTO 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BAC5C2-4FA9-4712-B7C9-D08BFFCB4344}"/>
              </a:ext>
            </a:extLst>
          </p:cNvPr>
          <p:cNvSpPr txBox="1">
            <a:spLocks/>
          </p:cNvSpPr>
          <p:nvPr/>
        </p:nvSpPr>
        <p:spPr>
          <a:xfrm>
            <a:off x="715618" y="4151831"/>
            <a:ext cx="5890427" cy="768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/>
              <a:t>3. Función algebraica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02E0A-136D-45D2-8ED8-88A0E8A61EDB}"/>
              </a:ext>
            </a:extLst>
          </p:cNvPr>
          <p:cNvSpPr txBox="1"/>
          <p:nvPr/>
        </p:nvSpPr>
        <p:spPr>
          <a:xfrm>
            <a:off x="3059818" y="5236487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>
                <a:latin typeface="Aharoni" panose="02010803020104030203" pitchFamily="2" charset="-79"/>
                <a:cs typeface="Aharoni" panose="02010803020104030203" pitchFamily="2" charset="-79"/>
              </a:rPr>
              <a:t>SEGMENTO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/>
              <p:nvPr/>
            </p:nvSpPr>
            <p:spPr>
              <a:xfrm>
                <a:off x="2775284" y="5772088"/>
                <a:ext cx="2643705" cy="38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solidFill>
                            <a:srgbClr val="E3DE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284" y="5772088"/>
                <a:ext cx="2643705" cy="383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F80CE57-5CA4-4473-9FEF-A6C605842E1B}"/>
              </a:ext>
            </a:extLst>
          </p:cNvPr>
          <p:cNvSpPr/>
          <p:nvPr/>
        </p:nvSpPr>
        <p:spPr>
          <a:xfrm>
            <a:off x="5406887" y="2478157"/>
            <a:ext cx="1497496" cy="13977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FA3A4-C84B-4489-971B-8140B838BABA}"/>
              </a:ext>
            </a:extLst>
          </p:cNvPr>
          <p:cNvSpPr/>
          <p:nvPr/>
        </p:nvSpPr>
        <p:spPr>
          <a:xfrm>
            <a:off x="3299791" y="3204438"/>
            <a:ext cx="3697357" cy="726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9B1E47-F736-4CCD-8283-62628249F0CF}"/>
              </a:ext>
            </a:extLst>
          </p:cNvPr>
          <p:cNvSpPr/>
          <p:nvPr/>
        </p:nvSpPr>
        <p:spPr>
          <a:xfrm>
            <a:off x="4463495" y="2835106"/>
            <a:ext cx="1388665" cy="7262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8226CB22-65D9-4667-A2B1-51059F059018}"/>
              </a:ext>
            </a:extLst>
          </p:cNvPr>
          <p:cNvSpPr/>
          <p:nvPr/>
        </p:nvSpPr>
        <p:spPr>
          <a:xfrm>
            <a:off x="3083199" y="2402310"/>
            <a:ext cx="1102001" cy="522389"/>
          </a:xfrm>
          <a:prstGeom prst="leftUpArrow">
            <a:avLst>
              <a:gd name="adj1" fmla="val 11113"/>
              <a:gd name="adj2" fmla="val 1666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C389136A-3806-4507-A026-C604265B78A5}"/>
              </a:ext>
            </a:extLst>
          </p:cNvPr>
          <p:cNvSpPr/>
          <p:nvPr/>
        </p:nvSpPr>
        <p:spPr>
          <a:xfrm flipH="1" flipV="1">
            <a:off x="6300436" y="3487056"/>
            <a:ext cx="1139081" cy="753750"/>
          </a:xfrm>
          <a:prstGeom prst="leftUpArrow">
            <a:avLst>
              <a:gd name="adj1" fmla="val 6336"/>
              <a:gd name="adj2" fmla="val 9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7ACC2F0C-4D52-48C3-9867-23E47FC46425}"/>
              </a:ext>
            </a:extLst>
          </p:cNvPr>
          <p:cNvSpPr/>
          <p:nvPr/>
        </p:nvSpPr>
        <p:spPr>
          <a:xfrm flipH="1">
            <a:off x="6313856" y="2412245"/>
            <a:ext cx="1139082" cy="522389"/>
          </a:xfrm>
          <a:prstGeom prst="leftUpArrow">
            <a:avLst>
              <a:gd name="adj1" fmla="val 8842"/>
              <a:gd name="adj2" fmla="val 152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5892A224-3236-4E81-8B9A-8AB296C8B63A}"/>
              </a:ext>
            </a:extLst>
          </p:cNvPr>
          <p:cNvSpPr/>
          <p:nvPr/>
        </p:nvSpPr>
        <p:spPr>
          <a:xfrm rot="10800000" flipH="1">
            <a:off x="3059819" y="3464832"/>
            <a:ext cx="1102002" cy="753749"/>
          </a:xfrm>
          <a:prstGeom prst="leftUpArrow">
            <a:avLst>
              <a:gd name="adj1" fmla="val 6921"/>
              <a:gd name="adj2" fmla="val 104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A6903-B2EF-4247-A544-B4BCA68EBAE0}"/>
              </a:ext>
            </a:extLst>
          </p:cNvPr>
          <p:cNvSpPr txBox="1"/>
          <p:nvPr/>
        </p:nvSpPr>
        <p:spPr>
          <a:xfrm>
            <a:off x="2678488" y="5716147"/>
            <a:ext cx="3013424" cy="49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3668752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C9A20-96AB-4595-9286-62F5DBD000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5894" y="729658"/>
                <a:ext cx="6151944" cy="654544"/>
              </a:xfrm>
            </p:spPr>
            <p:txBody>
              <a:bodyPr/>
              <a:lstStyle/>
              <a:p>
                <a:r>
                  <a:rPr lang="es-GT" dirty="0"/>
                  <a:t>4. Circuito para el segmento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C9A20-96AB-4595-9286-62F5DBD00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5894" y="729658"/>
                <a:ext cx="6151944" cy="654544"/>
              </a:xfrm>
              <a:blipFill>
                <a:blip r:embed="rId2"/>
                <a:stretch>
                  <a:fillRect l="-1980" b="-27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7FBDA677-7248-4BDB-9BC8-ACC6F2C3DE55}"/>
              </a:ext>
            </a:extLst>
          </p:cNvPr>
          <p:cNvSpPr/>
          <p:nvPr/>
        </p:nvSpPr>
        <p:spPr>
          <a:xfrm>
            <a:off x="5829745" y="3494226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D8C6B-54E6-486B-833A-9111DE5A86BC}"/>
              </a:ext>
            </a:extLst>
          </p:cNvPr>
          <p:cNvCxnSpPr>
            <a:cxnSpLocks/>
          </p:cNvCxnSpPr>
          <p:nvPr/>
        </p:nvCxnSpPr>
        <p:spPr>
          <a:xfrm>
            <a:off x="1892879" y="3590809"/>
            <a:ext cx="393686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08292F-518A-4579-AEDB-B12FD096225E}"/>
              </a:ext>
            </a:extLst>
          </p:cNvPr>
          <p:cNvCxnSpPr>
            <a:cxnSpLocks/>
          </p:cNvCxnSpPr>
          <p:nvPr/>
        </p:nvCxnSpPr>
        <p:spPr>
          <a:xfrm>
            <a:off x="3942453" y="3846449"/>
            <a:ext cx="188729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9473DC-B440-4859-AB71-ADC4E2D64888}"/>
              </a:ext>
            </a:extLst>
          </p:cNvPr>
          <p:cNvCxnSpPr>
            <a:cxnSpLocks/>
          </p:cNvCxnSpPr>
          <p:nvPr/>
        </p:nvCxnSpPr>
        <p:spPr>
          <a:xfrm>
            <a:off x="6336182" y="3719309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FB93C8-4D9E-434D-B662-BB5EA876D5DE}"/>
                  </a:ext>
                </a:extLst>
              </p:cNvPr>
              <p:cNvSpPr txBox="1"/>
              <p:nvPr/>
            </p:nvSpPr>
            <p:spPr>
              <a:xfrm>
                <a:off x="6220159" y="3327112"/>
                <a:ext cx="613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FB93C8-4D9E-434D-B662-BB5EA876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59" y="3327112"/>
                <a:ext cx="6131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352F922B-B2C1-40A2-9025-229546DA6088}"/>
              </a:ext>
            </a:extLst>
          </p:cNvPr>
          <p:cNvSpPr/>
          <p:nvPr/>
        </p:nvSpPr>
        <p:spPr>
          <a:xfrm>
            <a:off x="5842781" y="4297652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B2CE-AC23-4DCD-A594-179A6E547655}"/>
              </a:ext>
            </a:extLst>
          </p:cNvPr>
          <p:cNvCxnSpPr>
            <a:cxnSpLocks/>
          </p:cNvCxnSpPr>
          <p:nvPr/>
        </p:nvCxnSpPr>
        <p:spPr>
          <a:xfrm>
            <a:off x="2719875" y="4394235"/>
            <a:ext cx="31229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34708-7D95-4652-8BAA-7113A018E41B}"/>
              </a:ext>
            </a:extLst>
          </p:cNvPr>
          <p:cNvCxnSpPr>
            <a:cxnSpLocks/>
          </p:cNvCxnSpPr>
          <p:nvPr/>
        </p:nvCxnSpPr>
        <p:spPr>
          <a:xfrm>
            <a:off x="4769449" y="4649875"/>
            <a:ext cx="107333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838A56-96C6-4CF8-8B02-3C9BCB5CA267}"/>
              </a:ext>
            </a:extLst>
          </p:cNvPr>
          <p:cNvCxnSpPr>
            <a:cxnSpLocks/>
          </p:cNvCxnSpPr>
          <p:nvPr/>
        </p:nvCxnSpPr>
        <p:spPr>
          <a:xfrm>
            <a:off x="6349218" y="4522735"/>
            <a:ext cx="2056656" cy="703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EDB142-42E9-420E-85E2-3EACC73AFA72}"/>
              </a:ext>
            </a:extLst>
          </p:cNvPr>
          <p:cNvGrpSpPr/>
          <p:nvPr/>
        </p:nvGrpSpPr>
        <p:grpSpPr>
          <a:xfrm>
            <a:off x="2093295" y="2164806"/>
            <a:ext cx="420103" cy="618978"/>
            <a:chOff x="9291710" y="5380893"/>
            <a:chExt cx="420103" cy="61897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ADBBEB6-480B-4ED2-9E47-2309357E4E52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9EA4D5-5035-4FAA-8541-3B4EDA4E1AB2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865954-319E-4374-9F6C-A055F691E64D}"/>
              </a:ext>
            </a:extLst>
          </p:cNvPr>
          <p:cNvCxnSpPr>
            <a:cxnSpLocks/>
          </p:cNvCxnSpPr>
          <p:nvPr/>
        </p:nvCxnSpPr>
        <p:spPr>
          <a:xfrm>
            <a:off x="1901589" y="2451491"/>
            <a:ext cx="1917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6CA77-DED6-4BD9-A04D-B457866B1D44}"/>
              </a:ext>
            </a:extLst>
          </p:cNvPr>
          <p:cNvCxnSpPr>
            <a:cxnSpLocks/>
          </p:cNvCxnSpPr>
          <p:nvPr/>
        </p:nvCxnSpPr>
        <p:spPr>
          <a:xfrm>
            <a:off x="2513398" y="2466239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61E988-B714-4E56-9411-E69BC0869D54}"/>
                  </a:ext>
                </a:extLst>
              </p:cNvPr>
              <p:cNvSpPr txBox="1"/>
              <p:nvPr/>
            </p:nvSpPr>
            <p:spPr>
              <a:xfrm>
                <a:off x="1741696" y="1574827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61E988-B714-4E56-9411-E69BC086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96" y="1574827"/>
                <a:ext cx="323558" cy="369332"/>
              </a:xfrm>
              <a:prstGeom prst="rect">
                <a:avLst/>
              </a:prstGeom>
              <a:blipFill>
                <a:blip r:embed="rId4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6E8F-34CA-4006-AFCB-77F1A007193D}"/>
                  </a:ext>
                </a:extLst>
              </p:cNvPr>
              <p:cNvSpPr txBox="1"/>
              <p:nvPr/>
            </p:nvSpPr>
            <p:spPr>
              <a:xfrm>
                <a:off x="2608559" y="2026801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6E8F-34CA-4006-AFCB-77F1A007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59" y="2026801"/>
                <a:ext cx="4125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C11AA8CA-DCA6-41B0-9F97-7BF0850024C6}"/>
              </a:ext>
            </a:extLst>
          </p:cNvPr>
          <p:cNvSpPr/>
          <p:nvPr/>
        </p:nvSpPr>
        <p:spPr>
          <a:xfrm rot="10800000">
            <a:off x="5805514" y="2726327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D3C72-1912-4BC7-842D-E6FEF7581AA9}"/>
              </a:ext>
            </a:extLst>
          </p:cNvPr>
          <p:cNvCxnSpPr>
            <a:cxnSpLocks/>
          </p:cNvCxnSpPr>
          <p:nvPr/>
        </p:nvCxnSpPr>
        <p:spPr>
          <a:xfrm>
            <a:off x="3313803" y="3078549"/>
            <a:ext cx="255388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EB2C1-F0D4-40DE-8827-C5AEFF0E730D}"/>
              </a:ext>
            </a:extLst>
          </p:cNvPr>
          <p:cNvCxnSpPr>
            <a:cxnSpLocks/>
          </p:cNvCxnSpPr>
          <p:nvPr/>
        </p:nvCxnSpPr>
        <p:spPr>
          <a:xfrm>
            <a:off x="6311951" y="2951410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1E18CC-DAA9-4382-A420-1B6FD8C9D60E}"/>
                  </a:ext>
                </a:extLst>
              </p:cNvPr>
              <p:cNvSpPr txBox="1"/>
              <p:nvPr/>
            </p:nvSpPr>
            <p:spPr>
              <a:xfrm>
                <a:off x="6263807" y="2559213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1E18CC-DAA9-4382-A420-1B6FD8C9D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07" y="2559213"/>
                <a:ext cx="8085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A50747-0317-4D24-9E99-6DF8BE636AFE}"/>
              </a:ext>
            </a:extLst>
          </p:cNvPr>
          <p:cNvCxnSpPr/>
          <p:nvPr/>
        </p:nvCxnSpPr>
        <p:spPr>
          <a:xfrm>
            <a:off x="1892879" y="2041640"/>
            <a:ext cx="0" cy="383177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625ED-D39A-4060-B075-135C1A0391AF}"/>
              </a:ext>
            </a:extLst>
          </p:cNvPr>
          <p:cNvCxnSpPr/>
          <p:nvPr/>
        </p:nvCxnSpPr>
        <p:spPr>
          <a:xfrm>
            <a:off x="2719875" y="2466239"/>
            <a:ext cx="0" cy="340717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290DBF-41EE-475C-9CF7-6D95F8E19662}"/>
              </a:ext>
            </a:extLst>
          </p:cNvPr>
          <p:cNvGrpSpPr/>
          <p:nvPr/>
        </p:nvGrpSpPr>
        <p:grpSpPr>
          <a:xfrm>
            <a:off x="4142869" y="2156750"/>
            <a:ext cx="420103" cy="618978"/>
            <a:chOff x="9291710" y="5380893"/>
            <a:chExt cx="420103" cy="618978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DB1E7D9-44D2-47EB-AE34-3023154E4792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7F532E-56B8-4BE6-8546-76510BDD810C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E3D92F-D383-4047-B63C-29626C1E72B3}"/>
              </a:ext>
            </a:extLst>
          </p:cNvPr>
          <p:cNvCxnSpPr>
            <a:cxnSpLocks/>
          </p:cNvCxnSpPr>
          <p:nvPr/>
        </p:nvCxnSpPr>
        <p:spPr>
          <a:xfrm>
            <a:off x="3951163" y="2443435"/>
            <a:ext cx="1917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6948D2-028A-493A-B3BF-AF7B44C2AB48}"/>
              </a:ext>
            </a:extLst>
          </p:cNvPr>
          <p:cNvCxnSpPr>
            <a:cxnSpLocks/>
          </p:cNvCxnSpPr>
          <p:nvPr/>
        </p:nvCxnSpPr>
        <p:spPr>
          <a:xfrm>
            <a:off x="4562972" y="2458183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/>
              <p:nvPr/>
            </p:nvSpPr>
            <p:spPr>
              <a:xfrm>
                <a:off x="3791270" y="1566771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70" y="1566771"/>
                <a:ext cx="323558" cy="369332"/>
              </a:xfrm>
              <a:prstGeom prst="rect">
                <a:avLst/>
              </a:prstGeom>
              <a:blipFill>
                <a:blip r:embed="rId7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9E5CD8-B074-482B-9730-1FBCE9784981}"/>
                  </a:ext>
                </a:extLst>
              </p:cNvPr>
              <p:cNvSpPr txBox="1"/>
              <p:nvPr/>
            </p:nvSpPr>
            <p:spPr>
              <a:xfrm>
                <a:off x="4658133" y="2018745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9E5CD8-B074-482B-9730-1FBCE9784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33" y="2018745"/>
                <a:ext cx="412502" cy="369332"/>
              </a:xfrm>
              <a:prstGeom prst="rect">
                <a:avLst/>
              </a:prstGeom>
              <a:blipFill>
                <a:blip r:embed="rId8"/>
                <a:stretch>
                  <a:fillRect r="-147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E510A4-BDA8-4E26-80BA-520CBDEC8A74}"/>
              </a:ext>
            </a:extLst>
          </p:cNvPr>
          <p:cNvCxnSpPr/>
          <p:nvPr/>
        </p:nvCxnSpPr>
        <p:spPr>
          <a:xfrm>
            <a:off x="3942453" y="2033584"/>
            <a:ext cx="0" cy="383177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10E992-06B1-417C-A08B-879440529D36}"/>
              </a:ext>
            </a:extLst>
          </p:cNvPr>
          <p:cNvCxnSpPr/>
          <p:nvPr/>
        </p:nvCxnSpPr>
        <p:spPr>
          <a:xfrm>
            <a:off x="4769449" y="2458183"/>
            <a:ext cx="0" cy="340717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/>
              <p:nvPr/>
            </p:nvSpPr>
            <p:spPr>
              <a:xfrm>
                <a:off x="3162620" y="1561858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20" y="1561858"/>
                <a:ext cx="3235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B3201D-CE53-4104-B60B-9630D5AEFFAA}"/>
              </a:ext>
            </a:extLst>
          </p:cNvPr>
          <p:cNvCxnSpPr/>
          <p:nvPr/>
        </p:nvCxnSpPr>
        <p:spPr>
          <a:xfrm>
            <a:off x="3313803" y="2028671"/>
            <a:ext cx="0" cy="383177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045634-40E8-45BC-AEA8-024B60D83756}"/>
                  </a:ext>
                </a:extLst>
              </p:cNvPr>
              <p:cNvSpPr txBox="1"/>
              <p:nvPr/>
            </p:nvSpPr>
            <p:spPr>
              <a:xfrm>
                <a:off x="1171687" y="1561858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045634-40E8-45BC-AEA8-024B60D8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87" y="1561858"/>
                <a:ext cx="323558" cy="369332"/>
              </a:xfrm>
              <a:prstGeom prst="rect">
                <a:avLst/>
              </a:prstGeom>
              <a:blipFill>
                <a:blip r:embed="rId10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4893B7-7D3B-4C77-8C75-2FCB63689426}"/>
              </a:ext>
            </a:extLst>
          </p:cNvPr>
          <p:cNvCxnSpPr/>
          <p:nvPr/>
        </p:nvCxnSpPr>
        <p:spPr>
          <a:xfrm>
            <a:off x="1322870" y="2028671"/>
            <a:ext cx="0" cy="383177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F272ED-6423-450E-8A76-1F8BAE8ABFDB}"/>
                  </a:ext>
                </a:extLst>
              </p:cNvPr>
              <p:cNvSpPr txBox="1"/>
              <p:nvPr/>
            </p:nvSpPr>
            <p:spPr>
              <a:xfrm>
                <a:off x="7000761" y="963255"/>
                <a:ext cx="2643705" cy="38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solidFill>
                            <a:srgbClr val="E3DE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F272ED-6423-450E-8A76-1F8BAE8A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761" y="963255"/>
                <a:ext cx="2643705" cy="3837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77B89CA-B972-4E38-9CF9-313BA7B7EC32}"/>
              </a:ext>
            </a:extLst>
          </p:cNvPr>
          <p:cNvSpPr txBox="1"/>
          <p:nvPr/>
        </p:nvSpPr>
        <p:spPr>
          <a:xfrm>
            <a:off x="6903965" y="907314"/>
            <a:ext cx="3013424" cy="49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8AE989-0ADD-487C-AA54-913E9BC49F98}"/>
                  </a:ext>
                </a:extLst>
              </p:cNvPr>
              <p:cNvSpPr txBox="1"/>
              <p:nvPr/>
            </p:nvSpPr>
            <p:spPr>
              <a:xfrm>
                <a:off x="6311951" y="4167470"/>
                <a:ext cx="613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8AE989-0ADD-487C-AA54-913E9BC49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51" y="4167470"/>
                <a:ext cx="6131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lowchart: Stored Data 69">
            <a:extLst>
              <a:ext uri="{FF2B5EF4-FFF2-40B4-BE49-F238E27FC236}">
                <a16:creationId xmlns:a16="http://schemas.microsoft.com/office/drawing/2014/main" id="{1DD27B45-F163-4EE1-8448-B92188B4CCFF}"/>
              </a:ext>
            </a:extLst>
          </p:cNvPr>
          <p:cNvSpPr/>
          <p:nvPr/>
        </p:nvSpPr>
        <p:spPr>
          <a:xfrm rot="10800000">
            <a:off x="7658811" y="3059455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45DB0B-14A4-4864-9C4C-55AC5A0CF0C5}"/>
              </a:ext>
            </a:extLst>
          </p:cNvPr>
          <p:cNvCxnSpPr/>
          <p:nvPr/>
        </p:nvCxnSpPr>
        <p:spPr>
          <a:xfrm>
            <a:off x="7234058" y="315603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3D4303-F91D-48B9-B2AE-A8A1EF7DC9CD}"/>
              </a:ext>
            </a:extLst>
          </p:cNvPr>
          <p:cNvCxnSpPr/>
          <p:nvPr/>
        </p:nvCxnSpPr>
        <p:spPr>
          <a:xfrm>
            <a:off x="7234058" y="341167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A29B12-F3A4-4DED-AE5B-2CD53E224CE5}"/>
              </a:ext>
            </a:extLst>
          </p:cNvPr>
          <p:cNvCxnSpPr>
            <a:cxnSpLocks/>
          </p:cNvCxnSpPr>
          <p:nvPr/>
        </p:nvCxnSpPr>
        <p:spPr>
          <a:xfrm>
            <a:off x="8165248" y="3284538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/>
              <p:nvPr/>
            </p:nvSpPr>
            <p:spPr>
              <a:xfrm>
                <a:off x="8026483" y="2844233"/>
                <a:ext cx="1614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83" y="2844233"/>
                <a:ext cx="161485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81DFBC-CFD5-4C86-8F25-BE9F134A6DC1}"/>
              </a:ext>
            </a:extLst>
          </p:cNvPr>
          <p:cNvCxnSpPr>
            <a:cxnSpLocks/>
          </p:cNvCxnSpPr>
          <p:nvPr/>
        </p:nvCxnSpPr>
        <p:spPr>
          <a:xfrm>
            <a:off x="6552577" y="2951410"/>
            <a:ext cx="681481" cy="20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AF83E8-7478-45D7-8126-055540DD30DA}"/>
              </a:ext>
            </a:extLst>
          </p:cNvPr>
          <p:cNvCxnSpPr>
            <a:cxnSpLocks/>
          </p:cNvCxnSpPr>
          <p:nvPr/>
        </p:nvCxnSpPr>
        <p:spPr>
          <a:xfrm flipV="1">
            <a:off x="6589400" y="3411678"/>
            <a:ext cx="644658" cy="30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Stored Data 85">
            <a:extLst>
              <a:ext uri="{FF2B5EF4-FFF2-40B4-BE49-F238E27FC236}">
                <a16:creationId xmlns:a16="http://schemas.microsoft.com/office/drawing/2014/main" id="{FABF1D44-8B54-4AE6-AC8F-EB2BF2111791}"/>
              </a:ext>
            </a:extLst>
          </p:cNvPr>
          <p:cNvSpPr/>
          <p:nvPr/>
        </p:nvSpPr>
        <p:spPr>
          <a:xfrm rot="10800000">
            <a:off x="9199593" y="3642689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88B29F-4EDF-4967-ACDF-7FB32F7ED251}"/>
              </a:ext>
            </a:extLst>
          </p:cNvPr>
          <p:cNvCxnSpPr/>
          <p:nvPr/>
        </p:nvCxnSpPr>
        <p:spPr>
          <a:xfrm>
            <a:off x="8774840" y="373927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841272C-788D-4D82-AD80-B597561E3B00}"/>
              </a:ext>
            </a:extLst>
          </p:cNvPr>
          <p:cNvCxnSpPr/>
          <p:nvPr/>
        </p:nvCxnSpPr>
        <p:spPr>
          <a:xfrm>
            <a:off x="8774840" y="399491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C5A3BC-C758-4EDC-922D-1AB69C436ED9}"/>
              </a:ext>
            </a:extLst>
          </p:cNvPr>
          <p:cNvCxnSpPr>
            <a:cxnSpLocks/>
          </p:cNvCxnSpPr>
          <p:nvPr/>
        </p:nvCxnSpPr>
        <p:spPr>
          <a:xfrm>
            <a:off x="9706030" y="3867772"/>
            <a:ext cx="88414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27D7EC-3F85-400C-B744-109D9C80D84B}"/>
              </a:ext>
            </a:extLst>
          </p:cNvPr>
          <p:cNvCxnSpPr>
            <a:cxnSpLocks/>
          </p:cNvCxnSpPr>
          <p:nvPr/>
        </p:nvCxnSpPr>
        <p:spPr>
          <a:xfrm>
            <a:off x="8419230" y="3284538"/>
            <a:ext cx="355610" cy="45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E8C57E-C6B8-4DBF-9AF7-8ED7461DE5D2}"/>
              </a:ext>
            </a:extLst>
          </p:cNvPr>
          <p:cNvCxnSpPr>
            <a:cxnSpLocks/>
          </p:cNvCxnSpPr>
          <p:nvPr/>
        </p:nvCxnSpPr>
        <p:spPr>
          <a:xfrm flipH="1">
            <a:off x="8405874" y="3994911"/>
            <a:ext cx="368966" cy="52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F26BA3-8FEC-46B9-957C-1604504316BC}"/>
                  </a:ext>
                </a:extLst>
              </p:cNvPr>
              <p:cNvSpPr txBox="1"/>
              <p:nvPr/>
            </p:nvSpPr>
            <p:spPr>
              <a:xfrm>
                <a:off x="9813930" y="3422801"/>
                <a:ext cx="618978" cy="37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F26BA3-8FEC-46B9-957C-16045043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30" y="3422801"/>
                <a:ext cx="618978" cy="3763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61EC958-52E2-49E7-BC10-99EA1B0D7868}"/>
              </a:ext>
            </a:extLst>
          </p:cNvPr>
          <p:cNvSpPr/>
          <p:nvPr/>
        </p:nvSpPr>
        <p:spPr>
          <a:xfrm rot="10800000">
            <a:off x="10293632" y="4297088"/>
            <a:ext cx="618978" cy="323557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5FD341E-6DA0-4D8A-8814-C35F2712D692}"/>
              </a:ext>
            </a:extLst>
          </p:cNvPr>
          <p:cNvCxnSpPr>
            <a:cxnSpLocks/>
            <a:endCxn id="103" idx="3"/>
          </p:cNvCxnSpPr>
          <p:nvPr/>
        </p:nvCxnSpPr>
        <p:spPr>
          <a:xfrm>
            <a:off x="10590172" y="3874805"/>
            <a:ext cx="12949" cy="4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C895C1-AB67-4B28-9DC3-867DA2AEB769}"/>
              </a:ext>
            </a:extLst>
          </p:cNvPr>
          <p:cNvCxnSpPr/>
          <p:nvPr/>
        </p:nvCxnSpPr>
        <p:spPr>
          <a:xfrm>
            <a:off x="10293632" y="4620646"/>
            <a:ext cx="61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FBDA1E-6644-447B-81E0-24ED442B4D93}"/>
              </a:ext>
            </a:extLst>
          </p:cNvPr>
          <p:cNvCxnSpPr>
            <a:stCxn id="103" idx="0"/>
          </p:cNvCxnSpPr>
          <p:nvPr/>
        </p:nvCxnSpPr>
        <p:spPr>
          <a:xfrm flipH="1">
            <a:off x="10600827" y="4620645"/>
            <a:ext cx="2294" cy="43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F28B504-3ED6-4A10-85C5-84A1D82FE660}"/>
              </a:ext>
            </a:extLst>
          </p:cNvPr>
          <p:cNvCxnSpPr/>
          <p:nvPr/>
        </p:nvCxnSpPr>
        <p:spPr>
          <a:xfrm>
            <a:off x="10603121" y="5049961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A748697-728C-4B42-8664-466F1D5696B4}"/>
              </a:ext>
            </a:extLst>
          </p:cNvPr>
          <p:cNvCxnSpPr>
            <a:cxnSpLocks/>
          </p:cNvCxnSpPr>
          <p:nvPr/>
        </p:nvCxnSpPr>
        <p:spPr>
          <a:xfrm>
            <a:off x="10362344" y="515430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F847C30-784E-458F-873F-E0EE48B593B0}"/>
              </a:ext>
            </a:extLst>
          </p:cNvPr>
          <p:cNvCxnSpPr/>
          <p:nvPr/>
        </p:nvCxnSpPr>
        <p:spPr>
          <a:xfrm>
            <a:off x="10603121" y="5278133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89C3B34-EF08-4D42-9227-345ADBDBE8F7}"/>
              </a:ext>
            </a:extLst>
          </p:cNvPr>
          <p:cNvCxnSpPr>
            <a:cxnSpLocks/>
          </p:cNvCxnSpPr>
          <p:nvPr/>
        </p:nvCxnSpPr>
        <p:spPr>
          <a:xfrm>
            <a:off x="10362344" y="5154307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99E2A4-8A48-4720-9C91-C5A9987CD496}"/>
              </a:ext>
            </a:extLst>
          </p:cNvPr>
          <p:cNvCxnSpPr>
            <a:cxnSpLocks/>
          </p:cNvCxnSpPr>
          <p:nvPr/>
        </p:nvCxnSpPr>
        <p:spPr>
          <a:xfrm>
            <a:off x="10352047" y="553530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599DDD8-CF7F-4652-9851-BE4F3B041D66}"/>
              </a:ext>
            </a:extLst>
          </p:cNvPr>
          <p:cNvCxnSpPr/>
          <p:nvPr/>
        </p:nvCxnSpPr>
        <p:spPr>
          <a:xfrm>
            <a:off x="10476258" y="5621033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7950E54-775D-437D-9B67-9633C6DAEB8C}"/>
              </a:ext>
            </a:extLst>
          </p:cNvPr>
          <p:cNvCxnSpPr>
            <a:cxnSpLocks/>
          </p:cNvCxnSpPr>
          <p:nvPr/>
        </p:nvCxnSpPr>
        <p:spPr>
          <a:xfrm flipH="1">
            <a:off x="10574546" y="5716283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D85381C-3E42-45F2-8BD1-15274C01536C}"/>
              </a:ext>
            </a:extLst>
          </p:cNvPr>
          <p:cNvCxnSpPr/>
          <p:nvPr/>
        </p:nvCxnSpPr>
        <p:spPr>
          <a:xfrm>
            <a:off x="10936415" y="4475029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9DCBCEE-84AC-48F5-A381-13F4E52666C1}"/>
              </a:ext>
            </a:extLst>
          </p:cNvPr>
          <p:cNvCxnSpPr/>
          <p:nvPr/>
        </p:nvCxnSpPr>
        <p:spPr>
          <a:xfrm>
            <a:off x="10978821" y="4449106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40B46F2-7A65-44A4-A5ED-96B4A9BC498E}"/>
              </a:ext>
            </a:extLst>
          </p:cNvPr>
          <p:cNvCxnSpPr/>
          <p:nvPr/>
        </p:nvCxnSpPr>
        <p:spPr>
          <a:xfrm>
            <a:off x="1323910" y="5858722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9852D0-D93A-4284-95FB-996C383E8507}"/>
              </a:ext>
            </a:extLst>
          </p:cNvPr>
          <p:cNvCxnSpPr>
            <a:cxnSpLocks/>
          </p:cNvCxnSpPr>
          <p:nvPr/>
        </p:nvCxnSpPr>
        <p:spPr>
          <a:xfrm>
            <a:off x="1083133" y="5963069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E1666AD-0BD1-40E6-B73C-66BCE0893B6B}"/>
              </a:ext>
            </a:extLst>
          </p:cNvPr>
          <p:cNvCxnSpPr/>
          <p:nvPr/>
        </p:nvCxnSpPr>
        <p:spPr>
          <a:xfrm>
            <a:off x="1323910" y="6086894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7E6DFB-F91A-4743-89B7-C5D8C57DF5A7}"/>
              </a:ext>
            </a:extLst>
          </p:cNvPr>
          <p:cNvCxnSpPr>
            <a:cxnSpLocks/>
          </p:cNvCxnSpPr>
          <p:nvPr/>
        </p:nvCxnSpPr>
        <p:spPr>
          <a:xfrm>
            <a:off x="1083133" y="5963068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6F384E-227B-4E16-90F1-AD124339F996}"/>
              </a:ext>
            </a:extLst>
          </p:cNvPr>
          <p:cNvCxnSpPr>
            <a:cxnSpLocks/>
          </p:cNvCxnSpPr>
          <p:nvPr/>
        </p:nvCxnSpPr>
        <p:spPr>
          <a:xfrm>
            <a:off x="1072836" y="6344069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75835E-361B-4AF6-B71C-5A156D90F164}"/>
              </a:ext>
            </a:extLst>
          </p:cNvPr>
          <p:cNvCxnSpPr/>
          <p:nvPr/>
        </p:nvCxnSpPr>
        <p:spPr>
          <a:xfrm>
            <a:off x="1197047" y="6429794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82A4D83-7ABD-4F1F-BE9D-36223E7AE788}"/>
              </a:ext>
            </a:extLst>
          </p:cNvPr>
          <p:cNvCxnSpPr>
            <a:cxnSpLocks/>
          </p:cNvCxnSpPr>
          <p:nvPr/>
        </p:nvCxnSpPr>
        <p:spPr>
          <a:xfrm flipH="1">
            <a:off x="1295335" y="6525044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7549702-194F-40FF-AFCB-6BB73099FE6C}"/>
              </a:ext>
            </a:extLst>
          </p:cNvPr>
          <p:cNvCxnSpPr/>
          <p:nvPr/>
        </p:nvCxnSpPr>
        <p:spPr>
          <a:xfrm>
            <a:off x="1888242" y="5873430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F91E53C-196F-4DA2-9A7C-4692ECE8A438}"/>
              </a:ext>
            </a:extLst>
          </p:cNvPr>
          <p:cNvCxnSpPr>
            <a:cxnSpLocks/>
          </p:cNvCxnSpPr>
          <p:nvPr/>
        </p:nvCxnSpPr>
        <p:spPr>
          <a:xfrm>
            <a:off x="1647465" y="5977777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F5DBA-B4BD-464C-AD2D-513025FAE231}"/>
              </a:ext>
            </a:extLst>
          </p:cNvPr>
          <p:cNvCxnSpPr/>
          <p:nvPr/>
        </p:nvCxnSpPr>
        <p:spPr>
          <a:xfrm>
            <a:off x="1888242" y="6101602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F3AEEC6-5BC3-4F84-A875-B928910331F5}"/>
              </a:ext>
            </a:extLst>
          </p:cNvPr>
          <p:cNvCxnSpPr>
            <a:cxnSpLocks/>
          </p:cNvCxnSpPr>
          <p:nvPr/>
        </p:nvCxnSpPr>
        <p:spPr>
          <a:xfrm>
            <a:off x="1647465" y="5977776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1D189DB-A2CD-4D92-B29B-49F5629FE506}"/>
              </a:ext>
            </a:extLst>
          </p:cNvPr>
          <p:cNvCxnSpPr>
            <a:cxnSpLocks/>
          </p:cNvCxnSpPr>
          <p:nvPr/>
        </p:nvCxnSpPr>
        <p:spPr>
          <a:xfrm>
            <a:off x="1637168" y="6358777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A3E1000-46B5-4847-A3F1-E15F6F7E47D2}"/>
              </a:ext>
            </a:extLst>
          </p:cNvPr>
          <p:cNvCxnSpPr/>
          <p:nvPr/>
        </p:nvCxnSpPr>
        <p:spPr>
          <a:xfrm>
            <a:off x="1761379" y="6444502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348B6D-6E64-4B8F-B886-DEB9CDD94842}"/>
              </a:ext>
            </a:extLst>
          </p:cNvPr>
          <p:cNvCxnSpPr>
            <a:cxnSpLocks/>
          </p:cNvCxnSpPr>
          <p:nvPr/>
        </p:nvCxnSpPr>
        <p:spPr>
          <a:xfrm flipH="1">
            <a:off x="1859667" y="6539752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36BE45-8C10-4F5B-BE1E-353AC7ADC719}"/>
              </a:ext>
            </a:extLst>
          </p:cNvPr>
          <p:cNvCxnSpPr/>
          <p:nvPr/>
        </p:nvCxnSpPr>
        <p:spPr>
          <a:xfrm>
            <a:off x="3316844" y="5866169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F3E981E-5F93-4E04-A3B8-0573F7C2CA7A}"/>
              </a:ext>
            </a:extLst>
          </p:cNvPr>
          <p:cNvCxnSpPr>
            <a:cxnSpLocks/>
          </p:cNvCxnSpPr>
          <p:nvPr/>
        </p:nvCxnSpPr>
        <p:spPr>
          <a:xfrm>
            <a:off x="3076067" y="597051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BC46F60-125A-4250-A4AC-AAE8FBF6C7F6}"/>
              </a:ext>
            </a:extLst>
          </p:cNvPr>
          <p:cNvCxnSpPr/>
          <p:nvPr/>
        </p:nvCxnSpPr>
        <p:spPr>
          <a:xfrm>
            <a:off x="3316844" y="6094341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8F70F0F-743D-4F5C-A497-ADAD51A0F71F}"/>
              </a:ext>
            </a:extLst>
          </p:cNvPr>
          <p:cNvCxnSpPr>
            <a:cxnSpLocks/>
          </p:cNvCxnSpPr>
          <p:nvPr/>
        </p:nvCxnSpPr>
        <p:spPr>
          <a:xfrm>
            <a:off x="3076067" y="5970515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A050F8A-5F42-4BE0-94DE-C41B71A27B82}"/>
              </a:ext>
            </a:extLst>
          </p:cNvPr>
          <p:cNvCxnSpPr>
            <a:cxnSpLocks/>
          </p:cNvCxnSpPr>
          <p:nvPr/>
        </p:nvCxnSpPr>
        <p:spPr>
          <a:xfrm>
            <a:off x="3065770" y="635151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47F016-F940-4798-B22F-1B1E5B3EA425}"/>
              </a:ext>
            </a:extLst>
          </p:cNvPr>
          <p:cNvCxnSpPr/>
          <p:nvPr/>
        </p:nvCxnSpPr>
        <p:spPr>
          <a:xfrm>
            <a:off x="3189981" y="6437241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2C7B3DC-5060-4845-BE35-F338068A1088}"/>
              </a:ext>
            </a:extLst>
          </p:cNvPr>
          <p:cNvCxnSpPr>
            <a:cxnSpLocks/>
          </p:cNvCxnSpPr>
          <p:nvPr/>
        </p:nvCxnSpPr>
        <p:spPr>
          <a:xfrm flipH="1">
            <a:off x="3288269" y="6532491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02C9464-EA60-4223-A401-590D36FB67D0}"/>
              </a:ext>
            </a:extLst>
          </p:cNvPr>
          <p:cNvCxnSpPr/>
          <p:nvPr/>
        </p:nvCxnSpPr>
        <p:spPr>
          <a:xfrm>
            <a:off x="3943050" y="5880877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0167DDB-0560-4604-B143-2F55E46D0923}"/>
              </a:ext>
            </a:extLst>
          </p:cNvPr>
          <p:cNvCxnSpPr>
            <a:cxnSpLocks/>
          </p:cNvCxnSpPr>
          <p:nvPr/>
        </p:nvCxnSpPr>
        <p:spPr>
          <a:xfrm>
            <a:off x="3702273" y="5985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A5342A-652C-4EE6-8B4B-0716EE781D35}"/>
              </a:ext>
            </a:extLst>
          </p:cNvPr>
          <p:cNvCxnSpPr/>
          <p:nvPr/>
        </p:nvCxnSpPr>
        <p:spPr>
          <a:xfrm>
            <a:off x="3943050" y="6109049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436029-EA04-4E13-B983-1FC5C5F9E7A6}"/>
              </a:ext>
            </a:extLst>
          </p:cNvPr>
          <p:cNvCxnSpPr>
            <a:cxnSpLocks/>
          </p:cNvCxnSpPr>
          <p:nvPr/>
        </p:nvCxnSpPr>
        <p:spPr>
          <a:xfrm>
            <a:off x="3702273" y="5985223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991EDB9-594F-43D9-B52D-902E866A7AD9}"/>
              </a:ext>
            </a:extLst>
          </p:cNvPr>
          <p:cNvCxnSpPr>
            <a:cxnSpLocks/>
          </p:cNvCxnSpPr>
          <p:nvPr/>
        </p:nvCxnSpPr>
        <p:spPr>
          <a:xfrm>
            <a:off x="3691976" y="6366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1203055-B6AE-4ADF-BD43-31114BFFEF01}"/>
              </a:ext>
            </a:extLst>
          </p:cNvPr>
          <p:cNvCxnSpPr/>
          <p:nvPr/>
        </p:nvCxnSpPr>
        <p:spPr>
          <a:xfrm>
            <a:off x="3816187" y="6451949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7F9B642-A541-44A2-BFFE-FB4B08AA84E0}"/>
              </a:ext>
            </a:extLst>
          </p:cNvPr>
          <p:cNvCxnSpPr>
            <a:cxnSpLocks/>
          </p:cNvCxnSpPr>
          <p:nvPr/>
        </p:nvCxnSpPr>
        <p:spPr>
          <a:xfrm flipH="1">
            <a:off x="3914475" y="6547199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21EA589-D2B5-4FA3-ABCC-F8162FE37179}"/>
              </a:ext>
            </a:extLst>
          </p:cNvPr>
          <p:cNvCxnSpPr>
            <a:cxnSpLocks/>
          </p:cNvCxnSpPr>
          <p:nvPr/>
        </p:nvCxnSpPr>
        <p:spPr>
          <a:xfrm>
            <a:off x="1322870" y="2846952"/>
            <a:ext cx="454481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8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obótica 2º ESO: La placa de prototipos">
            <a:extLst>
              <a:ext uri="{FF2B5EF4-FFF2-40B4-BE49-F238E27FC236}">
                <a16:creationId xmlns:a16="http://schemas.microsoft.com/office/drawing/2014/main" id="{1897BBB7-D70C-456E-9542-B9587616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64947"/>
            <a:ext cx="10905066" cy="35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404 - GTI - Glosario Terminología Informática">
            <a:extLst>
              <a:ext uri="{FF2B5EF4-FFF2-40B4-BE49-F238E27FC236}">
                <a16:creationId xmlns:a16="http://schemas.microsoft.com/office/drawing/2014/main" id="{7EE95BA8-87C2-48CC-8D7A-F5909059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53" y="3045543"/>
            <a:ext cx="1507326" cy="77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74LS08 AND - Electrónica Emedin">
            <a:extLst>
              <a:ext uri="{FF2B5EF4-FFF2-40B4-BE49-F238E27FC236}">
                <a16:creationId xmlns:a16="http://schemas.microsoft.com/office/drawing/2014/main" id="{180E6E58-DE8F-4E67-9EC6-4D694467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85" y="3020142"/>
            <a:ext cx="1471153" cy="80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74ls32 Compuerta Lógica Or (5piezas ) | Mercado Libre">
            <a:extLst>
              <a:ext uri="{FF2B5EF4-FFF2-40B4-BE49-F238E27FC236}">
                <a16:creationId xmlns:a16="http://schemas.microsoft.com/office/drawing/2014/main" id="{E929D3E4-B1A9-4548-A31E-6180CC75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34" y="2995685"/>
            <a:ext cx="1473782" cy="87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ámpara de LED rojo | Vectores de dominio público">
            <a:extLst>
              <a:ext uri="{FF2B5EF4-FFF2-40B4-BE49-F238E27FC236}">
                <a16:creationId xmlns:a16="http://schemas.microsoft.com/office/drawing/2014/main" id="{52BF1954-2570-4781-85AB-AAD6155CE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4" t="5235" r="31363" b="8309"/>
          <a:stretch/>
        </p:blipFill>
        <p:spPr bwMode="auto">
          <a:xfrm>
            <a:off x="6840040" y="1709244"/>
            <a:ext cx="622301" cy="113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ISTENCIA 1K 1/2W 5%">
            <a:extLst>
              <a:ext uri="{FF2B5EF4-FFF2-40B4-BE49-F238E27FC236}">
                <a16:creationId xmlns:a16="http://schemas.microsoft.com/office/drawing/2014/main" id="{C1612E11-4A49-4DF9-AE23-92C3A2F55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9" t="33333" r="16784" b="34577"/>
          <a:stretch/>
        </p:blipFill>
        <p:spPr bwMode="auto">
          <a:xfrm>
            <a:off x="7279371" y="2611978"/>
            <a:ext cx="888819" cy="45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ECACA-A10E-456A-8329-014C62541ED2}"/>
              </a:ext>
            </a:extLst>
          </p:cNvPr>
          <p:cNvCxnSpPr/>
          <p:nvPr/>
        </p:nvCxnSpPr>
        <p:spPr>
          <a:xfrm>
            <a:off x="5924550" y="1838325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0DCF8-CFF3-4532-A7ED-1EAFE4AF4025}"/>
              </a:ext>
            </a:extLst>
          </p:cNvPr>
          <p:cNvCxnSpPr/>
          <p:nvPr/>
        </p:nvCxnSpPr>
        <p:spPr>
          <a:xfrm>
            <a:off x="5911571" y="2009775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1797F7-F70B-4378-AF24-ED4D50EB7EB4}"/>
              </a:ext>
            </a:extLst>
          </p:cNvPr>
          <p:cNvCxnSpPr>
            <a:cxnSpLocks/>
          </p:cNvCxnSpPr>
          <p:nvPr/>
        </p:nvCxnSpPr>
        <p:spPr>
          <a:xfrm>
            <a:off x="1085850" y="2995685"/>
            <a:ext cx="10096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447EFC-262B-4545-BF9A-23F72C3CAE7E}"/>
              </a:ext>
            </a:extLst>
          </p:cNvPr>
          <p:cNvCxnSpPr>
            <a:cxnSpLocks/>
          </p:cNvCxnSpPr>
          <p:nvPr/>
        </p:nvCxnSpPr>
        <p:spPr>
          <a:xfrm>
            <a:off x="923048" y="2839545"/>
            <a:ext cx="4675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76237-D651-4821-87FD-2BF155274AF9}"/>
              </a:ext>
            </a:extLst>
          </p:cNvPr>
          <p:cNvCxnSpPr>
            <a:cxnSpLocks/>
          </p:cNvCxnSpPr>
          <p:nvPr/>
        </p:nvCxnSpPr>
        <p:spPr>
          <a:xfrm>
            <a:off x="1195311" y="2677795"/>
            <a:ext cx="45940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AA4969-7C24-46B4-A407-91BD539A4AA2}"/>
              </a:ext>
            </a:extLst>
          </p:cNvPr>
          <p:cNvCxnSpPr>
            <a:cxnSpLocks/>
            <a:endCxn id="2060" idx="2"/>
          </p:cNvCxnSpPr>
          <p:nvPr/>
        </p:nvCxnSpPr>
        <p:spPr>
          <a:xfrm>
            <a:off x="5924550" y="2839545"/>
            <a:ext cx="12266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A8DE29-D6AC-439C-8325-CBDD5AA25CE6}"/>
              </a:ext>
            </a:extLst>
          </p:cNvPr>
          <p:cNvCxnSpPr>
            <a:cxnSpLocks/>
          </p:cNvCxnSpPr>
          <p:nvPr/>
        </p:nvCxnSpPr>
        <p:spPr>
          <a:xfrm flipH="1">
            <a:off x="8089120" y="1838325"/>
            <a:ext cx="190969" cy="6492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96789C-2D97-405B-800C-AC057BE59E6A}"/>
              </a:ext>
            </a:extLst>
          </p:cNvPr>
          <p:cNvCxnSpPr>
            <a:cxnSpLocks/>
          </p:cNvCxnSpPr>
          <p:nvPr/>
        </p:nvCxnSpPr>
        <p:spPr>
          <a:xfrm>
            <a:off x="1905548" y="2009775"/>
            <a:ext cx="0" cy="474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E1A6CB-FBF5-4302-9D90-6E4BD6BFAD66}"/>
              </a:ext>
            </a:extLst>
          </p:cNvPr>
          <p:cNvCxnSpPr>
            <a:cxnSpLocks/>
          </p:cNvCxnSpPr>
          <p:nvPr/>
        </p:nvCxnSpPr>
        <p:spPr>
          <a:xfrm>
            <a:off x="2907281" y="4345974"/>
            <a:ext cx="0" cy="474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5F8090-7B67-4304-9724-3B98F2DAC565}"/>
              </a:ext>
            </a:extLst>
          </p:cNvPr>
          <p:cNvCxnSpPr>
            <a:cxnSpLocks/>
          </p:cNvCxnSpPr>
          <p:nvPr/>
        </p:nvCxnSpPr>
        <p:spPr>
          <a:xfrm>
            <a:off x="10981579" y="1824521"/>
            <a:ext cx="0" cy="299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AEFA40-20C0-4578-8D45-2A38045C100F}"/>
              </a:ext>
            </a:extLst>
          </p:cNvPr>
          <p:cNvCxnSpPr>
            <a:cxnSpLocks/>
          </p:cNvCxnSpPr>
          <p:nvPr/>
        </p:nvCxnSpPr>
        <p:spPr>
          <a:xfrm>
            <a:off x="10800024" y="1985802"/>
            <a:ext cx="0" cy="2996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367F4A-2F01-49E3-8AA9-1E459F7EB1F9}"/>
              </a:ext>
            </a:extLst>
          </p:cNvPr>
          <p:cNvCxnSpPr/>
          <p:nvPr/>
        </p:nvCxnSpPr>
        <p:spPr>
          <a:xfrm>
            <a:off x="5924550" y="4833634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AD9F78-378B-4EC5-B47F-D134F4C839D1}"/>
              </a:ext>
            </a:extLst>
          </p:cNvPr>
          <p:cNvCxnSpPr/>
          <p:nvPr/>
        </p:nvCxnSpPr>
        <p:spPr>
          <a:xfrm>
            <a:off x="5911571" y="5005084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021269-B375-4F3C-A03C-AE21C8F6A3F6}"/>
              </a:ext>
            </a:extLst>
          </p:cNvPr>
          <p:cNvCxnSpPr>
            <a:cxnSpLocks/>
          </p:cNvCxnSpPr>
          <p:nvPr/>
        </p:nvCxnSpPr>
        <p:spPr>
          <a:xfrm>
            <a:off x="3751576" y="1985802"/>
            <a:ext cx="0" cy="474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A6364F-0D8A-409C-A218-5845DCCFE3DC}"/>
              </a:ext>
            </a:extLst>
          </p:cNvPr>
          <p:cNvCxnSpPr>
            <a:cxnSpLocks/>
          </p:cNvCxnSpPr>
          <p:nvPr/>
        </p:nvCxnSpPr>
        <p:spPr>
          <a:xfrm>
            <a:off x="4753309" y="4322001"/>
            <a:ext cx="0" cy="474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E14CA8-60D3-4B05-8FD9-4402115F0704}"/>
              </a:ext>
            </a:extLst>
          </p:cNvPr>
          <p:cNvCxnSpPr>
            <a:cxnSpLocks/>
          </p:cNvCxnSpPr>
          <p:nvPr/>
        </p:nvCxnSpPr>
        <p:spPr>
          <a:xfrm>
            <a:off x="5413398" y="2009775"/>
            <a:ext cx="0" cy="474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913A6C-02A4-4DAF-BB22-4FF1FDCEA11B}"/>
              </a:ext>
            </a:extLst>
          </p:cNvPr>
          <p:cNvCxnSpPr>
            <a:cxnSpLocks/>
          </p:cNvCxnSpPr>
          <p:nvPr/>
        </p:nvCxnSpPr>
        <p:spPr>
          <a:xfrm>
            <a:off x="6415131" y="4345974"/>
            <a:ext cx="0" cy="474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003-B35F-41C9-B9EB-13AC2FF5B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FFD3-A2E3-4404-AA2B-208061E79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7378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336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Cambria Math</vt:lpstr>
      <vt:lpstr>Franklin Gothic Book</vt:lpstr>
      <vt:lpstr>Franklin Gothic Demi</vt:lpstr>
      <vt:lpstr>Wingdings 2</vt:lpstr>
      <vt:lpstr>DividendVTI</vt:lpstr>
      <vt:lpstr>Mapas de Karnaugh de 4 variables</vt:lpstr>
      <vt:lpstr>Decodificador BCD (Binary-Coded Decimal)  a 7 segmentos</vt:lpstr>
      <vt:lpstr>1. Tabla de  verdad</vt:lpstr>
      <vt:lpstr>2. Mapa de Karnaugh  </vt:lpstr>
      <vt:lpstr>4. Circuito para el segmento a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2020-04-29T20:24:21Z</dcterms:created>
  <dcterms:modified xsi:type="dcterms:W3CDTF">2021-10-22T23:48:53Z</dcterms:modified>
</cp:coreProperties>
</file>