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"/>
  </p:notesMasterIdLst>
  <p:sldIdLst>
    <p:sldId id="278" r:id="rId5"/>
    <p:sldId id="280" r:id="rId6"/>
    <p:sldId id="281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4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0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270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0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8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LÓGICA SECUENCIAL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ING. MARIO LÓPEZ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4A13E6-3FC7-4107-85DB-ECA7EFECBD44}"/>
              </a:ext>
            </a:extLst>
          </p:cNvPr>
          <p:cNvSpPr txBox="1"/>
          <p:nvPr/>
        </p:nvSpPr>
        <p:spPr>
          <a:xfrm>
            <a:off x="716232" y="786398"/>
            <a:ext cx="622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s-GT" sz="2800" dirty="0"/>
              <a:t>Ecuaciones de estados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5B84B6BC-1DBF-4A60-930B-054F3EEF6B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8837560"/>
                  </p:ext>
                </p:extLst>
              </p:nvPr>
            </p:nvGraphicFramePr>
            <p:xfrm>
              <a:off x="1696453" y="2797564"/>
              <a:ext cx="190098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0989">
                      <a:extLst>
                        <a:ext uri="{9D8B030D-6E8A-4147-A177-3AD203B41FA5}">
                          <a16:colId xmlns:a16="http://schemas.microsoft.com/office/drawing/2014/main" val="1723815363"/>
                        </a:ext>
                      </a:extLst>
                    </a:gridCol>
                  </a:tblGrid>
                  <a:tr h="3640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G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G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s-GT" dirty="0"/>
                            <a:t>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G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G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s-G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0296899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9315237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01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74929312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9501612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27875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5B84B6BC-1DBF-4A60-930B-054F3EEF6B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8837560"/>
                  </p:ext>
                </p:extLst>
              </p:nvPr>
            </p:nvGraphicFramePr>
            <p:xfrm>
              <a:off x="1696453" y="2797564"/>
              <a:ext cx="190098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0989">
                      <a:extLst>
                        <a:ext uri="{9D8B030D-6E8A-4147-A177-3AD203B41FA5}">
                          <a16:colId xmlns:a16="http://schemas.microsoft.com/office/drawing/2014/main" val="17238153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9" t="-1667" r="-1278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02968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93152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01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749293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95016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278750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AFDC5BE-EC22-4270-8BA6-C8714ACAB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79301"/>
              </p:ext>
            </p:extLst>
          </p:nvPr>
        </p:nvGraphicFramePr>
        <p:xfrm>
          <a:off x="3689684" y="2789098"/>
          <a:ext cx="32525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95">
                  <a:extLst>
                    <a:ext uri="{9D8B030D-6E8A-4147-A177-3AD203B41FA5}">
                      <a16:colId xmlns:a16="http://schemas.microsoft.com/office/drawing/2014/main" val="2278702166"/>
                    </a:ext>
                  </a:extLst>
                </a:gridCol>
                <a:gridCol w="828173">
                  <a:extLst>
                    <a:ext uri="{9D8B030D-6E8A-4147-A177-3AD203B41FA5}">
                      <a16:colId xmlns:a16="http://schemas.microsoft.com/office/drawing/2014/main" val="2885272569"/>
                    </a:ext>
                  </a:extLst>
                </a:gridCol>
                <a:gridCol w="813134">
                  <a:extLst>
                    <a:ext uri="{9D8B030D-6E8A-4147-A177-3AD203B41FA5}">
                      <a16:colId xmlns:a16="http://schemas.microsoft.com/office/drawing/2014/main" val="3359186311"/>
                    </a:ext>
                  </a:extLst>
                </a:gridCol>
                <a:gridCol w="813134">
                  <a:extLst>
                    <a:ext uri="{9D8B030D-6E8A-4147-A177-3AD203B41FA5}">
                      <a16:colId xmlns:a16="http://schemas.microsoft.com/office/drawing/2014/main" val="549639037"/>
                    </a:ext>
                  </a:extLst>
                </a:gridCol>
              </a:tblGrid>
              <a:tr h="298562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74764"/>
                  </a:ext>
                </a:extLst>
              </a:tr>
              <a:tr h="298562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077319"/>
                  </a:ext>
                </a:extLst>
              </a:tr>
              <a:tr h="298562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757562"/>
                  </a:ext>
                </a:extLst>
              </a:tr>
              <a:tr h="298562">
                <a:tc>
                  <a:txBody>
                    <a:bodyPr/>
                    <a:lstStyle/>
                    <a:p>
                      <a:pPr algn="ctr"/>
                      <a:r>
                        <a:rPr kumimoji="0" lang="es-G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/>
                          <a:ea typeface="+mn-ea"/>
                          <a:cs typeface="+mn-cs"/>
                        </a:rPr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G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/>
                          <a:ea typeface="+mn-ea"/>
                          <a:cs typeface="+mn-cs"/>
                        </a:rPr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G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/>
                          <a:ea typeface="+mn-ea"/>
                          <a:cs typeface="+mn-cs"/>
                        </a:rPr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G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/>
                          <a:ea typeface="+mn-ea"/>
                          <a:cs typeface="+mn-cs"/>
                        </a:rPr>
                        <a:t>X</a:t>
                      </a:r>
                      <a:endParaRPr lang="es-G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939940"/>
                  </a:ext>
                </a:extLst>
              </a:tr>
              <a:tr h="298562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G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/>
                          <a:ea typeface="+mn-ea"/>
                          <a:cs typeface="+mn-cs"/>
                        </a:rPr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G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/>
                          <a:ea typeface="+mn-ea"/>
                          <a:cs typeface="+mn-cs"/>
                        </a:rPr>
                        <a:t>X</a:t>
                      </a:r>
                      <a:endParaRPr lang="es-G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7877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5F6EE29-96BA-4288-8F65-A6DE2DF764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080250"/>
                  </p:ext>
                </p:extLst>
              </p:nvPr>
            </p:nvGraphicFramePr>
            <p:xfrm>
              <a:off x="4724401" y="1866478"/>
              <a:ext cx="798095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8095">
                      <a:extLst>
                        <a:ext uri="{9D8B030D-6E8A-4147-A177-3AD203B41FA5}">
                          <a16:colId xmlns:a16="http://schemas.microsoft.com/office/drawing/2014/main" val="2278702166"/>
                        </a:ext>
                      </a:extLst>
                    </a:gridCol>
                  </a:tblGrid>
                  <a:tr h="2985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74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5F6EE29-96BA-4288-8F65-A6DE2DF764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080250"/>
                  </p:ext>
                </p:extLst>
              </p:nvPr>
            </p:nvGraphicFramePr>
            <p:xfrm>
              <a:off x="4724401" y="1866478"/>
              <a:ext cx="798095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8095">
                      <a:extLst>
                        <a:ext uri="{9D8B030D-6E8A-4147-A177-3AD203B41FA5}">
                          <a16:colId xmlns:a16="http://schemas.microsoft.com/office/drawing/2014/main" val="227870216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1527" t="-1639" r="-3817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8747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8A2725-B023-4276-A5FC-DF3F5DEF6910}"/>
                  </a:ext>
                </a:extLst>
              </p:cNvPr>
              <p:cNvSpPr txBox="1"/>
              <p:nvPr/>
            </p:nvSpPr>
            <p:spPr>
              <a:xfrm>
                <a:off x="7694194" y="3426499"/>
                <a:ext cx="11242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8A2725-B023-4276-A5FC-DF3F5DEF6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194" y="3426499"/>
                <a:ext cx="1124218" cy="276999"/>
              </a:xfrm>
              <a:prstGeom prst="rect">
                <a:avLst/>
              </a:prstGeom>
              <a:blipFill>
                <a:blip r:embed="rId4"/>
                <a:stretch>
                  <a:fillRect l="-3784" r="-1622" b="-2826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8123973-FA77-4FFF-B2A8-CA617161B553}"/>
              </a:ext>
            </a:extLst>
          </p:cNvPr>
          <p:cNvSpPr/>
          <p:nvPr/>
        </p:nvSpPr>
        <p:spPr>
          <a:xfrm>
            <a:off x="3829226" y="3104147"/>
            <a:ext cx="2896427" cy="469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8BCC8E7-3132-49C2-9958-41F5B6F31F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4290663"/>
                  </p:ext>
                </p:extLst>
              </p:nvPr>
            </p:nvGraphicFramePr>
            <p:xfrm>
              <a:off x="7244028" y="611984"/>
              <a:ext cx="4064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9227136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55142508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85707845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2264343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1254689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0180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3206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98128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2424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963599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8BCC8E7-3132-49C2-9958-41F5B6F31F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4290663"/>
                  </p:ext>
                </p:extLst>
              </p:nvPr>
            </p:nvGraphicFramePr>
            <p:xfrm>
              <a:off x="7244028" y="611984"/>
              <a:ext cx="4064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92271368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55142508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85707845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2264343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41254689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52" t="-1639" r="-4052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1639" r="-30223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1504" t="-1639" r="-20451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9254" t="-1639" r="-10298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2256" t="-1639" r="-3759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0180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32069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98128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2424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963599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0785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4A13E6-3FC7-4107-85DB-ECA7EFECBD44}"/>
              </a:ext>
            </a:extLst>
          </p:cNvPr>
          <p:cNvSpPr txBox="1"/>
          <p:nvPr/>
        </p:nvSpPr>
        <p:spPr>
          <a:xfrm>
            <a:off x="730300" y="645721"/>
            <a:ext cx="6225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s-GT" sz="2000" dirty="0"/>
              <a:t>Ecuaciones de estados  </a:t>
            </a:r>
            <a:r>
              <a:rPr lang="es-GT" dirty="0"/>
              <a:t>continuación…</a:t>
            </a:r>
            <a:endParaRPr lang="es-GT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5B84B6BC-1DBF-4A60-930B-054F3EEF6B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6798730"/>
                  </p:ext>
                </p:extLst>
              </p:nvPr>
            </p:nvGraphicFramePr>
            <p:xfrm>
              <a:off x="1256341" y="3437466"/>
              <a:ext cx="190098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0989">
                      <a:extLst>
                        <a:ext uri="{9D8B030D-6E8A-4147-A177-3AD203B41FA5}">
                          <a16:colId xmlns:a16="http://schemas.microsoft.com/office/drawing/2014/main" val="1723815363"/>
                        </a:ext>
                      </a:extLst>
                    </a:gridCol>
                  </a:tblGrid>
                  <a:tr h="3640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G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G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s-GT" dirty="0"/>
                            <a:t>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G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G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s-G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0296899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9315237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01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74929312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9501612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27875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5B84B6BC-1DBF-4A60-930B-054F3EEF6B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6798730"/>
                  </p:ext>
                </p:extLst>
              </p:nvPr>
            </p:nvGraphicFramePr>
            <p:xfrm>
              <a:off x="1256341" y="3437466"/>
              <a:ext cx="190098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0989">
                      <a:extLst>
                        <a:ext uri="{9D8B030D-6E8A-4147-A177-3AD203B41FA5}">
                          <a16:colId xmlns:a16="http://schemas.microsoft.com/office/drawing/2014/main" val="17238153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1" t="-1667" r="-1603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02968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93152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01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749293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95016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278750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AFDC5BE-EC22-4270-8BA6-C8714ACAB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72478"/>
              </p:ext>
            </p:extLst>
          </p:nvPr>
        </p:nvGraphicFramePr>
        <p:xfrm>
          <a:off x="3249572" y="3429000"/>
          <a:ext cx="32525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95">
                  <a:extLst>
                    <a:ext uri="{9D8B030D-6E8A-4147-A177-3AD203B41FA5}">
                      <a16:colId xmlns:a16="http://schemas.microsoft.com/office/drawing/2014/main" val="2278702166"/>
                    </a:ext>
                  </a:extLst>
                </a:gridCol>
                <a:gridCol w="828173">
                  <a:extLst>
                    <a:ext uri="{9D8B030D-6E8A-4147-A177-3AD203B41FA5}">
                      <a16:colId xmlns:a16="http://schemas.microsoft.com/office/drawing/2014/main" val="2885272569"/>
                    </a:ext>
                  </a:extLst>
                </a:gridCol>
                <a:gridCol w="813134">
                  <a:extLst>
                    <a:ext uri="{9D8B030D-6E8A-4147-A177-3AD203B41FA5}">
                      <a16:colId xmlns:a16="http://schemas.microsoft.com/office/drawing/2014/main" val="3359186311"/>
                    </a:ext>
                  </a:extLst>
                </a:gridCol>
                <a:gridCol w="813134">
                  <a:extLst>
                    <a:ext uri="{9D8B030D-6E8A-4147-A177-3AD203B41FA5}">
                      <a16:colId xmlns:a16="http://schemas.microsoft.com/office/drawing/2014/main" val="549639037"/>
                    </a:ext>
                  </a:extLst>
                </a:gridCol>
              </a:tblGrid>
              <a:tr h="298562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74764"/>
                  </a:ext>
                </a:extLst>
              </a:tr>
              <a:tr h="298562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/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/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077319"/>
                  </a:ext>
                </a:extLst>
              </a:tr>
              <a:tr h="298562">
                <a:tc>
                  <a:txBody>
                    <a:bodyPr/>
                    <a:lstStyle/>
                    <a:p>
                      <a:pPr algn="ctr"/>
                      <a:r>
                        <a:rPr lang="es-GT"/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s-GT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757562"/>
                  </a:ext>
                </a:extLst>
              </a:tr>
              <a:tr h="298562">
                <a:tc>
                  <a:txBody>
                    <a:bodyPr/>
                    <a:lstStyle/>
                    <a:p>
                      <a:pPr algn="ctr"/>
                      <a:r>
                        <a:rPr kumimoji="0" lang="es-G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/>
                          <a:ea typeface="+mn-ea"/>
                          <a:cs typeface="+mn-cs"/>
                        </a:rPr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G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/>
                          <a:ea typeface="+mn-ea"/>
                          <a:cs typeface="+mn-cs"/>
                        </a:rPr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G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/>
                          <a:ea typeface="+mn-ea"/>
                          <a:cs typeface="+mn-cs"/>
                        </a:rPr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G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/>
                          <a:ea typeface="+mn-ea"/>
                          <a:cs typeface="+mn-cs"/>
                        </a:rPr>
                        <a:t>X</a:t>
                      </a:r>
                      <a:endParaRPr lang="es-G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939940"/>
                  </a:ext>
                </a:extLst>
              </a:tr>
              <a:tr h="298562">
                <a:tc>
                  <a:txBody>
                    <a:bodyPr/>
                    <a:lstStyle/>
                    <a:p>
                      <a:pPr algn="ctr"/>
                      <a:r>
                        <a:rPr lang="es-GT"/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G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/>
                          <a:ea typeface="+mn-ea"/>
                          <a:cs typeface="+mn-cs"/>
                        </a:rPr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G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/>
                          <a:ea typeface="+mn-ea"/>
                          <a:cs typeface="+mn-cs"/>
                        </a:rPr>
                        <a:t>X</a:t>
                      </a:r>
                      <a:endParaRPr lang="es-G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7877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5F6EE29-96BA-4288-8F65-A6DE2DF764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1030494"/>
                  </p:ext>
                </p:extLst>
              </p:nvPr>
            </p:nvGraphicFramePr>
            <p:xfrm>
              <a:off x="4284289" y="2506380"/>
              <a:ext cx="798095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8095">
                      <a:extLst>
                        <a:ext uri="{9D8B030D-6E8A-4147-A177-3AD203B41FA5}">
                          <a16:colId xmlns:a16="http://schemas.microsoft.com/office/drawing/2014/main" val="2278702166"/>
                        </a:ext>
                      </a:extLst>
                    </a:gridCol>
                  </a:tblGrid>
                  <a:tr h="2985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74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5F6EE29-96BA-4288-8F65-A6DE2DF764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1030494"/>
                  </p:ext>
                </p:extLst>
              </p:nvPr>
            </p:nvGraphicFramePr>
            <p:xfrm>
              <a:off x="4284289" y="2506380"/>
              <a:ext cx="798095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8095">
                      <a:extLst>
                        <a:ext uri="{9D8B030D-6E8A-4147-A177-3AD203B41FA5}">
                          <a16:colId xmlns:a16="http://schemas.microsoft.com/office/drawing/2014/main" val="227870216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758" t="-1639" r="-3030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8747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8A2725-B023-4276-A5FC-DF3F5DEF6910}"/>
                  </a:ext>
                </a:extLst>
              </p:cNvPr>
              <p:cNvSpPr txBox="1"/>
              <p:nvPr/>
            </p:nvSpPr>
            <p:spPr>
              <a:xfrm>
                <a:off x="7829530" y="4260678"/>
                <a:ext cx="868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8A2725-B023-4276-A5FC-DF3F5DEF6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530" y="4260678"/>
                <a:ext cx="868699" cy="276999"/>
              </a:xfrm>
              <a:prstGeom prst="rect">
                <a:avLst/>
              </a:prstGeom>
              <a:blipFill>
                <a:blip r:embed="rId4"/>
                <a:stretch>
                  <a:fillRect l="-5594" r="-2797" b="-3111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8123973-FA77-4FFF-B2A8-CA617161B553}"/>
              </a:ext>
            </a:extLst>
          </p:cNvPr>
          <p:cNvSpPr/>
          <p:nvPr/>
        </p:nvSpPr>
        <p:spPr>
          <a:xfrm>
            <a:off x="4160222" y="3803980"/>
            <a:ext cx="1431235" cy="1421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26879A2-43E3-4F93-8D4D-4554769C19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8063526"/>
                  </p:ext>
                </p:extLst>
              </p:nvPr>
            </p:nvGraphicFramePr>
            <p:xfrm>
              <a:off x="7716264" y="402598"/>
              <a:ext cx="4064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62898905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5394623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97299713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31290836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728637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4844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653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55073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2691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17665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26879A2-43E3-4F93-8D4D-4554769C19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8063526"/>
                  </p:ext>
                </p:extLst>
              </p:nvPr>
            </p:nvGraphicFramePr>
            <p:xfrm>
              <a:off x="7716264" y="402598"/>
              <a:ext cx="4064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62898905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53946233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972997132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31290836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728637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46" t="-1639" r="-40149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504" t="-1639" r="-30451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639" r="-20223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2256" t="-1639" r="-10375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254" t="-1639" r="-2985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48448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653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55073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2691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517665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77234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4A13E6-3FC7-4107-85DB-ECA7EFECBD44}"/>
              </a:ext>
            </a:extLst>
          </p:cNvPr>
          <p:cNvSpPr txBox="1"/>
          <p:nvPr/>
        </p:nvSpPr>
        <p:spPr>
          <a:xfrm>
            <a:off x="716232" y="786398"/>
            <a:ext cx="6225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s-GT" sz="2000" dirty="0"/>
              <a:t>Ecuaciones de estados  </a:t>
            </a:r>
            <a:r>
              <a:rPr lang="es-GT" dirty="0"/>
              <a:t>continuación…</a:t>
            </a:r>
            <a:endParaRPr lang="es-GT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5B84B6BC-1DBF-4A60-930B-054F3EEF6B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887266"/>
                  </p:ext>
                </p:extLst>
              </p:nvPr>
            </p:nvGraphicFramePr>
            <p:xfrm>
              <a:off x="1302557" y="3430610"/>
              <a:ext cx="190098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0989">
                      <a:extLst>
                        <a:ext uri="{9D8B030D-6E8A-4147-A177-3AD203B41FA5}">
                          <a16:colId xmlns:a16="http://schemas.microsoft.com/office/drawing/2014/main" val="1723815363"/>
                        </a:ext>
                      </a:extLst>
                    </a:gridCol>
                  </a:tblGrid>
                  <a:tr h="3640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G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G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s-GT" dirty="0"/>
                            <a:t>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G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G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s-G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0296899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9315237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01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74929312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9501612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27875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5B84B6BC-1DBF-4A60-930B-054F3EEF6B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9887266"/>
                  </p:ext>
                </p:extLst>
              </p:nvPr>
            </p:nvGraphicFramePr>
            <p:xfrm>
              <a:off x="1302557" y="3430610"/>
              <a:ext cx="190098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0989">
                      <a:extLst>
                        <a:ext uri="{9D8B030D-6E8A-4147-A177-3AD203B41FA5}">
                          <a16:colId xmlns:a16="http://schemas.microsoft.com/office/drawing/2014/main" val="17238153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9" t="-1667" r="-1278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02968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93152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01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749293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95016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278750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AFDC5BE-EC22-4270-8BA6-C8714ACAB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650981"/>
              </p:ext>
            </p:extLst>
          </p:nvPr>
        </p:nvGraphicFramePr>
        <p:xfrm>
          <a:off x="3295788" y="3422144"/>
          <a:ext cx="32525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95">
                  <a:extLst>
                    <a:ext uri="{9D8B030D-6E8A-4147-A177-3AD203B41FA5}">
                      <a16:colId xmlns:a16="http://schemas.microsoft.com/office/drawing/2014/main" val="2278702166"/>
                    </a:ext>
                  </a:extLst>
                </a:gridCol>
                <a:gridCol w="828173">
                  <a:extLst>
                    <a:ext uri="{9D8B030D-6E8A-4147-A177-3AD203B41FA5}">
                      <a16:colId xmlns:a16="http://schemas.microsoft.com/office/drawing/2014/main" val="2885272569"/>
                    </a:ext>
                  </a:extLst>
                </a:gridCol>
                <a:gridCol w="813134">
                  <a:extLst>
                    <a:ext uri="{9D8B030D-6E8A-4147-A177-3AD203B41FA5}">
                      <a16:colId xmlns:a16="http://schemas.microsoft.com/office/drawing/2014/main" val="3359186311"/>
                    </a:ext>
                  </a:extLst>
                </a:gridCol>
                <a:gridCol w="813134">
                  <a:extLst>
                    <a:ext uri="{9D8B030D-6E8A-4147-A177-3AD203B41FA5}">
                      <a16:colId xmlns:a16="http://schemas.microsoft.com/office/drawing/2014/main" val="549639037"/>
                    </a:ext>
                  </a:extLst>
                </a:gridCol>
              </a:tblGrid>
              <a:tr h="298562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74764"/>
                  </a:ext>
                </a:extLst>
              </a:tr>
              <a:tr h="298562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/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/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077319"/>
                  </a:ext>
                </a:extLst>
              </a:tr>
              <a:tr h="298562">
                <a:tc>
                  <a:txBody>
                    <a:bodyPr/>
                    <a:lstStyle/>
                    <a:p>
                      <a:pPr algn="ctr"/>
                      <a:r>
                        <a:rPr lang="es-GT"/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757562"/>
                  </a:ext>
                </a:extLst>
              </a:tr>
              <a:tr h="298562">
                <a:tc>
                  <a:txBody>
                    <a:bodyPr/>
                    <a:lstStyle/>
                    <a:p>
                      <a:pPr algn="ctr"/>
                      <a:r>
                        <a:rPr kumimoji="0" lang="es-G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/>
                          <a:ea typeface="+mn-ea"/>
                          <a:cs typeface="+mn-cs"/>
                        </a:rPr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G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/>
                          <a:ea typeface="+mn-ea"/>
                          <a:cs typeface="+mn-cs"/>
                        </a:rPr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G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/>
                          <a:ea typeface="+mn-ea"/>
                          <a:cs typeface="+mn-cs"/>
                        </a:rPr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G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/>
                          <a:ea typeface="+mn-ea"/>
                          <a:cs typeface="+mn-cs"/>
                        </a:rPr>
                        <a:t>X</a:t>
                      </a:r>
                      <a:endParaRPr lang="es-G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939940"/>
                  </a:ext>
                </a:extLst>
              </a:tr>
              <a:tr h="298562">
                <a:tc>
                  <a:txBody>
                    <a:bodyPr/>
                    <a:lstStyle/>
                    <a:p>
                      <a:pPr algn="ctr"/>
                      <a:r>
                        <a:rPr lang="es-GT"/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G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/>
                          <a:ea typeface="+mn-ea"/>
                          <a:cs typeface="+mn-cs"/>
                        </a:rPr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G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/>
                          <a:ea typeface="+mn-ea"/>
                          <a:cs typeface="+mn-cs"/>
                        </a:rPr>
                        <a:t>X</a:t>
                      </a:r>
                      <a:endParaRPr lang="es-G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7877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5F6EE29-96BA-4288-8F65-A6DE2DF764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298209"/>
                  </p:ext>
                </p:extLst>
              </p:nvPr>
            </p:nvGraphicFramePr>
            <p:xfrm>
              <a:off x="4330505" y="2499524"/>
              <a:ext cx="798095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8095">
                      <a:extLst>
                        <a:ext uri="{9D8B030D-6E8A-4147-A177-3AD203B41FA5}">
                          <a16:colId xmlns:a16="http://schemas.microsoft.com/office/drawing/2014/main" val="2278702166"/>
                        </a:ext>
                      </a:extLst>
                    </a:gridCol>
                  </a:tblGrid>
                  <a:tr h="2985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74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5F6EE29-96BA-4288-8F65-A6DE2DF764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298209"/>
                  </p:ext>
                </p:extLst>
              </p:nvPr>
            </p:nvGraphicFramePr>
            <p:xfrm>
              <a:off x="4330505" y="2499524"/>
              <a:ext cx="798095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8095">
                      <a:extLst>
                        <a:ext uri="{9D8B030D-6E8A-4147-A177-3AD203B41FA5}">
                          <a16:colId xmlns:a16="http://schemas.microsoft.com/office/drawing/2014/main" val="227870216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758" t="-3279" r="-3030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8747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8A2725-B023-4276-A5FC-DF3F5DEF6910}"/>
                  </a:ext>
                </a:extLst>
              </p:cNvPr>
              <p:cNvSpPr txBox="1"/>
              <p:nvPr/>
            </p:nvSpPr>
            <p:spPr>
              <a:xfrm>
                <a:off x="7875746" y="4253822"/>
                <a:ext cx="1394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8A2725-B023-4276-A5FC-DF3F5DEF6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746" y="4253822"/>
                <a:ext cx="1394613" cy="276999"/>
              </a:xfrm>
              <a:prstGeom prst="rect">
                <a:avLst/>
              </a:prstGeom>
              <a:blipFill>
                <a:blip r:embed="rId4"/>
                <a:stretch>
                  <a:fillRect l="-3493" r="-873" b="-3111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8123973-FA77-4FFF-B2A8-CA617161B553}"/>
              </a:ext>
            </a:extLst>
          </p:cNvPr>
          <p:cNvSpPr/>
          <p:nvPr/>
        </p:nvSpPr>
        <p:spPr>
          <a:xfrm>
            <a:off x="4206438" y="3793810"/>
            <a:ext cx="1431235" cy="1421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A8C7A34-B26F-4C6D-9201-1EBCD9787F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8195015"/>
                  </p:ext>
                </p:extLst>
              </p:nvPr>
            </p:nvGraphicFramePr>
            <p:xfrm>
              <a:off x="7632255" y="428220"/>
              <a:ext cx="4064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34140479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8624805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7858481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4534987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16712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9752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9904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0607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5735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81836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A8C7A34-B26F-4C6D-9201-1EBCD9787F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8195015"/>
                  </p:ext>
                </p:extLst>
              </p:nvPr>
            </p:nvGraphicFramePr>
            <p:xfrm>
              <a:off x="7632255" y="428220"/>
              <a:ext cx="4064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341404796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308624805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07858481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545349877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516712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504" t="-1639" r="-40451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746" t="-1639" r="-30149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2256" t="-1639" r="-20375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0000" t="-1639" r="-10223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3008" t="-1639" r="-3008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97523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99046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0607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5735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881836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949A342-0F12-4437-AB5F-49AD56DE6710}"/>
              </a:ext>
            </a:extLst>
          </p:cNvPr>
          <p:cNvSpPr/>
          <p:nvPr/>
        </p:nvSpPr>
        <p:spPr>
          <a:xfrm>
            <a:off x="3381107" y="4159760"/>
            <a:ext cx="3081898" cy="689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4231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4A13E6-3FC7-4107-85DB-ECA7EFECBD44}"/>
              </a:ext>
            </a:extLst>
          </p:cNvPr>
          <p:cNvSpPr txBox="1"/>
          <p:nvPr/>
        </p:nvSpPr>
        <p:spPr>
          <a:xfrm>
            <a:off x="716232" y="786398"/>
            <a:ext cx="6225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s-GT" sz="2000" dirty="0"/>
              <a:t>Ecuaciones de estados  </a:t>
            </a:r>
            <a:r>
              <a:rPr lang="es-GT" dirty="0"/>
              <a:t>continuación…</a:t>
            </a:r>
            <a:endParaRPr lang="es-GT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5B84B6BC-1DBF-4A60-930B-054F3EEF6B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1402726"/>
                  </p:ext>
                </p:extLst>
              </p:nvPr>
            </p:nvGraphicFramePr>
            <p:xfrm>
              <a:off x="1696453" y="3021651"/>
              <a:ext cx="190098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0989">
                      <a:extLst>
                        <a:ext uri="{9D8B030D-6E8A-4147-A177-3AD203B41FA5}">
                          <a16:colId xmlns:a16="http://schemas.microsoft.com/office/drawing/2014/main" val="1723815363"/>
                        </a:ext>
                      </a:extLst>
                    </a:gridCol>
                  </a:tblGrid>
                  <a:tr h="3640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G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G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s-GT" dirty="0"/>
                            <a:t>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s-G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G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s-GT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s-G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0296899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9315237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01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74929312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9501612"/>
                      </a:ext>
                    </a:extLst>
                  </a:tr>
                  <a:tr h="3640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27875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5B84B6BC-1DBF-4A60-930B-054F3EEF6B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1402726"/>
                  </p:ext>
                </p:extLst>
              </p:nvPr>
            </p:nvGraphicFramePr>
            <p:xfrm>
              <a:off x="1696453" y="3021651"/>
              <a:ext cx="190098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0989">
                      <a:extLst>
                        <a:ext uri="{9D8B030D-6E8A-4147-A177-3AD203B41FA5}">
                          <a16:colId xmlns:a16="http://schemas.microsoft.com/office/drawing/2014/main" val="17238153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9" t="-1667" r="-1278" b="-4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02968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93152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01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749293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11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95016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sz="1800" dirty="0"/>
                            <a:t>10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278750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AFDC5BE-EC22-4270-8BA6-C8714ACAB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28387"/>
              </p:ext>
            </p:extLst>
          </p:nvPr>
        </p:nvGraphicFramePr>
        <p:xfrm>
          <a:off x="3689684" y="3013185"/>
          <a:ext cx="325253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095">
                  <a:extLst>
                    <a:ext uri="{9D8B030D-6E8A-4147-A177-3AD203B41FA5}">
                      <a16:colId xmlns:a16="http://schemas.microsoft.com/office/drawing/2014/main" val="2278702166"/>
                    </a:ext>
                  </a:extLst>
                </a:gridCol>
                <a:gridCol w="828173">
                  <a:extLst>
                    <a:ext uri="{9D8B030D-6E8A-4147-A177-3AD203B41FA5}">
                      <a16:colId xmlns:a16="http://schemas.microsoft.com/office/drawing/2014/main" val="2885272569"/>
                    </a:ext>
                  </a:extLst>
                </a:gridCol>
                <a:gridCol w="813134">
                  <a:extLst>
                    <a:ext uri="{9D8B030D-6E8A-4147-A177-3AD203B41FA5}">
                      <a16:colId xmlns:a16="http://schemas.microsoft.com/office/drawing/2014/main" val="3359186311"/>
                    </a:ext>
                  </a:extLst>
                </a:gridCol>
                <a:gridCol w="813134">
                  <a:extLst>
                    <a:ext uri="{9D8B030D-6E8A-4147-A177-3AD203B41FA5}">
                      <a16:colId xmlns:a16="http://schemas.microsoft.com/office/drawing/2014/main" val="549639037"/>
                    </a:ext>
                  </a:extLst>
                </a:gridCol>
              </a:tblGrid>
              <a:tr h="298562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74764"/>
                  </a:ext>
                </a:extLst>
              </a:tr>
              <a:tr h="298562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/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/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077319"/>
                  </a:ext>
                </a:extLst>
              </a:tr>
              <a:tr h="298562">
                <a:tc>
                  <a:txBody>
                    <a:bodyPr/>
                    <a:lstStyle/>
                    <a:p>
                      <a:pPr algn="ctr"/>
                      <a:r>
                        <a:rPr lang="es-GT"/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8757562"/>
                  </a:ext>
                </a:extLst>
              </a:tr>
              <a:tr h="298562">
                <a:tc>
                  <a:txBody>
                    <a:bodyPr/>
                    <a:lstStyle/>
                    <a:p>
                      <a:pPr algn="ctr"/>
                      <a:r>
                        <a:rPr kumimoji="0" lang="es-G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/>
                          <a:ea typeface="+mn-ea"/>
                          <a:cs typeface="+mn-cs"/>
                        </a:rPr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G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/>
                          <a:ea typeface="+mn-ea"/>
                          <a:cs typeface="+mn-cs"/>
                        </a:rPr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G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/>
                          <a:ea typeface="+mn-ea"/>
                          <a:cs typeface="+mn-cs"/>
                        </a:rPr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G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/>
                          <a:ea typeface="+mn-ea"/>
                          <a:cs typeface="+mn-cs"/>
                        </a:rPr>
                        <a:t>X</a:t>
                      </a:r>
                      <a:endParaRPr lang="es-G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939940"/>
                  </a:ext>
                </a:extLst>
              </a:tr>
              <a:tr h="298562">
                <a:tc>
                  <a:txBody>
                    <a:bodyPr/>
                    <a:lstStyle/>
                    <a:p>
                      <a:pPr algn="ctr"/>
                      <a:r>
                        <a:rPr lang="es-GT"/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G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/>
                          <a:ea typeface="+mn-ea"/>
                          <a:cs typeface="+mn-cs"/>
                        </a:rPr>
                        <a:t>X</a:t>
                      </a:r>
                      <a:endParaRPr lang="es-G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s-GT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oudy Old Style"/>
                          <a:ea typeface="+mn-ea"/>
                          <a:cs typeface="+mn-cs"/>
                        </a:rPr>
                        <a:t>X</a:t>
                      </a:r>
                      <a:endParaRPr lang="es-G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7877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5F6EE29-96BA-4288-8F65-A6DE2DF764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0893861"/>
                  </p:ext>
                </p:extLst>
              </p:nvPr>
            </p:nvGraphicFramePr>
            <p:xfrm>
              <a:off x="4724401" y="2090565"/>
              <a:ext cx="798095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8095">
                      <a:extLst>
                        <a:ext uri="{9D8B030D-6E8A-4147-A177-3AD203B41FA5}">
                          <a16:colId xmlns:a16="http://schemas.microsoft.com/office/drawing/2014/main" val="2278702166"/>
                        </a:ext>
                      </a:extLst>
                    </a:gridCol>
                  </a:tblGrid>
                  <a:tr h="2985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74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5F6EE29-96BA-4288-8F65-A6DE2DF764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0893861"/>
                  </p:ext>
                </p:extLst>
              </p:nvPr>
            </p:nvGraphicFramePr>
            <p:xfrm>
              <a:off x="4724401" y="2090565"/>
              <a:ext cx="798095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8095">
                      <a:extLst>
                        <a:ext uri="{9D8B030D-6E8A-4147-A177-3AD203B41FA5}">
                          <a16:colId xmlns:a16="http://schemas.microsoft.com/office/drawing/2014/main" val="227870216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1527" t="-1639" r="-3817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8747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8A2725-B023-4276-A5FC-DF3F5DEF6910}"/>
                  </a:ext>
                </a:extLst>
              </p:cNvPr>
              <p:cNvSpPr txBox="1"/>
              <p:nvPr/>
            </p:nvSpPr>
            <p:spPr>
              <a:xfrm>
                <a:off x="8269642" y="3844863"/>
                <a:ext cx="928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8A2725-B023-4276-A5FC-DF3F5DEF6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642" y="3844863"/>
                <a:ext cx="928011" cy="276999"/>
              </a:xfrm>
              <a:prstGeom prst="rect">
                <a:avLst/>
              </a:prstGeom>
              <a:blipFill>
                <a:blip r:embed="rId4"/>
                <a:stretch>
                  <a:fillRect l="-5921" t="-4444" r="-7237" b="-3111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C313818-82EF-4B8E-B049-A38DE03B6E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9534348"/>
                  </p:ext>
                </p:extLst>
              </p:nvPr>
            </p:nvGraphicFramePr>
            <p:xfrm>
              <a:off x="7053112" y="986453"/>
              <a:ext cx="4064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16318841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77270389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6885277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49983145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429857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3597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1042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5473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30660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88743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C313818-82EF-4B8E-B049-A38DE03B6E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9534348"/>
                  </p:ext>
                </p:extLst>
              </p:nvPr>
            </p:nvGraphicFramePr>
            <p:xfrm>
              <a:off x="7053112" y="986453"/>
              <a:ext cx="40640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12800">
                      <a:extLst>
                        <a:ext uri="{9D8B030D-6E8A-4147-A177-3AD203B41FA5}">
                          <a16:colId xmlns:a16="http://schemas.microsoft.com/office/drawing/2014/main" val="1163188411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772703898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86885277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2499831450"/>
                        </a:ext>
                      </a:extLst>
                    </a:gridCol>
                    <a:gridCol w="812800">
                      <a:extLst>
                        <a:ext uri="{9D8B030D-6E8A-4147-A177-3AD203B41FA5}">
                          <a16:colId xmlns:a16="http://schemas.microsoft.com/office/drawing/2014/main" val="1429857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504" t="-1639" r="-404511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746" t="-1639" r="-301493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2256" t="-1639" r="-203759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0000" t="-1639" r="-102239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3008" t="-1639" r="-3008" b="-4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3597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1042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54734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30660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887431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048804B5-C240-41AB-A416-2D0FEC4B843A}"/>
              </a:ext>
            </a:extLst>
          </p:cNvPr>
          <p:cNvGrpSpPr/>
          <p:nvPr/>
        </p:nvGrpSpPr>
        <p:grpSpPr>
          <a:xfrm>
            <a:off x="3829226" y="3395631"/>
            <a:ext cx="2876374" cy="317090"/>
            <a:chOff x="3829226" y="3111910"/>
            <a:chExt cx="2876374" cy="31709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37A15D-EC1C-4EB8-9B74-D9947F7B3401}"/>
                </a:ext>
              </a:extLst>
            </p:cNvPr>
            <p:cNvCxnSpPr/>
            <p:nvPr/>
          </p:nvCxnSpPr>
          <p:spPr>
            <a:xfrm>
              <a:off x="3829226" y="3429000"/>
              <a:ext cx="287637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1B47825-1861-4599-A903-F48D96022F2A}"/>
                </a:ext>
              </a:extLst>
            </p:cNvPr>
            <p:cNvCxnSpPr/>
            <p:nvPr/>
          </p:nvCxnSpPr>
          <p:spPr>
            <a:xfrm flipV="1">
              <a:off x="3829226" y="3111910"/>
              <a:ext cx="0" cy="317090"/>
            </a:xfrm>
            <a:prstGeom prst="line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275250-F6DD-4AC3-AF9F-218F81B8F777}"/>
                </a:ext>
              </a:extLst>
            </p:cNvPr>
            <p:cNvCxnSpPr/>
            <p:nvPr/>
          </p:nvCxnSpPr>
          <p:spPr>
            <a:xfrm flipV="1">
              <a:off x="6705600" y="3111910"/>
              <a:ext cx="0" cy="317090"/>
            </a:xfrm>
            <a:prstGeom prst="line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B4D14B-6C03-4ECA-A8DB-806F0EB4183A}"/>
              </a:ext>
            </a:extLst>
          </p:cNvPr>
          <p:cNvGrpSpPr/>
          <p:nvPr/>
        </p:nvGrpSpPr>
        <p:grpSpPr>
          <a:xfrm rot="10800000">
            <a:off x="3877765" y="4513483"/>
            <a:ext cx="2876374" cy="317090"/>
            <a:chOff x="3829226" y="3111910"/>
            <a:chExt cx="2876374" cy="31709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4A87150-CC85-4EE8-B417-D2283A392FCD}"/>
                </a:ext>
              </a:extLst>
            </p:cNvPr>
            <p:cNvCxnSpPr/>
            <p:nvPr/>
          </p:nvCxnSpPr>
          <p:spPr>
            <a:xfrm>
              <a:off x="3829226" y="3429000"/>
              <a:ext cx="287637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6389726-C69A-4A0F-9E95-0330481FF9BF}"/>
                </a:ext>
              </a:extLst>
            </p:cNvPr>
            <p:cNvCxnSpPr/>
            <p:nvPr/>
          </p:nvCxnSpPr>
          <p:spPr>
            <a:xfrm flipV="1">
              <a:off x="3829226" y="3111910"/>
              <a:ext cx="0" cy="317090"/>
            </a:xfrm>
            <a:prstGeom prst="line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5E302A0-F079-49FF-8588-D41B871C700C}"/>
                </a:ext>
              </a:extLst>
            </p:cNvPr>
            <p:cNvCxnSpPr/>
            <p:nvPr/>
          </p:nvCxnSpPr>
          <p:spPr>
            <a:xfrm flipV="1">
              <a:off x="6705600" y="3111910"/>
              <a:ext cx="0" cy="317090"/>
            </a:xfrm>
            <a:prstGeom prst="line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5303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4A13E6-3FC7-4107-85DB-ECA7EFECBD44}"/>
              </a:ext>
            </a:extLst>
          </p:cNvPr>
          <p:cNvSpPr txBox="1"/>
          <p:nvPr/>
        </p:nvSpPr>
        <p:spPr>
          <a:xfrm>
            <a:off x="627382" y="573483"/>
            <a:ext cx="4191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s-GT" sz="2800" dirty="0"/>
              <a:t>Circuito</a:t>
            </a:r>
            <a:endParaRPr lang="es-G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8A2725-B023-4276-A5FC-DF3F5DEF6910}"/>
                  </a:ext>
                </a:extLst>
              </p:cNvPr>
              <p:cNvSpPr txBox="1"/>
              <p:nvPr/>
            </p:nvSpPr>
            <p:spPr>
              <a:xfrm>
                <a:off x="10357420" y="380752"/>
                <a:ext cx="11242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8A2725-B023-4276-A5FC-DF3F5DEF6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420" y="380752"/>
                <a:ext cx="1124218" cy="276999"/>
              </a:xfrm>
              <a:prstGeom prst="rect">
                <a:avLst/>
              </a:prstGeom>
              <a:blipFill>
                <a:blip r:embed="rId2"/>
                <a:stretch>
                  <a:fillRect l="-3804" r="-2174" b="-2826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419CCF-FACD-41A6-98CB-02212871E049}"/>
                  </a:ext>
                </a:extLst>
              </p:cNvPr>
              <p:cNvSpPr txBox="1"/>
              <p:nvPr/>
            </p:nvSpPr>
            <p:spPr>
              <a:xfrm>
                <a:off x="10357420" y="780861"/>
                <a:ext cx="868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419CCF-FACD-41A6-98CB-02212871E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420" y="780861"/>
                <a:ext cx="868699" cy="276999"/>
              </a:xfrm>
              <a:prstGeom prst="rect">
                <a:avLst/>
              </a:prstGeom>
              <a:blipFill>
                <a:blip r:embed="rId3"/>
                <a:stretch>
                  <a:fillRect l="-5594" r="-2797" b="-2826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10DC06-6222-4C21-B55E-E41437CFEF45}"/>
                  </a:ext>
                </a:extLst>
              </p:cNvPr>
              <p:cNvSpPr txBox="1"/>
              <p:nvPr/>
            </p:nvSpPr>
            <p:spPr>
              <a:xfrm>
                <a:off x="10357420" y="1281192"/>
                <a:ext cx="1394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G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10DC06-6222-4C21-B55E-E41437CFE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420" y="1281192"/>
                <a:ext cx="1394613" cy="276999"/>
              </a:xfrm>
              <a:prstGeom prst="rect">
                <a:avLst/>
              </a:prstGeom>
              <a:blipFill>
                <a:blip r:embed="rId4"/>
                <a:stretch>
                  <a:fillRect l="-3057" r="-1310" b="-2826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549CCC-AA2F-4E89-8609-C27002B2250D}"/>
                  </a:ext>
                </a:extLst>
              </p:cNvPr>
              <p:cNvSpPr txBox="1"/>
              <p:nvPr/>
            </p:nvSpPr>
            <p:spPr>
              <a:xfrm>
                <a:off x="10357420" y="1760912"/>
                <a:ext cx="9280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549CCC-AA2F-4E89-8609-C27002B22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420" y="1760912"/>
                <a:ext cx="928011" cy="276999"/>
              </a:xfrm>
              <a:prstGeom prst="rect">
                <a:avLst/>
              </a:prstGeom>
              <a:blipFill>
                <a:blip r:embed="rId5"/>
                <a:stretch>
                  <a:fillRect l="-5263" t="-4444" r="-7237" b="-31111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BB93DF8-FBCF-487D-9D05-2E397C6251F4}"/>
              </a:ext>
            </a:extLst>
          </p:cNvPr>
          <p:cNvGrpSpPr/>
          <p:nvPr/>
        </p:nvGrpSpPr>
        <p:grpSpPr>
          <a:xfrm>
            <a:off x="3941356" y="3316831"/>
            <a:ext cx="1754326" cy="983846"/>
            <a:chOff x="2494205" y="2602382"/>
            <a:chExt cx="1754326" cy="98384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53C9040-0A74-4C2F-85EA-0C519613453C}"/>
                </a:ext>
              </a:extLst>
            </p:cNvPr>
            <p:cNvGrpSpPr/>
            <p:nvPr/>
          </p:nvGrpSpPr>
          <p:grpSpPr>
            <a:xfrm rot="16200000">
              <a:off x="2879445" y="2217142"/>
              <a:ext cx="983846" cy="1754326"/>
              <a:chOff x="4135902" y="2264898"/>
              <a:chExt cx="983846" cy="175432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180A0A-22AD-4174-B87F-229801DD6B33}"/>
                  </a:ext>
                </a:extLst>
              </p:cNvPr>
              <p:cNvSpPr txBox="1"/>
              <p:nvPr/>
            </p:nvSpPr>
            <p:spPr>
              <a:xfrm>
                <a:off x="4135902" y="2264898"/>
                <a:ext cx="983846" cy="175432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s-GT" dirty="0"/>
              </a:p>
              <a:p>
                <a:endParaRPr lang="es-GT" dirty="0"/>
              </a:p>
              <a:p>
                <a:endParaRPr lang="es-GT" dirty="0"/>
              </a:p>
              <a:p>
                <a:endParaRPr lang="es-GT" dirty="0"/>
              </a:p>
              <a:p>
                <a:endParaRPr lang="es-GT" dirty="0"/>
              </a:p>
              <a:p>
                <a:endParaRPr lang="es-GT" dirty="0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58003768-63C3-418D-939D-386BF70F5629}"/>
                  </a:ext>
                </a:extLst>
              </p:cNvPr>
              <p:cNvSpPr/>
              <p:nvPr/>
            </p:nvSpPr>
            <p:spPr>
              <a:xfrm rot="5400000">
                <a:off x="4085026" y="3018574"/>
                <a:ext cx="364577" cy="261017"/>
              </a:xfrm>
              <a:prstGeom prst="triangl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91A24DE-E134-4DB7-92EC-FB4B2A56FEF9}"/>
                    </a:ext>
                  </a:extLst>
                </p:cNvPr>
                <p:cNvSpPr txBox="1"/>
                <p:nvPr/>
              </p:nvSpPr>
              <p:spPr>
                <a:xfrm>
                  <a:off x="2688539" y="3185807"/>
                  <a:ext cx="3132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91A24DE-E134-4DB7-92EC-FB4B2A56F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539" y="3185807"/>
                  <a:ext cx="313227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3077" r="-7692" b="-28261"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604C74-EE5E-4483-BC46-1D0EE73B5E4D}"/>
                    </a:ext>
                  </a:extLst>
                </p:cNvPr>
                <p:cNvSpPr txBox="1"/>
                <p:nvPr/>
              </p:nvSpPr>
              <p:spPr>
                <a:xfrm>
                  <a:off x="3755013" y="3177816"/>
                  <a:ext cx="372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604C74-EE5E-4483-BC46-1D0EE73B5E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013" y="3177816"/>
                  <a:ext cx="37253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9355" t="-4444" r="-16129" b="-31111"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2C04819-302C-4589-999B-F3D889C79B0C}"/>
                    </a:ext>
                  </a:extLst>
                </p:cNvPr>
                <p:cNvSpPr txBox="1"/>
                <p:nvPr/>
              </p:nvSpPr>
              <p:spPr>
                <a:xfrm>
                  <a:off x="2688538" y="2617095"/>
                  <a:ext cx="3132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2C04819-302C-4589-999B-F3D889C79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538" y="2617095"/>
                  <a:ext cx="31322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5385" r="-5769" b="-15556"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0B23537-69D6-46A1-99C4-797E476BF526}"/>
              </a:ext>
            </a:extLst>
          </p:cNvPr>
          <p:cNvGrpSpPr/>
          <p:nvPr/>
        </p:nvGrpSpPr>
        <p:grpSpPr>
          <a:xfrm>
            <a:off x="1569940" y="3317735"/>
            <a:ext cx="1754326" cy="983846"/>
            <a:chOff x="2494205" y="2602382"/>
            <a:chExt cx="1754326" cy="98384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352C95D-58A1-4414-96D7-9EFE1840B7D9}"/>
                </a:ext>
              </a:extLst>
            </p:cNvPr>
            <p:cNvGrpSpPr/>
            <p:nvPr/>
          </p:nvGrpSpPr>
          <p:grpSpPr>
            <a:xfrm rot="16200000">
              <a:off x="2879445" y="2217142"/>
              <a:ext cx="983846" cy="1754326"/>
              <a:chOff x="4135902" y="2264898"/>
              <a:chExt cx="983846" cy="1754326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324230-AEA6-4FEF-9F5F-E9C6AEAA7FA1}"/>
                  </a:ext>
                </a:extLst>
              </p:cNvPr>
              <p:cNvSpPr txBox="1"/>
              <p:nvPr/>
            </p:nvSpPr>
            <p:spPr>
              <a:xfrm>
                <a:off x="4135902" y="2264898"/>
                <a:ext cx="983846" cy="175432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s-GT" dirty="0"/>
              </a:p>
              <a:p>
                <a:endParaRPr lang="es-GT" dirty="0"/>
              </a:p>
              <a:p>
                <a:endParaRPr lang="es-GT" dirty="0"/>
              </a:p>
              <a:p>
                <a:endParaRPr lang="es-GT" dirty="0"/>
              </a:p>
              <a:p>
                <a:endParaRPr lang="es-GT" dirty="0"/>
              </a:p>
              <a:p>
                <a:endParaRPr lang="es-GT" dirty="0"/>
              </a:p>
            </p:txBody>
          </p:sp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3AA9EF0F-52F2-4D89-9E6E-D6F643D44FAF}"/>
                  </a:ext>
                </a:extLst>
              </p:cNvPr>
              <p:cNvSpPr/>
              <p:nvPr/>
            </p:nvSpPr>
            <p:spPr>
              <a:xfrm rot="5400000">
                <a:off x="4085026" y="3018574"/>
                <a:ext cx="364577" cy="261017"/>
              </a:xfrm>
              <a:prstGeom prst="triangl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1AF03F0-63EB-475E-A70A-BA922F5271D6}"/>
                    </a:ext>
                  </a:extLst>
                </p:cNvPr>
                <p:cNvSpPr txBox="1"/>
                <p:nvPr/>
              </p:nvSpPr>
              <p:spPr>
                <a:xfrm>
                  <a:off x="2688539" y="3185807"/>
                  <a:ext cx="3132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1AF03F0-63EB-475E-A70A-BA922F5271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539" y="3185807"/>
                  <a:ext cx="31322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3077" r="-7692" b="-28261"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1840D03-B2E0-4766-A7E4-90EBE84093B8}"/>
                    </a:ext>
                  </a:extLst>
                </p:cNvPr>
                <p:cNvSpPr txBox="1"/>
                <p:nvPr/>
              </p:nvSpPr>
              <p:spPr>
                <a:xfrm>
                  <a:off x="3755013" y="3177816"/>
                  <a:ext cx="372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1840D03-B2E0-4766-A7E4-90EBE8409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013" y="3177816"/>
                  <a:ext cx="37253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9355" t="-4444" r="-16129" b="-31111"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5353F00-3629-475E-B7EA-51E5620F89B9}"/>
                    </a:ext>
                  </a:extLst>
                </p:cNvPr>
                <p:cNvSpPr txBox="1"/>
                <p:nvPr/>
              </p:nvSpPr>
              <p:spPr>
                <a:xfrm>
                  <a:off x="2688538" y="2617095"/>
                  <a:ext cx="3132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5353F00-3629-475E-B7EA-51E5620F8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538" y="2617095"/>
                  <a:ext cx="31322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5385" r="-5769" b="-15556"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679442-C5A0-45B7-B517-C4AF410EAA50}"/>
              </a:ext>
            </a:extLst>
          </p:cNvPr>
          <p:cNvGrpSpPr/>
          <p:nvPr/>
        </p:nvGrpSpPr>
        <p:grpSpPr>
          <a:xfrm>
            <a:off x="6312771" y="3331544"/>
            <a:ext cx="1754326" cy="983846"/>
            <a:chOff x="2494205" y="2602382"/>
            <a:chExt cx="1754326" cy="98384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9D0D694-B714-49C1-8A1B-D4B5E89CA7EC}"/>
                </a:ext>
              </a:extLst>
            </p:cNvPr>
            <p:cNvGrpSpPr/>
            <p:nvPr/>
          </p:nvGrpSpPr>
          <p:grpSpPr>
            <a:xfrm rot="16200000">
              <a:off x="2879445" y="2217142"/>
              <a:ext cx="983846" cy="1754326"/>
              <a:chOff x="4135902" y="2264898"/>
              <a:chExt cx="983846" cy="1754326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C67A533-AFE7-4593-B73C-61ACE06EDD61}"/>
                  </a:ext>
                </a:extLst>
              </p:cNvPr>
              <p:cNvSpPr txBox="1"/>
              <p:nvPr/>
            </p:nvSpPr>
            <p:spPr>
              <a:xfrm>
                <a:off x="4135902" y="2264898"/>
                <a:ext cx="983846" cy="175432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s-GT" dirty="0"/>
              </a:p>
              <a:p>
                <a:endParaRPr lang="es-GT" dirty="0"/>
              </a:p>
              <a:p>
                <a:endParaRPr lang="es-GT" dirty="0"/>
              </a:p>
              <a:p>
                <a:endParaRPr lang="es-GT" dirty="0"/>
              </a:p>
              <a:p>
                <a:endParaRPr lang="es-GT" dirty="0"/>
              </a:p>
              <a:p>
                <a:endParaRPr lang="es-GT" dirty="0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AE6D3EEC-7161-4C85-80A4-3DC07AE84FF1}"/>
                  </a:ext>
                </a:extLst>
              </p:cNvPr>
              <p:cNvSpPr/>
              <p:nvPr/>
            </p:nvSpPr>
            <p:spPr>
              <a:xfrm rot="5400000">
                <a:off x="4085026" y="3018574"/>
                <a:ext cx="364577" cy="261017"/>
              </a:xfrm>
              <a:prstGeom prst="triangl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971DF13-3E34-4EE6-AFE8-0386E0B0C5FE}"/>
                    </a:ext>
                  </a:extLst>
                </p:cNvPr>
                <p:cNvSpPr txBox="1"/>
                <p:nvPr/>
              </p:nvSpPr>
              <p:spPr>
                <a:xfrm>
                  <a:off x="2688539" y="3185807"/>
                  <a:ext cx="3132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971DF13-3E34-4EE6-AFE8-0386E0B0C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539" y="3185807"/>
                  <a:ext cx="31322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3529" r="-5882" b="-31111"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3CB5BD4-7198-4AF4-A68B-7F4888D7641E}"/>
                    </a:ext>
                  </a:extLst>
                </p:cNvPr>
                <p:cNvSpPr txBox="1"/>
                <p:nvPr/>
              </p:nvSpPr>
              <p:spPr>
                <a:xfrm>
                  <a:off x="3755013" y="3177816"/>
                  <a:ext cx="372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3CB5BD4-7198-4AF4-A68B-7F4888D764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013" y="3177816"/>
                  <a:ext cx="37253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9355" t="-4348" r="-16129" b="-28261"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1A53BE3-A01A-4D62-A1B1-6A852CF2002F}"/>
                    </a:ext>
                  </a:extLst>
                </p:cNvPr>
                <p:cNvSpPr txBox="1"/>
                <p:nvPr/>
              </p:nvSpPr>
              <p:spPr>
                <a:xfrm>
                  <a:off x="2688538" y="2617095"/>
                  <a:ext cx="3132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1A53BE3-A01A-4D62-A1B1-6A852CF20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538" y="2617095"/>
                  <a:ext cx="31322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7647" r="-3922" b="-15217"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8443016-123E-4E4E-9401-7CE5D6D93E1F}"/>
              </a:ext>
            </a:extLst>
          </p:cNvPr>
          <p:cNvGrpSpPr/>
          <p:nvPr/>
        </p:nvGrpSpPr>
        <p:grpSpPr>
          <a:xfrm>
            <a:off x="8684186" y="3346257"/>
            <a:ext cx="1754326" cy="983846"/>
            <a:chOff x="2494205" y="2602382"/>
            <a:chExt cx="1754326" cy="98384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9FAE97E-20B3-433B-A9D2-16E9EB427178}"/>
                </a:ext>
              </a:extLst>
            </p:cNvPr>
            <p:cNvGrpSpPr/>
            <p:nvPr/>
          </p:nvGrpSpPr>
          <p:grpSpPr>
            <a:xfrm rot="16200000">
              <a:off x="2879445" y="2217142"/>
              <a:ext cx="983846" cy="1754326"/>
              <a:chOff x="4135902" y="2264898"/>
              <a:chExt cx="983846" cy="1754326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667DE05-C816-4F22-B27E-A6FDA0AD1F32}"/>
                  </a:ext>
                </a:extLst>
              </p:cNvPr>
              <p:cNvSpPr txBox="1"/>
              <p:nvPr/>
            </p:nvSpPr>
            <p:spPr>
              <a:xfrm>
                <a:off x="4135902" y="2264898"/>
                <a:ext cx="983846" cy="1754326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s-GT" dirty="0"/>
              </a:p>
              <a:p>
                <a:endParaRPr lang="es-GT" dirty="0"/>
              </a:p>
              <a:p>
                <a:endParaRPr lang="es-GT" dirty="0"/>
              </a:p>
              <a:p>
                <a:endParaRPr lang="es-GT" dirty="0"/>
              </a:p>
              <a:p>
                <a:endParaRPr lang="es-GT" dirty="0"/>
              </a:p>
              <a:p>
                <a:endParaRPr lang="es-GT" dirty="0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5B5DB3EF-2D31-4FF7-B378-92FF8716ACA4}"/>
                  </a:ext>
                </a:extLst>
              </p:cNvPr>
              <p:cNvSpPr/>
              <p:nvPr/>
            </p:nvSpPr>
            <p:spPr>
              <a:xfrm rot="5400000">
                <a:off x="4085026" y="3018574"/>
                <a:ext cx="364577" cy="261017"/>
              </a:xfrm>
              <a:prstGeom prst="triangle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GT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E6D282E-466E-4EBC-97E9-F936211233D0}"/>
                    </a:ext>
                  </a:extLst>
                </p:cNvPr>
                <p:cNvSpPr txBox="1"/>
                <p:nvPr/>
              </p:nvSpPr>
              <p:spPr>
                <a:xfrm>
                  <a:off x="2688539" y="3185807"/>
                  <a:ext cx="3132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E6D282E-466E-4EBC-97E9-F936211233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539" y="3185807"/>
                  <a:ext cx="313227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3529" r="-7843" b="-31111"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0211EF7-46CE-4E14-A8AE-C011856B0FBE}"/>
                    </a:ext>
                  </a:extLst>
                </p:cNvPr>
                <p:cNvSpPr txBox="1"/>
                <p:nvPr/>
              </p:nvSpPr>
              <p:spPr>
                <a:xfrm>
                  <a:off x="3755013" y="3177816"/>
                  <a:ext cx="372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0211EF7-46CE-4E14-A8AE-C011856B0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013" y="3177816"/>
                  <a:ext cx="372538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9355" t="-4444" r="-16129" b="-31111"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8C6150F-5D24-420B-A70A-4ED0289AA5CD}"/>
                    </a:ext>
                  </a:extLst>
                </p:cNvPr>
                <p:cNvSpPr txBox="1"/>
                <p:nvPr/>
              </p:nvSpPr>
              <p:spPr>
                <a:xfrm>
                  <a:off x="2688538" y="2617095"/>
                  <a:ext cx="3132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G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s-GT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8C6150F-5D24-420B-A70A-4ED0289AA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538" y="2617095"/>
                  <a:ext cx="313227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7647" r="-5882" b="-15556"/>
                  </a:stretch>
                </a:blipFill>
              </p:spPr>
              <p:txBody>
                <a:bodyPr/>
                <a:lstStyle/>
                <a:p>
                  <a:r>
                    <a:rPr lang="es-G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CA4D94-9FF1-4C0D-84DF-DDF7E2CCD70A}"/>
              </a:ext>
            </a:extLst>
          </p:cNvPr>
          <p:cNvCxnSpPr>
            <a:cxnSpLocks/>
          </p:cNvCxnSpPr>
          <p:nvPr/>
        </p:nvCxnSpPr>
        <p:spPr>
          <a:xfrm>
            <a:off x="5388433" y="4299773"/>
            <a:ext cx="0" cy="351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D5AA1ECC-D693-4D4A-933D-3AE68EB3D191}"/>
              </a:ext>
            </a:extLst>
          </p:cNvPr>
          <p:cNvSpPr/>
          <p:nvPr/>
        </p:nvSpPr>
        <p:spPr>
          <a:xfrm rot="10800000">
            <a:off x="1011029" y="5271076"/>
            <a:ext cx="558911" cy="571204"/>
          </a:xfrm>
          <a:prstGeom prst="flowChartDe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CF7AC2A-96BC-4E2E-8746-7FEFFE5B6A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69947" y="4299773"/>
            <a:ext cx="1381535" cy="1133538"/>
          </a:xfrm>
          <a:prstGeom prst="bentConnector3">
            <a:avLst>
              <a:gd name="adj1" fmla="val -34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6171C2A-A966-4B1B-8D47-A8D8DD2B67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69943" y="4650947"/>
            <a:ext cx="3818491" cy="103558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79C0C9C-4199-4A29-9B18-81D95042EC9C}"/>
              </a:ext>
            </a:extLst>
          </p:cNvPr>
          <p:cNvCxnSpPr>
            <a:cxnSpLocks/>
          </p:cNvCxnSpPr>
          <p:nvPr/>
        </p:nvCxnSpPr>
        <p:spPr>
          <a:xfrm flipH="1" flipV="1">
            <a:off x="1920886" y="2505330"/>
            <a:ext cx="1" cy="81636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D01CF0C-9191-409D-869C-F126F861F3D2}"/>
              </a:ext>
            </a:extLst>
          </p:cNvPr>
          <p:cNvCxnSpPr>
            <a:cxnSpLocks/>
            <a:stCxn id="2" idx="3"/>
          </p:cNvCxnSpPr>
          <p:nvPr/>
        </p:nvCxnSpPr>
        <p:spPr>
          <a:xfrm rot="10800000" flipH="1">
            <a:off x="1011028" y="2829620"/>
            <a:ext cx="895381" cy="2727059"/>
          </a:xfrm>
          <a:prstGeom prst="bentConnector4">
            <a:avLst>
              <a:gd name="adj1" fmla="val -25531"/>
              <a:gd name="adj2" fmla="val 99594"/>
            </a:avLst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C4147C4-BF40-4C05-87DE-A2112B60C509}"/>
              </a:ext>
            </a:extLst>
          </p:cNvPr>
          <p:cNvCxnSpPr>
            <a:cxnSpLocks/>
          </p:cNvCxnSpPr>
          <p:nvPr/>
        </p:nvCxnSpPr>
        <p:spPr>
          <a:xfrm>
            <a:off x="9004733" y="4329199"/>
            <a:ext cx="0" cy="54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A2346B3-0FCB-487C-B9EF-8D8174EE0FDE}"/>
              </a:ext>
            </a:extLst>
          </p:cNvPr>
          <p:cNvCxnSpPr>
            <a:cxnSpLocks/>
          </p:cNvCxnSpPr>
          <p:nvPr/>
        </p:nvCxnSpPr>
        <p:spPr>
          <a:xfrm>
            <a:off x="4321962" y="2938042"/>
            <a:ext cx="4682771" cy="1962361"/>
          </a:xfrm>
          <a:prstGeom prst="bentConnector3">
            <a:avLst>
              <a:gd name="adj1" fmla="val 36126"/>
            </a:avLst>
          </a:prstGeom>
          <a:ln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FCB701E-03DB-4EB2-B24E-5FB68265E414}"/>
              </a:ext>
            </a:extLst>
          </p:cNvPr>
          <p:cNvCxnSpPr/>
          <p:nvPr/>
        </p:nvCxnSpPr>
        <p:spPr>
          <a:xfrm flipH="1" flipV="1">
            <a:off x="4292302" y="2508344"/>
            <a:ext cx="1" cy="81636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358EE88-6673-481C-8193-E2E937E28A44}"/>
              </a:ext>
            </a:extLst>
          </p:cNvPr>
          <p:cNvCxnSpPr>
            <a:cxnSpLocks/>
          </p:cNvCxnSpPr>
          <p:nvPr/>
        </p:nvCxnSpPr>
        <p:spPr>
          <a:xfrm>
            <a:off x="4292302" y="4305295"/>
            <a:ext cx="0" cy="941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40FABC1-2488-44AF-BE6B-A92FDBACED73}"/>
              </a:ext>
            </a:extLst>
          </p:cNvPr>
          <p:cNvCxnSpPr>
            <a:cxnSpLocks/>
          </p:cNvCxnSpPr>
          <p:nvPr/>
        </p:nvCxnSpPr>
        <p:spPr>
          <a:xfrm flipV="1">
            <a:off x="5388433" y="2994054"/>
            <a:ext cx="3595120" cy="1656894"/>
          </a:xfrm>
          <a:prstGeom prst="bentConnector3">
            <a:avLst>
              <a:gd name="adj1" fmla="val 82749"/>
            </a:avLst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6C1517E-8864-4EC6-AAEF-E4ED1670A68C}"/>
              </a:ext>
            </a:extLst>
          </p:cNvPr>
          <p:cNvCxnSpPr/>
          <p:nvPr/>
        </p:nvCxnSpPr>
        <p:spPr>
          <a:xfrm flipH="1" flipV="1">
            <a:off x="8980668" y="2525941"/>
            <a:ext cx="1" cy="81636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Stored Data 48">
            <a:extLst>
              <a:ext uri="{FF2B5EF4-FFF2-40B4-BE49-F238E27FC236}">
                <a16:creationId xmlns:a16="http://schemas.microsoft.com/office/drawing/2014/main" id="{300E9234-D57D-4C69-8893-DA97261D823A}"/>
              </a:ext>
            </a:extLst>
          </p:cNvPr>
          <p:cNvSpPr/>
          <p:nvPr/>
        </p:nvSpPr>
        <p:spPr>
          <a:xfrm>
            <a:off x="6872807" y="5686534"/>
            <a:ext cx="506437" cy="464234"/>
          </a:xfrm>
          <a:prstGeom prst="flowChartOnlineStorag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3E3CE8F-D5DB-4DAF-A991-559AD9ED5DD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25865" y="4913526"/>
            <a:ext cx="1678870" cy="1147882"/>
          </a:xfrm>
          <a:prstGeom prst="bentConnector3">
            <a:avLst>
              <a:gd name="adj1" fmla="val 745"/>
            </a:avLst>
          </a:prstGeom>
          <a:ln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D2657FE-B09C-42C7-BDF5-E1F9846652EF}"/>
              </a:ext>
            </a:extLst>
          </p:cNvPr>
          <p:cNvCxnSpPr>
            <a:cxnSpLocks/>
          </p:cNvCxnSpPr>
          <p:nvPr/>
        </p:nvCxnSpPr>
        <p:spPr>
          <a:xfrm>
            <a:off x="4290445" y="5252304"/>
            <a:ext cx="3033563" cy="499906"/>
          </a:xfrm>
          <a:prstGeom prst="bentConnector3">
            <a:avLst>
              <a:gd name="adj1" fmla="val 1129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4A75E3AF-7C52-4771-A743-99B5AC02E7B3}"/>
              </a:ext>
            </a:extLst>
          </p:cNvPr>
          <p:cNvCxnSpPr>
            <a:cxnSpLocks/>
          </p:cNvCxnSpPr>
          <p:nvPr/>
        </p:nvCxnSpPr>
        <p:spPr>
          <a:xfrm rot="10800000">
            <a:off x="6663719" y="3330120"/>
            <a:ext cx="209089" cy="2572394"/>
          </a:xfrm>
          <a:prstGeom prst="bentConnector4">
            <a:avLst>
              <a:gd name="adj1" fmla="val 317527"/>
              <a:gd name="adj2" fmla="val 1157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02F4FF5-DB45-43EA-BA81-3AD950D0BF27}"/>
              </a:ext>
            </a:extLst>
          </p:cNvPr>
          <p:cNvCxnSpPr>
            <a:cxnSpLocks/>
          </p:cNvCxnSpPr>
          <p:nvPr/>
        </p:nvCxnSpPr>
        <p:spPr>
          <a:xfrm flipV="1">
            <a:off x="6669451" y="2505330"/>
            <a:ext cx="0" cy="434786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1186E2C-C30F-42B4-92F0-035CEB98DBB4}"/>
                  </a:ext>
                </a:extLst>
              </p:cNvPr>
              <p:cNvSpPr txBox="1"/>
              <p:nvPr/>
            </p:nvSpPr>
            <p:spPr>
              <a:xfrm>
                <a:off x="4139060" y="2042738"/>
                <a:ext cx="3132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1186E2C-C30F-42B4-92F0-035CEB98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060" y="2042738"/>
                <a:ext cx="313227" cy="276999"/>
              </a:xfrm>
              <a:prstGeom prst="rect">
                <a:avLst/>
              </a:prstGeom>
              <a:blipFill>
                <a:blip r:embed="rId18"/>
                <a:stretch>
                  <a:fillRect l="-17647" r="-5882" b="-1521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F6F9F2B-8D2A-49D1-8727-79992A3E24CD}"/>
                  </a:ext>
                </a:extLst>
              </p:cNvPr>
              <p:cNvSpPr txBox="1"/>
              <p:nvPr/>
            </p:nvSpPr>
            <p:spPr>
              <a:xfrm>
                <a:off x="6509082" y="2042738"/>
                <a:ext cx="3064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F6F9F2B-8D2A-49D1-8727-79992A3E2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082" y="2042738"/>
                <a:ext cx="306494" cy="276999"/>
              </a:xfrm>
              <a:prstGeom prst="rect">
                <a:avLst/>
              </a:prstGeom>
              <a:blipFill>
                <a:blip r:embed="rId19"/>
                <a:stretch>
                  <a:fillRect l="-18000" r="-6000" b="-1521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F381901-9B4B-4EF0-A5AD-B9446429E827}"/>
                  </a:ext>
                </a:extLst>
              </p:cNvPr>
              <p:cNvSpPr txBox="1"/>
              <p:nvPr/>
            </p:nvSpPr>
            <p:spPr>
              <a:xfrm>
                <a:off x="8824054" y="2042738"/>
                <a:ext cx="3132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F381901-9B4B-4EF0-A5AD-B9446429E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054" y="2042738"/>
                <a:ext cx="313227" cy="276999"/>
              </a:xfrm>
              <a:prstGeom prst="rect">
                <a:avLst/>
              </a:prstGeom>
              <a:blipFill>
                <a:blip r:embed="rId20"/>
                <a:stretch>
                  <a:fillRect l="-17647" r="-5882" b="-1521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85F5CB4-5BAE-4549-8628-83FF92D1B5BE}"/>
                  </a:ext>
                </a:extLst>
              </p:cNvPr>
              <p:cNvSpPr txBox="1"/>
              <p:nvPr/>
            </p:nvSpPr>
            <p:spPr>
              <a:xfrm>
                <a:off x="1767644" y="2042738"/>
                <a:ext cx="3132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G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G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85F5CB4-5BAE-4549-8628-83FF92D1B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644" y="2042738"/>
                <a:ext cx="313227" cy="276999"/>
              </a:xfrm>
              <a:prstGeom prst="rect">
                <a:avLst/>
              </a:prstGeom>
              <a:blipFill>
                <a:blip r:embed="rId21"/>
                <a:stretch>
                  <a:fillRect l="-17647" r="-5882" b="-1521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11145EA-F7A5-4021-8CC3-DAFE3251045F}"/>
                  </a:ext>
                </a:extLst>
              </p:cNvPr>
              <p:cNvSpPr txBox="1"/>
              <p:nvPr/>
            </p:nvSpPr>
            <p:spPr>
              <a:xfrm>
                <a:off x="4130001" y="1681301"/>
                <a:ext cx="2162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11145EA-F7A5-4021-8CC3-DAFE32510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001" y="1681301"/>
                <a:ext cx="216213" cy="276999"/>
              </a:xfrm>
              <a:prstGeom prst="rect">
                <a:avLst/>
              </a:prstGeom>
              <a:blipFill>
                <a:blip r:embed="rId22"/>
                <a:stretch>
                  <a:fillRect l="-22222" r="-22222" b="-666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3ADDE3B-835E-4B7B-982F-96E7D5506A4F}"/>
                  </a:ext>
                </a:extLst>
              </p:cNvPr>
              <p:cNvSpPr txBox="1"/>
              <p:nvPr/>
            </p:nvSpPr>
            <p:spPr>
              <a:xfrm>
                <a:off x="6500023" y="1681301"/>
                <a:ext cx="205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3ADDE3B-835E-4B7B-982F-96E7D5506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023" y="1681301"/>
                <a:ext cx="205697" cy="276999"/>
              </a:xfrm>
              <a:prstGeom prst="rect">
                <a:avLst/>
              </a:prstGeom>
              <a:blipFill>
                <a:blip r:embed="rId23"/>
                <a:stretch>
                  <a:fillRect l="-23529" r="-23529" b="-666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194749D-1068-4625-B329-2361EE60E4B4}"/>
                  </a:ext>
                </a:extLst>
              </p:cNvPr>
              <p:cNvSpPr txBox="1"/>
              <p:nvPr/>
            </p:nvSpPr>
            <p:spPr>
              <a:xfrm>
                <a:off x="8814995" y="1681301"/>
                <a:ext cx="224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194749D-1068-4625-B329-2361EE60E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995" y="1681301"/>
                <a:ext cx="224742" cy="276999"/>
              </a:xfrm>
              <a:prstGeom prst="rect">
                <a:avLst/>
              </a:prstGeom>
              <a:blipFill>
                <a:blip r:embed="rId24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9972307-A2EC-4AFC-93DD-A3E3F570D9ED}"/>
                  </a:ext>
                </a:extLst>
              </p:cNvPr>
              <p:cNvSpPr txBox="1"/>
              <p:nvPr/>
            </p:nvSpPr>
            <p:spPr>
              <a:xfrm>
                <a:off x="1758585" y="1681301"/>
                <a:ext cx="205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GT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9972307-A2EC-4AFC-93DD-A3E3F570D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585" y="1681301"/>
                <a:ext cx="205826" cy="276999"/>
              </a:xfrm>
              <a:prstGeom prst="rect">
                <a:avLst/>
              </a:prstGeom>
              <a:blipFill>
                <a:blip r:embed="rId25"/>
                <a:stretch>
                  <a:fillRect l="-23529" r="-26471" b="-666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204A145-F188-4150-9C60-0C2478E5F17C}"/>
              </a:ext>
            </a:extLst>
          </p:cNvPr>
          <p:cNvCxnSpPr>
            <a:cxnSpLocks/>
          </p:cNvCxnSpPr>
          <p:nvPr/>
        </p:nvCxnSpPr>
        <p:spPr>
          <a:xfrm>
            <a:off x="2466907" y="4467366"/>
            <a:ext cx="8555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F115D71-6AFE-4E54-811A-43EE2009F716}"/>
              </a:ext>
            </a:extLst>
          </p:cNvPr>
          <p:cNvCxnSpPr>
            <a:cxnSpLocks/>
          </p:cNvCxnSpPr>
          <p:nvPr/>
        </p:nvCxnSpPr>
        <p:spPr>
          <a:xfrm>
            <a:off x="2454125" y="4314324"/>
            <a:ext cx="0" cy="148493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1C7E114-6F8E-4144-AB4D-B25733D7E1AC}"/>
              </a:ext>
            </a:extLst>
          </p:cNvPr>
          <p:cNvCxnSpPr>
            <a:cxnSpLocks/>
          </p:cNvCxnSpPr>
          <p:nvPr/>
        </p:nvCxnSpPr>
        <p:spPr>
          <a:xfrm>
            <a:off x="4826563" y="4314324"/>
            <a:ext cx="0" cy="148493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775B954-0477-4358-925F-75EF3F549BFF}"/>
              </a:ext>
            </a:extLst>
          </p:cNvPr>
          <p:cNvCxnSpPr>
            <a:cxnSpLocks/>
          </p:cNvCxnSpPr>
          <p:nvPr/>
        </p:nvCxnSpPr>
        <p:spPr>
          <a:xfrm>
            <a:off x="7196722" y="4315552"/>
            <a:ext cx="0" cy="148493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A251881-01A5-4D3B-88A2-C588FD070537}"/>
              </a:ext>
            </a:extLst>
          </p:cNvPr>
          <p:cNvCxnSpPr>
            <a:cxnSpLocks/>
          </p:cNvCxnSpPr>
          <p:nvPr/>
        </p:nvCxnSpPr>
        <p:spPr>
          <a:xfrm>
            <a:off x="9564609" y="4328152"/>
            <a:ext cx="0" cy="148493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F66FE65-EE6C-491C-99BD-753E868645DF}"/>
              </a:ext>
            </a:extLst>
          </p:cNvPr>
          <p:cNvSpPr txBox="1"/>
          <p:nvPr/>
        </p:nvSpPr>
        <p:spPr>
          <a:xfrm>
            <a:off x="11022843" y="4286587"/>
            <a:ext cx="559875" cy="369332"/>
          </a:xfrm>
          <a:prstGeom prst="rect">
            <a:avLst/>
          </a:prstGeom>
          <a:noFill/>
          <a:ln>
            <a:solidFill>
              <a:schemeClr val="accent1">
                <a:shade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CP</a:t>
            </a:r>
          </a:p>
        </p:txBody>
      </p:sp>
    </p:spTree>
    <p:extLst>
      <p:ext uri="{BB962C8B-B14F-4D97-AF65-F5344CB8AC3E}">
        <p14:creationId xmlns:p14="http://schemas.microsoft.com/office/powerpoint/2010/main" val="334617361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MUCHAS GRACIAS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Ing. </a:t>
            </a:r>
            <a:r>
              <a:rPr lang="en-US" sz="2400"/>
              <a:t>Mario López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5557-5B50-4A33-A8F9-7F1DA0F1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Lógica secuencial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98CA7-B98F-4AC2-91B8-009092FCAA48}"/>
              </a:ext>
            </a:extLst>
          </p:cNvPr>
          <p:cNvSpPr txBox="1"/>
          <p:nvPr/>
        </p:nvSpPr>
        <p:spPr>
          <a:xfrm>
            <a:off x="2306655" y="2218731"/>
            <a:ext cx="52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2D88BE-5568-414A-92FC-06E33C09DBD2}"/>
              </a:ext>
            </a:extLst>
          </p:cNvPr>
          <p:cNvSpPr txBox="1"/>
          <p:nvPr/>
        </p:nvSpPr>
        <p:spPr>
          <a:xfrm>
            <a:off x="4135902" y="2264898"/>
            <a:ext cx="2700996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GT" dirty="0"/>
              <a:t>CIRCUITOS COMBINACIONALES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754EF-DD48-4B49-9110-36722FC41D8C}"/>
              </a:ext>
            </a:extLst>
          </p:cNvPr>
          <p:cNvSpPr txBox="1"/>
          <p:nvPr/>
        </p:nvSpPr>
        <p:spPr>
          <a:xfrm>
            <a:off x="8145640" y="2218731"/>
            <a:ext cx="98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072B4-98E3-45D5-9AA8-6A6334ADD79D}"/>
              </a:ext>
            </a:extLst>
          </p:cNvPr>
          <p:cNvSpPr txBox="1"/>
          <p:nvPr/>
        </p:nvSpPr>
        <p:spPr>
          <a:xfrm>
            <a:off x="7236265" y="3429000"/>
            <a:ext cx="1401298" cy="36933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GT" dirty="0"/>
              <a:t>MEMORIA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32D78B-1485-454C-8477-F0E7C7034194}"/>
              </a:ext>
            </a:extLst>
          </p:cNvPr>
          <p:cNvCxnSpPr>
            <a:endCxn id="7" idx="1"/>
          </p:cNvCxnSpPr>
          <p:nvPr/>
        </p:nvCxnSpPr>
        <p:spPr>
          <a:xfrm>
            <a:off x="6836898" y="2403397"/>
            <a:ext cx="1308742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1A3F14-7826-449B-9211-5F1D3B2582E7}"/>
              </a:ext>
            </a:extLst>
          </p:cNvPr>
          <p:cNvCxnSpPr>
            <a:stCxn id="5" idx="3"/>
          </p:cNvCxnSpPr>
          <p:nvPr/>
        </p:nvCxnSpPr>
        <p:spPr>
          <a:xfrm>
            <a:off x="2827160" y="2403397"/>
            <a:ext cx="1308742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A1370C2-50BD-42FA-92F7-5CDE7E615643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6836898" y="2588064"/>
            <a:ext cx="1100016" cy="840936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5A850EB-9472-42C1-A998-F1B6F6030BB1}"/>
              </a:ext>
            </a:extLst>
          </p:cNvPr>
          <p:cNvCxnSpPr>
            <a:stCxn id="8" idx="1"/>
            <a:endCxn id="6" idx="1"/>
          </p:cNvCxnSpPr>
          <p:nvPr/>
        </p:nvCxnSpPr>
        <p:spPr>
          <a:xfrm rot="10800000">
            <a:off x="4135903" y="2588064"/>
            <a:ext cx="3100363" cy="1025602"/>
          </a:xfrm>
          <a:prstGeom prst="bentConnector3">
            <a:avLst>
              <a:gd name="adj1" fmla="val 107373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06981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CE393-0045-4D81-9E5D-33E07E69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25936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s-GT" sz="4200"/>
              <a:t>Flip-Flops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9D14D-ACAE-4F99-9988-AAB9BEC22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1789" y="3603009"/>
            <a:ext cx="3382831" cy="24196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GT" sz="2000">
                <a:solidFill>
                  <a:schemeClr val="tx1"/>
                </a:solidFill>
              </a:rPr>
              <a:t>Elementos de memoria básicos, capaces de almacenar un bit de información.</a:t>
            </a:r>
          </a:p>
          <a:p>
            <a:pPr marL="0" indent="0">
              <a:buNone/>
            </a:pPr>
            <a:r>
              <a:rPr lang="es-GT" sz="2000">
                <a:solidFill>
                  <a:schemeClr val="tx1"/>
                </a:solidFill>
              </a:rPr>
              <a:t>En la figura de la derecha se aprecian flip-flops tipo 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E97B7-97AE-4AF4-A217-EF1F9CDD93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24315" y="1104874"/>
            <a:ext cx="6197668" cy="464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179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5557-5B50-4A33-A8F9-7F1DA0F1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Circuitos secuenciales síncronos</a:t>
            </a:r>
            <a:br>
              <a:rPr lang="es-GT" dirty="0"/>
            </a:br>
            <a:r>
              <a:rPr lang="es-GT" dirty="0"/>
              <a:t>(C.S.S.)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754EF-DD48-4B49-9110-36722FC41D8C}"/>
              </a:ext>
            </a:extLst>
          </p:cNvPr>
          <p:cNvSpPr txBox="1"/>
          <p:nvPr/>
        </p:nvSpPr>
        <p:spPr>
          <a:xfrm>
            <a:off x="4527783" y="5602069"/>
            <a:ext cx="1391365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CP</a:t>
            </a:r>
          </a:p>
          <a:p>
            <a:pPr algn="ctr"/>
            <a:r>
              <a:rPr lang="es-GT" dirty="0" err="1"/>
              <a:t>Clock</a:t>
            </a:r>
            <a:r>
              <a:rPr lang="es-GT" dirty="0"/>
              <a:t> pulse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BA5779-BE9D-479F-83DA-603ED22C53C5}"/>
              </a:ext>
            </a:extLst>
          </p:cNvPr>
          <p:cNvGrpSpPr/>
          <p:nvPr/>
        </p:nvGrpSpPr>
        <p:grpSpPr>
          <a:xfrm>
            <a:off x="2879445" y="2217142"/>
            <a:ext cx="983846" cy="1754326"/>
            <a:chOff x="4135902" y="2264898"/>
            <a:chExt cx="983846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2D88BE-5568-414A-92FC-06E33C09DBD2}"/>
                </a:ext>
              </a:extLst>
            </p:cNvPr>
            <p:cNvSpPr txBox="1"/>
            <p:nvPr/>
          </p:nvSpPr>
          <p:spPr>
            <a:xfrm>
              <a:off x="4135902" y="2264898"/>
              <a:ext cx="983846" cy="1754326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s-GT" dirty="0"/>
            </a:p>
            <a:p>
              <a:endParaRPr lang="es-GT" dirty="0"/>
            </a:p>
            <a:p>
              <a:endParaRPr lang="es-GT" dirty="0"/>
            </a:p>
            <a:p>
              <a:endParaRPr lang="es-GT" dirty="0"/>
            </a:p>
            <a:p>
              <a:endParaRPr lang="es-GT" dirty="0"/>
            </a:p>
            <a:p>
              <a:endParaRPr lang="es-GT" dirty="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DAC1DAE4-239C-42C6-8E9A-CA12C1A0DB08}"/>
                </a:ext>
              </a:extLst>
            </p:cNvPr>
            <p:cNvSpPr/>
            <p:nvPr/>
          </p:nvSpPr>
          <p:spPr>
            <a:xfrm rot="5400000">
              <a:off x="4085026" y="3018574"/>
              <a:ext cx="364577" cy="261017"/>
            </a:xfrm>
            <a:prstGeom prst="triangl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202537-7BEB-4058-9C46-5A9DBD0B3069}"/>
              </a:ext>
            </a:extLst>
          </p:cNvPr>
          <p:cNvGrpSpPr/>
          <p:nvPr/>
        </p:nvGrpSpPr>
        <p:grpSpPr>
          <a:xfrm>
            <a:off x="5657227" y="2219236"/>
            <a:ext cx="983846" cy="1754326"/>
            <a:chOff x="4135902" y="2264898"/>
            <a:chExt cx="983846" cy="17543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DB729B-978D-4E2B-A3A1-51B768488E62}"/>
                </a:ext>
              </a:extLst>
            </p:cNvPr>
            <p:cNvSpPr txBox="1"/>
            <p:nvPr/>
          </p:nvSpPr>
          <p:spPr>
            <a:xfrm>
              <a:off x="4135902" y="2264898"/>
              <a:ext cx="983846" cy="1754326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s-GT" dirty="0"/>
            </a:p>
            <a:p>
              <a:endParaRPr lang="es-GT" dirty="0"/>
            </a:p>
            <a:p>
              <a:endParaRPr lang="es-GT" dirty="0"/>
            </a:p>
            <a:p>
              <a:endParaRPr lang="es-GT" dirty="0"/>
            </a:p>
            <a:p>
              <a:endParaRPr lang="es-GT" dirty="0"/>
            </a:p>
            <a:p>
              <a:endParaRPr lang="es-GT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0A1349-CC74-4FFD-96BF-56400C8959F8}"/>
                </a:ext>
              </a:extLst>
            </p:cNvPr>
            <p:cNvSpPr/>
            <p:nvPr/>
          </p:nvSpPr>
          <p:spPr>
            <a:xfrm rot="5400000">
              <a:off x="4085026" y="3018574"/>
              <a:ext cx="364577" cy="261017"/>
            </a:xfrm>
            <a:prstGeom prst="triangl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FF4757-C7FB-4F80-AE43-E6BBC0AA4D5E}"/>
              </a:ext>
            </a:extLst>
          </p:cNvPr>
          <p:cNvGrpSpPr/>
          <p:nvPr/>
        </p:nvGrpSpPr>
        <p:grpSpPr>
          <a:xfrm>
            <a:off x="8435009" y="2224163"/>
            <a:ext cx="983846" cy="1754326"/>
            <a:chOff x="4135902" y="2264898"/>
            <a:chExt cx="983846" cy="175432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1A7FE0-4389-4F77-B77C-27471799FDAA}"/>
                </a:ext>
              </a:extLst>
            </p:cNvPr>
            <p:cNvSpPr txBox="1"/>
            <p:nvPr/>
          </p:nvSpPr>
          <p:spPr>
            <a:xfrm>
              <a:off x="4135902" y="2264898"/>
              <a:ext cx="983846" cy="1754326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s-GT" dirty="0"/>
            </a:p>
            <a:p>
              <a:endParaRPr lang="es-GT" dirty="0"/>
            </a:p>
            <a:p>
              <a:endParaRPr lang="es-GT" dirty="0"/>
            </a:p>
            <a:p>
              <a:endParaRPr lang="es-GT" dirty="0"/>
            </a:p>
            <a:p>
              <a:endParaRPr lang="es-GT" dirty="0"/>
            </a:p>
            <a:p>
              <a:endParaRPr lang="es-GT" dirty="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80FBBE7-DFE8-42F3-93DC-FD9500850FB0}"/>
                </a:ext>
              </a:extLst>
            </p:cNvPr>
            <p:cNvSpPr/>
            <p:nvPr/>
          </p:nvSpPr>
          <p:spPr>
            <a:xfrm rot="5400000">
              <a:off x="4085026" y="3018574"/>
              <a:ext cx="364577" cy="261017"/>
            </a:xfrm>
            <a:prstGeom prst="triangl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A0E67C3-2EEA-41B5-AA7B-E34054BA07C0}"/>
              </a:ext>
            </a:extLst>
          </p:cNvPr>
          <p:cNvCxnSpPr>
            <a:cxnSpLocks/>
            <a:stCxn id="9" idx="3"/>
            <a:endCxn id="7" idx="0"/>
          </p:cNvCxnSpPr>
          <p:nvPr/>
        </p:nvCxnSpPr>
        <p:spPr>
          <a:xfrm rot="10800000" flipH="1" flipV="1">
            <a:off x="2880348" y="3101327"/>
            <a:ext cx="2343117" cy="2500742"/>
          </a:xfrm>
          <a:prstGeom prst="bentConnector4">
            <a:avLst>
              <a:gd name="adj1" fmla="val -17693"/>
              <a:gd name="adj2" fmla="val 52609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317AAFD-2FFA-4DD8-BBA6-B0ACF6EEFAC0}"/>
              </a:ext>
            </a:extLst>
          </p:cNvPr>
          <p:cNvCxnSpPr>
            <a:cxnSpLocks/>
            <a:stCxn id="18" idx="3"/>
            <a:endCxn id="7" idx="0"/>
          </p:cNvCxnSpPr>
          <p:nvPr/>
        </p:nvCxnSpPr>
        <p:spPr>
          <a:xfrm rot="10800000" flipV="1">
            <a:off x="5223467" y="3103421"/>
            <a:ext cx="434665" cy="2498648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B742D73-DF25-423E-AAE3-03B51DB78E20}"/>
              </a:ext>
            </a:extLst>
          </p:cNvPr>
          <p:cNvCxnSpPr>
            <a:cxnSpLocks/>
            <a:stCxn id="21" idx="3"/>
          </p:cNvCxnSpPr>
          <p:nvPr/>
        </p:nvCxnSpPr>
        <p:spPr>
          <a:xfrm rot="10800000" flipV="1">
            <a:off x="5223465" y="3108348"/>
            <a:ext cx="3212448" cy="1310414"/>
          </a:xfrm>
          <a:prstGeom prst="bentConnector3">
            <a:avLst>
              <a:gd name="adj1" fmla="val 1442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210677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5557-5B50-4A33-A8F9-7F1DA0F1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Circuitos secuenciales asíncronos</a:t>
            </a:r>
            <a:br>
              <a:rPr lang="es-GT" dirty="0"/>
            </a:br>
            <a:r>
              <a:rPr lang="es-GT" dirty="0"/>
              <a:t>(C.S.A.)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754EF-DD48-4B49-9110-36722FC41D8C}"/>
              </a:ext>
            </a:extLst>
          </p:cNvPr>
          <p:cNvSpPr txBox="1"/>
          <p:nvPr/>
        </p:nvSpPr>
        <p:spPr>
          <a:xfrm>
            <a:off x="591112" y="2784586"/>
            <a:ext cx="1391365" cy="646331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GT" dirty="0"/>
              <a:t>CP</a:t>
            </a:r>
          </a:p>
          <a:p>
            <a:pPr algn="ctr"/>
            <a:r>
              <a:rPr lang="es-GT" dirty="0" err="1"/>
              <a:t>Clock</a:t>
            </a:r>
            <a:r>
              <a:rPr lang="es-GT" dirty="0"/>
              <a:t> pulse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BA5779-BE9D-479F-83DA-603ED22C53C5}"/>
              </a:ext>
            </a:extLst>
          </p:cNvPr>
          <p:cNvGrpSpPr/>
          <p:nvPr/>
        </p:nvGrpSpPr>
        <p:grpSpPr>
          <a:xfrm>
            <a:off x="2879445" y="2217142"/>
            <a:ext cx="983846" cy="1754326"/>
            <a:chOff x="4135902" y="2264898"/>
            <a:chExt cx="983846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2D88BE-5568-414A-92FC-06E33C09DBD2}"/>
                </a:ext>
              </a:extLst>
            </p:cNvPr>
            <p:cNvSpPr txBox="1"/>
            <p:nvPr/>
          </p:nvSpPr>
          <p:spPr>
            <a:xfrm>
              <a:off x="4135902" y="2264898"/>
              <a:ext cx="983846" cy="1754326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s-GT" dirty="0"/>
            </a:p>
            <a:p>
              <a:endParaRPr lang="es-GT" dirty="0"/>
            </a:p>
            <a:p>
              <a:endParaRPr lang="es-GT" dirty="0"/>
            </a:p>
            <a:p>
              <a:endParaRPr lang="es-GT" dirty="0"/>
            </a:p>
            <a:p>
              <a:endParaRPr lang="es-GT" dirty="0"/>
            </a:p>
            <a:p>
              <a:endParaRPr lang="es-GT" dirty="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DAC1DAE4-239C-42C6-8E9A-CA12C1A0DB08}"/>
                </a:ext>
              </a:extLst>
            </p:cNvPr>
            <p:cNvSpPr/>
            <p:nvPr/>
          </p:nvSpPr>
          <p:spPr>
            <a:xfrm rot="5400000">
              <a:off x="4085026" y="3018574"/>
              <a:ext cx="364577" cy="261017"/>
            </a:xfrm>
            <a:prstGeom prst="triangl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202537-7BEB-4058-9C46-5A9DBD0B3069}"/>
              </a:ext>
            </a:extLst>
          </p:cNvPr>
          <p:cNvGrpSpPr/>
          <p:nvPr/>
        </p:nvGrpSpPr>
        <p:grpSpPr>
          <a:xfrm>
            <a:off x="5657227" y="2219236"/>
            <a:ext cx="983846" cy="1754326"/>
            <a:chOff x="4135902" y="2264898"/>
            <a:chExt cx="983846" cy="175432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DB729B-978D-4E2B-A3A1-51B768488E62}"/>
                </a:ext>
              </a:extLst>
            </p:cNvPr>
            <p:cNvSpPr txBox="1"/>
            <p:nvPr/>
          </p:nvSpPr>
          <p:spPr>
            <a:xfrm>
              <a:off x="4135902" y="2264898"/>
              <a:ext cx="983846" cy="1754326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s-GT" dirty="0"/>
            </a:p>
            <a:p>
              <a:endParaRPr lang="es-GT" dirty="0"/>
            </a:p>
            <a:p>
              <a:endParaRPr lang="es-GT" dirty="0"/>
            </a:p>
            <a:p>
              <a:endParaRPr lang="es-GT" dirty="0"/>
            </a:p>
            <a:p>
              <a:endParaRPr lang="es-GT" dirty="0"/>
            </a:p>
            <a:p>
              <a:endParaRPr lang="es-GT" dirty="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00A1349-CC74-4FFD-96BF-56400C8959F8}"/>
                </a:ext>
              </a:extLst>
            </p:cNvPr>
            <p:cNvSpPr/>
            <p:nvPr/>
          </p:nvSpPr>
          <p:spPr>
            <a:xfrm rot="5400000">
              <a:off x="4085026" y="3018574"/>
              <a:ext cx="364577" cy="261017"/>
            </a:xfrm>
            <a:prstGeom prst="triangl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FF4757-C7FB-4F80-AE43-E6BBC0AA4D5E}"/>
              </a:ext>
            </a:extLst>
          </p:cNvPr>
          <p:cNvGrpSpPr/>
          <p:nvPr/>
        </p:nvGrpSpPr>
        <p:grpSpPr>
          <a:xfrm>
            <a:off x="8435009" y="2224163"/>
            <a:ext cx="983846" cy="1754326"/>
            <a:chOff x="4135902" y="2264898"/>
            <a:chExt cx="983846" cy="175432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1A7FE0-4389-4F77-B77C-27471799FDAA}"/>
                </a:ext>
              </a:extLst>
            </p:cNvPr>
            <p:cNvSpPr txBox="1"/>
            <p:nvPr/>
          </p:nvSpPr>
          <p:spPr>
            <a:xfrm>
              <a:off x="4135902" y="2264898"/>
              <a:ext cx="983846" cy="1754326"/>
            </a:xfrm>
            <a:prstGeom prst="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s-GT" dirty="0"/>
            </a:p>
            <a:p>
              <a:endParaRPr lang="es-GT" dirty="0"/>
            </a:p>
            <a:p>
              <a:endParaRPr lang="es-GT" dirty="0"/>
            </a:p>
            <a:p>
              <a:endParaRPr lang="es-GT" dirty="0"/>
            </a:p>
            <a:p>
              <a:endParaRPr lang="es-GT" dirty="0"/>
            </a:p>
            <a:p>
              <a:endParaRPr lang="es-GT" dirty="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80FBBE7-DFE8-42F3-93DC-FD9500850FB0}"/>
                </a:ext>
              </a:extLst>
            </p:cNvPr>
            <p:cNvSpPr/>
            <p:nvPr/>
          </p:nvSpPr>
          <p:spPr>
            <a:xfrm rot="5400000">
              <a:off x="4085026" y="3018574"/>
              <a:ext cx="364577" cy="261017"/>
            </a:xfrm>
            <a:prstGeom prst="triangl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GT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478005-160E-457A-8578-939D38BCE644}"/>
              </a:ext>
            </a:extLst>
          </p:cNvPr>
          <p:cNvCxnSpPr>
            <a:stCxn id="7" idx="3"/>
            <a:endCxn id="9" idx="3"/>
          </p:cNvCxnSpPr>
          <p:nvPr/>
        </p:nvCxnSpPr>
        <p:spPr>
          <a:xfrm flipV="1">
            <a:off x="1982477" y="3101327"/>
            <a:ext cx="897872" cy="642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6DC548-C5BA-4B4B-AD3F-FCBD3109DBF0}"/>
              </a:ext>
            </a:extLst>
          </p:cNvPr>
          <p:cNvCxnSpPr>
            <a:stCxn id="6" idx="3"/>
            <a:endCxn id="18" idx="3"/>
          </p:cNvCxnSpPr>
          <p:nvPr/>
        </p:nvCxnSpPr>
        <p:spPr>
          <a:xfrm>
            <a:off x="3863291" y="3094305"/>
            <a:ext cx="1794840" cy="9116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67AD92-3401-48BB-B88A-ECBCC7359679}"/>
              </a:ext>
            </a:extLst>
          </p:cNvPr>
          <p:cNvCxnSpPr>
            <a:stCxn id="17" idx="3"/>
            <a:endCxn id="21" idx="3"/>
          </p:cNvCxnSpPr>
          <p:nvPr/>
        </p:nvCxnSpPr>
        <p:spPr>
          <a:xfrm>
            <a:off x="6641073" y="3096399"/>
            <a:ext cx="1794840" cy="1194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579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5557-5B50-4A33-A8F9-7F1DA0F1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GT" dirty="0"/>
              <a:t>Proceso de diseño</a:t>
            </a:r>
            <a:br>
              <a:rPr lang="es-GT" dirty="0"/>
            </a:br>
            <a:r>
              <a:rPr lang="es-GT" dirty="0"/>
              <a:t>(C.S.S.)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4A13E6-3FC7-4107-85DB-ECA7EFECBD44}"/>
              </a:ext>
            </a:extLst>
          </p:cNvPr>
          <p:cNvSpPr txBox="1"/>
          <p:nvPr/>
        </p:nvSpPr>
        <p:spPr>
          <a:xfrm>
            <a:off x="3630706" y="2739760"/>
            <a:ext cx="62259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GT" sz="2800" dirty="0"/>
              <a:t>Definir estados deseados</a:t>
            </a:r>
          </a:p>
          <a:p>
            <a:pPr marL="342900" indent="-342900">
              <a:buAutoNum type="arabicPeriod"/>
            </a:pPr>
            <a:r>
              <a:rPr lang="es-GT" sz="2800" dirty="0"/>
              <a:t>Realizar diagrama de estados</a:t>
            </a:r>
          </a:p>
          <a:p>
            <a:pPr marL="342900" indent="-342900">
              <a:buAutoNum type="arabicPeriod"/>
            </a:pPr>
            <a:r>
              <a:rPr lang="es-GT" sz="2800" dirty="0"/>
              <a:t>Realizar la tabla de estados</a:t>
            </a:r>
          </a:p>
          <a:p>
            <a:pPr marL="342900" indent="-342900">
              <a:buAutoNum type="arabicPeriod"/>
            </a:pPr>
            <a:r>
              <a:rPr lang="es-GT" sz="2800" dirty="0"/>
              <a:t>Determinar las ecuaciones de estados</a:t>
            </a:r>
          </a:p>
          <a:p>
            <a:pPr marL="342900" indent="-342900">
              <a:buAutoNum type="arabicPeriod"/>
            </a:pPr>
            <a:r>
              <a:rPr lang="es-GT" sz="2800" dirty="0"/>
              <a:t>Dibujar el circuito</a:t>
            </a:r>
          </a:p>
        </p:txBody>
      </p:sp>
    </p:spTree>
    <p:extLst>
      <p:ext uri="{BB962C8B-B14F-4D97-AF65-F5344CB8AC3E}">
        <p14:creationId xmlns:p14="http://schemas.microsoft.com/office/powerpoint/2010/main" val="409478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5557-5B50-4A33-A8F9-7F1DA0F1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dirty="0"/>
              <a:t>Contador síncrono (9, 7, 6,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4A13E6-3FC7-4107-85DB-ECA7EFECBD44}"/>
              </a:ext>
            </a:extLst>
          </p:cNvPr>
          <p:cNvSpPr txBox="1"/>
          <p:nvPr/>
        </p:nvSpPr>
        <p:spPr>
          <a:xfrm>
            <a:off x="578223" y="2094301"/>
            <a:ext cx="622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GT" sz="2800" dirty="0"/>
              <a:t>Estados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6AC8AC-21C2-489E-854F-BA378272B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642076"/>
              </p:ext>
            </p:extLst>
          </p:nvPr>
        </p:nvGraphicFramePr>
        <p:xfrm>
          <a:off x="1763059" y="3180478"/>
          <a:ext cx="8128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944048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463738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744958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16709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468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GT" sz="20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000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000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sz="2000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247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83148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4A13E6-3FC7-4107-85DB-ECA7EFECBD44}"/>
              </a:ext>
            </a:extLst>
          </p:cNvPr>
          <p:cNvSpPr txBox="1"/>
          <p:nvPr/>
        </p:nvSpPr>
        <p:spPr>
          <a:xfrm>
            <a:off x="632011" y="642019"/>
            <a:ext cx="622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s-GT" sz="2800" dirty="0"/>
              <a:t>Diagrama de estados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78E6A57C-D392-47FE-BA65-142808DACD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508043"/>
                  </p:ext>
                </p:extLst>
              </p:nvPr>
            </p:nvGraphicFramePr>
            <p:xfrm>
              <a:off x="4794937" y="1327840"/>
              <a:ext cx="164054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541">
                      <a:extLst>
                        <a:ext uri="{9D8B030D-6E8A-4147-A177-3AD203B41FA5}">
                          <a16:colId xmlns:a16="http://schemas.microsoft.com/office/drawing/2014/main" val="28982383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625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248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704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78E6A57C-D392-47FE-BA65-142808DACD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508043"/>
                  </p:ext>
                </p:extLst>
              </p:nvPr>
            </p:nvGraphicFramePr>
            <p:xfrm>
              <a:off x="4794937" y="1327840"/>
              <a:ext cx="164054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541">
                      <a:extLst>
                        <a:ext uri="{9D8B030D-6E8A-4147-A177-3AD203B41FA5}">
                          <a16:colId xmlns:a16="http://schemas.microsoft.com/office/drawing/2014/main" val="28982383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2"/>
                          <a:stretch>
                            <a:fillRect l="-370" t="-1639" r="-148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625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1001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248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7042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183F3935-EA8E-459D-8D1F-570F39D595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6138092"/>
                  </p:ext>
                </p:extLst>
              </p:nvPr>
            </p:nvGraphicFramePr>
            <p:xfrm>
              <a:off x="7515726" y="2919075"/>
              <a:ext cx="164054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541">
                      <a:extLst>
                        <a:ext uri="{9D8B030D-6E8A-4147-A177-3AD203B41FA5}">
                          <a16:colId xmlns:a16="http://schemas.microsoft.com/office/drawing/2014/main" val="28982383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625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r>
                            <a:rPr lang="es-GT" dirty="0"/>
                            <a:t>111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248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704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183F3935-EA8E-459D-8D1F-570F39D595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6138092"/>
                  </p:ext>
                </p:extLst>
              </p:nvPr>
            </p:nvGraphicFramePr>
            <p:xfrm>
              <a:off x="7515726" y="2919075"/>
              <a:ext cx="164054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541">
                      <a:extLst>
                        <a:ext uri="{9D8B030D-6E8A-4147-A177-3AD203B41FA5}">
                          <a16:colId xmlns:a16="http://schemas.microsoft.com/office/drawing/2014/main" val="28982383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369" t="-1639" r="-1476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625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r>
                            <a:rPr lang="es-GT" dirty="0"/>
                            <a:t>111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248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</a:t>
                          </a:r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7042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00BAF369-C491-4A26-A97C-759E33D9A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643377"/>
                  </p:ext>
                </p:extLst>
              </p:nvPr>
            </p:nvGraphicFramePr>
            <p:xfrm>
              <a:off x="4794936" y="4546169"/>
              <a:ext cx="164054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541">
                      <a:extLst>
                        <a:ext uri="{9D8B030D-6E8A-4147-A177-3AD203B41FA5}">
                          <a16:colId xmlns:a16="http://schemas.microsoft.com/office/drawing/2014/main" val="28982383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625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r>
                            <a:rPr lang="es-GT" dirty="0"/>
                            <a:t>110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248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704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00BAF369-C491-4A26-A97C-759E33D9A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643377"/>
                  </p:ext>
                </p:extLst>
              </p:nvPr>
            </p:nvGraphicFramePr>
            <p:xfrm>
              <a:off x="4794936" y="4546169"/>
              <a:ext cx="164054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541">
                      <a:extLst>
                        <a:ext uri="{9D8B030D-6E8A-4147-A177-3AD203B41FA5}">
                          <a16:colId xmlns:a16="http://schemas.microsoft.com/office/drawing/2014/main" val="28982383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4"/>
                          <a:stretch>
                            <a:fillRect l="-370" t="-1639" r="-148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625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r>
                            <a:rPr lang="es-GT" dirty="0"/>
                            <a:t>110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248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7042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7">
                <a:extLst>
                  <a:ext uri="{FF2B5EF4-FFF2-40B4-BE49-F238E27FC236}">
                    <a16:creationId xmlns:a16="http://schemas.microsoft.com/office/drawing/2014/main" id="{652C5213-36D8-40D8-8C6D-C0F8203ADD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8261426"/>
                  </p:ext>
                </p:extLst>
              </p:nvPr>
            </p:nvGraphicFramePr>
            <p:xfrm>
              <a:off x="1972551" y="2919075"/>
              <a:ext cx="164054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541">
                      <a:extLst>
                        <a:ext uri="{9D8B030D-6E8A-4147-A177-3AD203B41FA5}">
                          <a16:colId xmlns:a16="http://schemas.microsoft.com/office/drawing/2014/main" val="28982383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625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0010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248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704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7">
                <a:extLst>
                  <a:ext uri="{FF2B5EF4-FFF2-40B4-BE49-F238E27FC236}">
                    <a16:creationId xmlns:a16="http://schemas.microsoft.com/office/drawing/2014/main" id="{652C5213-36D8-40D8-8C6D-C0F8203ADD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8261426"/>
                  </p:ext>
                </p:extLst>
              </p:nvPr>
            </p:nvGraphicFramePr>
            <p:xfrm>
              <a:off x="1972551" y="2919075"/>
              <a:ext cx="164054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0541">
                      <a:extLst>
                        <a:ext uri="{9D8B030D-6E8A-4147-A177-3AD203B41FA5}">
                          <a16:colId xmlns:a16="http://schemas.microsoft.com/office/drawing/2014/main" val="289823835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5"/>
                          <a:stretch>
                            <a:fillRect l="-370" t="-1639" r="-1481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625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0010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248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270428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6B580FD-F173-42EB-93BD-4888A583979B}"/>
              </a:ext>
            </a:extLst>
          </p:cNvPr>
          <p:cNvCxnSpPr>
            <a:endCxn id="7" idx="1"/>
          </p:cNvCxnSpPr>
          <p:nvPr/>
        </p:nvCxnSpPr>
        <p:spPr>
          <a:xfrm flipV="1">
            <a:off x="2764432" y="1884100"/>
            <a:ext cx="2030505" cy="1034975"/>
          </a:xfrm>
          <a:prstGeom prst="bentConnector3">
            <a:avLst>
              <a:gd name="adj1" fmla="val 993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9D59D42-F6FB-4BC9-878E-E6ABDB470915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6435478" y="1884100"/>
            <a:ext cx="1900518" cy="1034975"/>
          </a:xfrm>
          <a:prstGeom prst="bentConnector2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0FAADFE-25AE-44CD-BE21-147075E4C0BD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6435478" y="4031595"/>
            <a:ext cx="1900519" cy="1070834"/>
          </a:xfrm>
          <a:prstGeom prst="bentConnector3">
            <a:avLst>
              <a:gd name="adj1" fmla="val 458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14A3EF0-0D97-4AAF-8B47-0CE75ECE90F2}"/>
              </a:ext>
            </a:extLst>
          </p:cNvPr>
          <p:cNvCxnSpPr>
            <a:cxnSpLocks/>
            <a:stCxn id="10" idx="1"/>
            <a:endCxn id="11" idx="2"/>
          </p:cNvCxnSpPr>
          <p:nvPr/>
        </p:nvCxnSpPr>
        <p:spPr>
          <a:xfrm rot="10800000">
            <a:off x="2792822" y="4031595"/>
            <a:ext cx="2002115" cy="1070834"/>
          </a:xfrm>
          <a:prstGeom prst="bentConnector2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51820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4A13E6-3FC7-4107-85DB-ECA7EFECBD44}"/>
              </a:ext>
            </a:extLst>
          </p:cNvPr>
          <p:cNvSpPr txBox="1"/>
          <p:nvPr/>
        </p:nvSpPr>
        <p:spPr>
          <a:xfrm>
            <a:off x="716232" y="786398"/>
            <a:ext cx="6225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GT" sz="2800" dirty="0"/>
              <a:t>Tabla de estados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5B84B6BC-1DBF-4A60-930B-054F3EEF6B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6165980"/>
                  </p:ext>
                </p:extLst>
              </p:nvPr>
            </p:nvGraphicFramePr>
            <p:xfrm>
              <a:off x="1519311" y="2789098"/>
              <a:ext cx="8764172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0052">
                      <a:extLst>
                        <a:ext uri="{9D8B030D-6E8A-4147-A177-3AD203B41FA5}">
                          <a16:colId xmlns:a16="http://schemas.microsoft.com/office/drawing/2014/main" val="1723815363"/>
                        </a:ext>
                      </a:extLst>
                    </a:gridCol>
                    <a:gridCol w="842651">
                      <a:extLst>
                        <a:ext uri="{9D8B030D-6E8A-4147-A177-3AD203B41FA5}">
                          <a16:colId xmlns:a16="http://schemas.microsoft.com/office/drawing/2014/main" val="2088280774"/>
                        </a:ext>
                      </a:extLst>
                    </a:gridCol>
                    <a:gridCol w="827868">
                      <a:extLst>
                        <a:ext uri="{9D8B030D-6E8A-4147-A177-3AD203B41FA5}">
                          <a16:colId xmlns:a16="http://schemas.microsoft.com/office/drawing/2014/main" val="1729045566"/>
                        </a:ext>
                      </a:extLst>
                    </a:gridCol>
                    <a:gridCol w="815099">
                      <a:extLst>
                        <a:ext uri="{9D8B030D-6E8A-4147-A177-3AD203B41FA5}">
                          <a16:colId xmlns:a16="http://schemas.microsoft.com/office/drawing/2014/main" val="2410739717"/>
                        </a:ext>
                      </a:extLst>
                    </a:gridCol>
                    <a:gridCol w="876417">
                      <a:extLst>
                        <a:ext uri="{9D8B030D-6E8A-4147-A177-3AD203B41FA5}">
                          <a16:colId xmlns:a16="http://schemas.microsoft.com/office/drawing/2014/main" val="1401497451"/>
                        </a:ext>
                      </a:extLst>
                    </a:gridCol>
                    <a:gridCol w="780756">
                      <a:extLst>
                        <a:ext uri="{9D8B030D-6E8A-4147-A177-3AD203B41FA5}">
                          <a16:colId xmlns:a16="http://schemas.microsoft.com/office/drawing/2014/main" val="3000032281"/>
                        </a:ext>
                      </a:extLst>
                    </a:gridCol>
                    <a:gridCol w="787791">
                      <a:extLst>
                        <a:ext uri="{9D8B030D-6E8A-4147-A177-3AD203B41FA5}">
                          <a16:colId xmlns:a16="http://schemas.microsoft.com/office/drawing/2014/main" val="4215252214"/>
                        </a:ext>
                      </a:extLst>
                    </a:gridCol>
                    <a:gridCol w="815926">
                      <a:extLst>
                        <a:ext uri="{9D8B030D-6E8A-4147-A177-3AD203B41FA5}">
                          <a16:colId xmlns:a16="http://schemas.microsoft.com/office/drawing/2014/main" val="3562277308"/>
                        </a:ext>
                      </a:extLst>
                    </a:gridCol>
                    <a:gridCol w="801858">
                      <a:extLst>
                        <a:ext uri="{9D8B030D-6E8A-4147-A177-3AD203B41FA5}">
                          <a16:colId xmlns:a16="http://schemas.microsoft.com/office/drawing/2014/main" val="853836788"/>
                        </a:ext>
                      </a:extLst>
                    </a:gridCol>
                    <a:gridCol w="1195754">
                      <a:extLst>
                        <a:ext uri="{9D8B030D-6E8A-4147-A177-3AD203B41FA5}">
                          <a16:colId xmlns:a16="http://schemas.microsoft.com/office/drawing/2014/main" val="33482279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Decimal</a:t>
                          </a:r>
                        </a:p>
                        <a:p>
                          <a:pPr algn="ctr"/>
                          <a:r>
                            <a:rPr lang="es-GT" dirty="0"/>
                            <a:t>actual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  <m:sup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Decimal siguiente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02968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GT" sz="1200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GT" sz="1200" dirty="0"/>
                            <a:t>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931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GT" sz="1200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GT" sz="1200" dirty="0"/>
                            <a:t>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74929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GT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GT" sz="1200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95016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GT" sz="12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GT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27875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5B84B6BC-1DBF-4A60-930B-054F3EEF6B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6165980"/>
                  </p:ext>
                </p:extLst>
              </p:nvPr>
            </p:nvGraphicFramePr>
            <p:xfrm>
              <a:off x="1519311" y="2789098"/>
              <a:ext cx="8764172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0052">
                      <a:extLst>
                        <a:ext uri="{9D8B030D-6E8A-4147-A177-3AD203B41FA5}">
                          <a16:colId xmlns:a16="http://schemas.microsoft.com/office/drawing/2014/main" val="1723815363"/>
                        </a:ext>
                      </a:extLst>
                    </a:gridCol>
                    <a:gridCol w="842651">
                      <a:extLst>
                        <a:ext uri="{9D8B030D-6E8A-4147-A177-3AD203B41FA5}">
                          <a16:colId xmlns:a16="http://schemas.microsoft.com/office/drawing/2014/main" val="2088280774"/>
                        </a:ext>
                      </a:extLst>
                    </a:gridCol>
                    <a:gridCol w="827868">
                      <a:extLst>
                        <a:ext uri="{9D8B030D-6E8A-4147-A177-3AD203B41FA5}">
                          <a16:colId xmlns:a16="http://schemas.microsoft.com/office/drawing/2014/main" val="1729045566"/>
                        </a:ext>
                      </a:extLst>
                    </a:gridCol>
                    <a:gridCol w="815099">
                      <a:extLst>
                        <a:ext uri="{9D8B030D-6E8A-4147-A177-3AD203B41FA5}">
                          <a16:colId xmlns:a16="http://schemas.microsoft.com/office/drawing/2014/main" val="2410739717"/>
                        </a:ext>
                      </a:extLst>
                    </a:gridCol>
                    <a:gridCol w="876417">
                      <a:extLst>
                        <a:ext uri="{9D8B030D-6E8A-4147-A177-3AD203B41FA5}">
                          <a16:colId xmlns:a16="http://schemas.microsoft.com/office/drawing/2014/main" val="1401497451"/>
                        </a:ext>
                      </a:extLst>
                    </a:gridCol>
                    <a:gridCol w="780756">
                      <a:extLst>
                        <a:ext uri="{9D8B030D-6E8A-4147-A177-3AD203B41FA5}">
                          <a16:colId xmlns:a16="http://schemas.microsoft.com/office/drawing/2014/main" val="3000032281"/>
                        </a:ext>
                      </a:extLst>
                    </a:gridCol>
                    <a:gridCol w="787791">
                      <a:extLst>
                        <a:ext uri="{9D8B030D-6E8A-4147-A177-3AD203B41FA5}">
                          <a16:colId xmlns:a16="http://schemas.microsoft.com/office/drawing/2014/main" val="4215252214"/>
                        </a:ext>
                      </a:extLst>
                    </a:gridCol>
                    <a:gridCol w="815926">
                      <a:extLst>
                        <a:ext uri="{9D8B030D-6E8A-4147-A177-3AD203B41FA5}">
                          <a16:colId xmlns:a16="http://schemas.microsoft.com/office/drawing/2014/main" val="3562277308"/>
                        </a:ext>
                      </a:extLst>
                    </a:gridCol>
                    <a:gridCol w="801858">
                      <a:extLst>
                        <a:ext uri="{9D8B030D-6E8A-4147-A177-3AD203B41FA5}">
                          <a16:colId xmlns:a16="http://schemas.microsoft.com/office/drawing/2014/main" val="853836788"/>
                        </a:ext>
                      </a:extLst>
                    </a:gridCol>
                    <a:gridCol w="1195754">
                      <a:extLst>
                        <a:ext uri="{9D8B030D-6E8A-4147-A177-3AD203B41FA5}">
                          <a16:colId xmlns:a16="http://schemas.microsoft.com/office/drawing/2014/main" val="334822795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Decimal</a:t>
                          </a:r>
                        </a:p>
                        <a:p>
                          <a:pPr algn="ctr"/>
                          <a:r>
                            <a:rPr lang="es-GT" dirty="0"/>
                            <a:t>actual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0863" t="-3810" r="-817986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7407" t="-3810" r="-742222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9851" t="-3810" r="-647761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3810" r="-502778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2500" t="-3810" r="-465625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7364" t="-3810" r="-362016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9104" t="-3810" r="-248507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1667" t="-3810" r="-152273" b="-2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Decimal siguiente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02968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GT" sz="1200" dirty="0"/>
                            <a:t>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GT" sz="1200" dirty="0"/>
                            <a:t>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93152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GT" sz="1200" dirty="0"/>
                            <a:t>7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GT" sz="1200" dirty="0"/>
                            <a:t>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749293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GT" sz="1200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GT" sz="1200" dirty="0"/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95016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s-GT" sz="12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GT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s-GT" sz="1200" dirty="0"/>
                            <a:t>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27875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AFDC5BE-EC22-4270-8BA6-C8714ACAB1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2199181"/>
                  </p:ext>
                </p:extLst>
              </p:nvPr>
            </p:nvGraphicFramePr>
            <p:xfrm>
              <a:off x="5795211" y="2327086"/>
              <a:ext cx="3252536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8095">
                      <a:extLst>
                        <a:ext uri="{9D8B030D-6E8A-4147-A177-3AD203B41FA5}">
                          <a16:colId xmlns:a16="http://schemas.microsoft.com/office/drawing/2014/main" val="2278702166"/>
                        </a:ext>
                      </a:extLst>
                    </a:gridCol>
                    <a:gridCol w="828173">
                      <a:extLst>
                        <a:ext uri="{9D8B030D-6E8A-4147-A177-3AD203B41FA5}">
                          <a16:colId xmlns:a16="http://schemas.microsoft.com/office/drawing/2014/main" val="2885272569"/>
                        </a:ext>
                      </a:extLst>
                    </a:gridCol>
                    <a:gridCol w="813134">
                      <a:extLst>
                        <a:ext uri="{9D8B030D-6E8A-4147-A177-3AD203B41FA5}">
                          <a16:colId xmlns:a16="http://schemas.microsoft.com/office/drawing/2014/main" val="3359186311"/>
                        </a:ext>
                      </a:extLst>
                    </a:gridCol>
                    <a:gridCol w="813134">
                      <a:extLst>
                        <a:ext uri="{9D8B030D-6E8A-4147-A177-3AD203B41FA5}">
                          <a16:colId xmlns:a16="http://schemas.microsoft.com/office/drawing/2014/main" val="549639037"/>
                        </a:ext>
                      </a:extLst>
                    </a:gridCol>
                  </a:tblGrid>
                  <a:tr h="2985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G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s-GT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G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747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1AFDC5BE-EC22-4270-8BA6-C8714ACAB1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2199181"/>
                  </p:ext>
                </p:extLst>
              </p:nvPr>
            </p:nvGraphicFramePr>
            <p:xfrm>
              <a:off x="5795211" y="2327086"/>
              <a:ext cx="3252536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8095">
                      <a:extLst>
                        <a:ext uri="{9D8B030D-6E8A-4147-A177-3AD203B41FA5}">
                          <a16:colId xmlns:a16="http://schemas.microsoft.com/office/drawing/2014/main" val="2278702166"/>
                        </a:ext>
                      </a:extLst>
                    </a:gridCol>
                    <a:gridCol w="828173">
                      <a:extLst>
                        <a:ext uri="{9D8B030D-6E8A-4147-A177-3AD203B41FA5}">
                          <a16:colId xmlns:a16="http://schemas.microsoft.com/office/drawing/2014/main" val="2885272569"/>
                        </a:ext>
                      </a:extLst>
                    </a:gridCol>
                    <a:gridCol w="813134">
                      <a:extLst>
                        <a:ext uri="{9D8B030D-6E8A-4147-A177-3AD203B41FA5}">
                          <a16:colId xmlns:a16="http://schemas.microsoft.com/office/drawing/2014/main" val="3359186311"/>
                        </a:ext>
                      </a:extLst>
                    </a:gridCol>
                    <a:gridCol w="813134">
                      <a:extLst>
                        <a:ext uri="{9D8B030D-6E8A-4147-A177-3AD203B41FA5}">
                          <a16:colId xmlns:a16="http://schemas.microsoft.com/office/drawing/2014/main" val="54963903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763" t="-1639" r="-311450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96350" t="-1639" r="-197810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202256" t="-1639" r="-103759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GT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639" r="-2985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8747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55005470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{A981B281-C8BB-45EC-9CDD-A5295A507F2C}tf55705232</Template>
  <TotalTime>0</TotalTime>
  <Words>494</Words>
  <Application>Microsoft Office PowerPoint</Application>
  <PresentationFormat>Widescreen</PresentationFormat>
  <Paragraphs>382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Cambria Math</vt:lpstr>
      <vt:lpstr>Goudy Old Style</vt:lpstr>
      <vt:lpstr>Wingdings 2</vt:lpstr>
      <vt:lpstr>SlateVTI</vt:lpstr>
      <vt:lpstr>LÓGICA SECUENCIAL</vt:lpstr>
      <vt:lpstr>Lógica secuencial</vt:lpstr>
      <vt:lpstr>Flip-Flops</vt:lpstr>
      <vt:lpstr>Circuitos secuenciales síncronos (C.S.S.)</vt:lpstr>
      <vt:lpstr>Circuitos secuenciales asíncronos (C.S.A.)</vt:lpstr>
      <vt:lpstr>Proceso de diseño (C.S.S.)</vt:lpstr>
      <vt:lpstr>Contador síncrono (9, 7, 6, 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MUCHAS GRACIAS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2020-05-06T18:50:19Z</dcterms:created>
  <dcterms:modified xsi:type="dcterms:W3CDTF">2022-10-26T18:45:30Z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