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8" r:id="rId4"/>
  </p:sldMasterIdLst>
  <p:notesMasterIdLst>
    <p:notesMasterId r:id="rId9"/>
  </p:notesMasterIdLst>
  <p:handoutMasterIdLst>
    <p:handoutMasterId r:id="rId10"/>
  </p:handoutMasterIdLst>
  <p:sldIdLst>
    <p:sldId id="290" r:id="rId5"/>
    <p:sldId id="276" r:id="rId6"/>
    <p:sldId id="268" r:id="rId7"/>
    <p:sldId id="289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85602" autoAdjust="0"/>
  </p:normalViewPr>
  <p:slideViewPr>
    <p:cSldViewPr snapToGrid="0">
      <p:cViewPr varScale="1">
        <p:scale>
          <a:sx n="66" d="100"/>
          <a:sy n="66" d="100"/>
        </p:scale>
        <p:origin x="8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0" d="100"/>
          <a:sy n="60" d="100"/>
        </p:scale>
        <p:origin x="3187" y="3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9CB4F3C-75A8-4BB8-A18E-B730DDD68B5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AE10D8-98A5-4E68-A41F-7AA79FF6968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5764CF-3664-45D0-9B27-4222DB1A6BA7}" type="datetimeFigureOut">
              <a:rPr lang="en-US" smtClean="0"/>
              <a:t>11/2/2022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7EF411-0DAB-4BCE-94A8-E903E20549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11237F-7CCA-4423-B624-29C06FF2E74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8CD4AB-B9A2-4248-B31F-8EBC71546D8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7791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F7E720-7243-402E-A0D4-CE3189C951A5}" type="datetimeFigureOut">
              <a:rPr lang="en-US" noProof="0" smtClean="0"/>
              <a:t>11/2/2022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BE9C73-6CDE-45E2-97F8-E3C5308FA23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63496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BE9C73-6CDE-45E2-97F8-E3C5308FA23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4707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BE9C73-6CDE-45E2-97F8-E3C5308FA23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28056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BE9C73-6CDE-45E2-97F8-E3C5308FA23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3672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BE9C73-6CDE-45E2-97F8-E3C5308FA23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01993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11/2/2022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019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b="0" kern="1200" cap="none" spc="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11/2/2022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80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CD7A40E7-331A-409D-8385-D6893D1EA86A}"/>
              </a:ext>
            </a:extLst>
          </p:cNvPr>
          <p:cNvSpPr/>
          <p:nvPr userDrawn="1"/>
        </p:nvSpPr>
        <p:spPr>
          <a:xfrm>
            <a:off x="948394" y="941695"/>
            <a:ext cx="5452526" cy="497461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75561E95-1FD2-4358-9E4C-3D2E929E487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948394 w 12192000"/>
              <a:gd name="connsiteY0" fmla="*/ 941695 h 6858000"/>
              <a:gd name="connsiteX1" fmla="*/ 948394 w 12192000"/>
              <a:gd name="connsiteY1" fmla="*/ 5916305 h 6858000"/>
              <a:gd name="connsiteX2" fmla="*/ 6400920 w 12192000"/>
              <a:gd name="connsiteY2" fmla="*/ 5916305 h 6858000"/>
              <a:gd name="connsiteX3" fmla="*/ 6400920 w 12192000"/>
              <a:gd name="connsiteY3" fmla="*/ 941695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948394" y="941695"/>
                </a:moveTo>
                <a:lnTo>
                  <a:pt x="948394" y="5916305"/>
                </a:lnTo>
                <a:lnTo>
                  <a:pt x="6400920" y="5916305"/>
                </a:lnTo>
                <a:lnTo>
                  <a:pt x="6400920" y="94169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noProof="0" smtClean="0"/>
              <a:t>11/2/2022</a:t>
            </a:fld>
            <a:endParaRPr lang="en-US" noProof="0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noProof="0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6E7077FF-6FAE-4A98-862F-3A2F931B9589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1357950" y="2852792"/>
            <a:ext cx="4633415" cy="2572193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51E07B6-8D69-4F8A-9729-400511B37F8B}"/>
              </a:ext>
            </a:extLst>
          </p:cNvPr>
          <p:cNvSpPr/>
          <p:nvPr userDrawn="1"/>
        </p:nvSpPr>
        <p:spPr>
          <a:xfrm>
            <a:off x="1101715" y="1106424"/>
            <a:ext cx="5120640" cy="4645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7950" y="1352804"/>
            <a:ext cx="4633415" cy="1333641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b="0" kern="1200" cap="none" spc="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111384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11/2/2022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01001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11/2/2022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558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11/2/2022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34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11/2/2022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556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F2F0876-DA34-44C2-B05E-66533803FE6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33400" y="246600"/>
            <a:ext cx="11725200" cy="6364800"/>
          </a:xfr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6E352C7E-BCE1-47CD-872E-2935DD89FC2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52488" y="2103438"/>
            <a:ext cx="5243512" cy="3748087"/>
          </a:xfr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11/2/2022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926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11/2/2022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591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11/2/2022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772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11/2/2022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951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11/2/2022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644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11/2/2022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0424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9" r:id="rId5"/>
    <p:sldLayoutId id="2147483730" r:id="rId6"/>
    <p:sldLayoutId id="2147483736" r:id="rId7"/>
    <p:sldLayoutId id="2147483737" r:id="rId8"/>
    <p:sldLayoutId id="2147483727" r:id="rId9"/>
    <p:sldLayoutId id="2147483741" r:id="rId10"/>
    <p:sldLayoutId id="2147483740" r:id="rId11"/>
    <p:sldLayoutId id="2147483728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18" Type="http://schemas.openxmlformats.org/officeDocument/2006/relationships/image" Target="../media/image20.png"/><Relationship Id="rId26" Type="http://schemas.openxmlformats.org/officeDocument/2006/relationships/image" Target="../media/image28.png"/><Relationship Id="rId3" Type="http://schemas.openxmlformats.org/officeDocument/2006/relationships/image" Target="../media/image4.jpg"/><Relationship Id="rId21" Type="http://schemas.openxmlformats.org/officeDocument/2006/relationships/image" Target="../media/image23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5" Type="http://schemas.openxmlformats.org/officeDocument/2006/relationships/image" Target="../media/image27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8.png"/><Relationship Id="rId20" Type="http://schemas.openxmlformats.org/officeDocument/2006/relationships/image" Target="../media/image22.png"/><Relationship Id="rId29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24" Type="http://schemas.openxmlformats.org/officeDocument/2006/relationships/image" Target="../media/image26.png"/><Relationship Id="rId5" Type="http://schemas.openxmlformats.org/officeDocument/2006/relationships/image" Target="../media/image5.jpeg"/><Relationship Id="rId15" Type="http://schemas.openxmlformats.org/officeDocument/2006/relationships/image" Target="../media/image17.png"/><Relationship Id="rId23" Type="http://schemas.openxmlformats.org/officeDocument/2006/relationships/image" Target="../media/image25.png"/><Relationship Id="rId28" Type="http://schemas.openxmlformats.org/officeDocument/2006/relationships/image" Target="../media/image30.png"/><Relationship Id="rId10" Type="http://schemas.openxmlformats.org/officeDocument/2006/relationships/image" Target="../media/image12.png"/><Relationship Id="rId19" Type="http://schemas.openxmlformats.org/officeDocument/2006/relationships/image" Target="../media/image21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Relationship Id="rId22" Type="http://schemas.openxmlformats.org/officeDocument/2006/relationships/image" Target="../media/image24.png"/><Relationship Id="rId27" Type="http://schemas.openxmlformats.org/officeDocument/2006/relationships/image" Target="../media/image29.png"/><Relationship Id="rId30" Type="http://schemas.openxmlformats.org/officeDocument/2006/relationships/image" Target="../media/image3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F40FBDA-CEB1-40F0-9AB9-BD9C402D7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Man in headphones with a laptop">
            <a:extLst>
              <a:ext uri="{FF2B5EF4-FFF2-40B4-BE49-F238E27FC236}">
                <a16:creationId xmlns:a16="http://schemas.microsoft.com/office/drawing/2014/main" id="{ADA04C7C-FE8B-4C2F-BF2E-CBD501A02DF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/>
          <a:stretch/>
        </p:blipFill>
        <p:spPr>
          <a:xfrm>
            <a:off x="11" y="11"/>
            <a:ext cx="12191978" cy="685798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344D4FE-ABEF-4230-9E4E-AD5782FC7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253F3E-E6E8-4DEE-A6F6-D6A88FD391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9532" y="2091263"/>
            <a:ext cx="8652938" cy="2461504"/>
          </a:xfrm>
        </p:spPr>
        <p:txBody>
          <a:bodyPr>
            <a:normAutofit/>
          </a:bodyPr>
          <a:lstStyle/>
          <a:p>
            <a:r>
              <a:rPr lang="es-GT"/>
              <a:t>Oscilador astable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954176-1A2D-47B9-B195-FB21407C04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69532" y="4623127"/>
            <a:ext cx="8655200" cy="45720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s-GT" sz="2400">
                <a:solidFill>
                  <a:schemeClr val="tx2">
                    <a:lumMod val="90000"/>
                  </a:schemeClr>
                </a:solidFill>
              </a:rPr>
              <a:t>Ing. Mario López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325F979-D3F9-4926-81B7-7ACCB31A5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  <a:alpha val="80000"/>
              </a:schemeClr>
            </a:solidFill>
            <a:prstDash val="solid"/>
            <a:miter lim="800000"/>
          </a:ln>
          <a:effectLst/>
        </p:spPr>
      </p:sp>
    </p:spTree>
    <p:extLst>
      <p:ext uri="{BB962C8B-B14F-4D97-AF65-F5344CB8AC3E}">
        <p14:creationId xmlns:p14="http://schemas.microsoft.com/office/powerpoint/2010/main" val="31735354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Man shows something on the laptop">
            <a:extLst>
              <a:ext uri="{FF2B5EF4-FFF2-40B4-BE49-F238E27FC236}">
                <a16:creationId xmlns:a16="http://schemas.microsoft.com/office/drawing/2014/main" id="{CCB0035C-155F-4A5B-87BE-89762733C8E1}"/>
              </a:ext>
            </a:extLst>
          </p:cNvPr>
          <p:cNvPicPr>
            <a:picLocks noGrp="1"/>
          </p:cNvPicPr>
          <p:nvPr>
            <p:ph type="pic" idx="1"/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8599" y="238125"/>
            <a:ext cx="7696201" cy="638175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6002F139-264F-4B41-B39A-9E8B2901E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sz="4800">
                <a:solidFill>
                  <a:schemeClr val="bg2">
                    <a:lumMod val="50000"/>
                  </a:schemeClr>
                </a:solidFill>
              </a:rPr>
              <a:t>Diseño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CC3DCE-4CD8-4370-8B3F-47DEAB635E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77250" y="2386583"/>
            <a:ext cx="3144774" cy="3759383"/>
          </a:xfrm>
        </p:spPr>
        <p:txBody>
          <a:bodyPr>
            <a:normAutofit/>
          </a:bodyPr>
          <a:lstStyle/>
          <a:p>
            <a:pPr marL="216000" indent="-216000">
              <a:lnSpc>
                <a:spcPct val="100000"/>
              </a:lnSpc>
              <a:spcBef>
                <a:spcPts val="9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s-GT" sz="2400" dirty="0">
                <a:solidFill>
                  <a:schemeClr val="bg2">
                    <a:lumMod val="50000"/>
                  </a:schemeClr>
                </a:solidFill>
              </a:rPr>
              <a:t>Diseñar un oscilador astable con el circuito integrado 74LM555 que brinde una señal de salida como se ve  en la figura No. 1.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24AB79EF-2327-4F79-AEA0-DD4753F92AA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83437498"/>
                  </p:ext>
                </p:extLst>
              </p:nvPr>
            </p:nvGraphicFramePr>
            <p:xfrm>
              <a:off x="1617785" y="2745414"/>
              <a:ext cx="5008099" cy="120802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40909">
                      <a:extLst>
                        <a:ext uri="{9D8B030D-6E8A-4147-A177-3AD203B41FA5}">
                          <a16:colId xmlns:a16="http://schemas.microsoft.com/office/drawing/2014/main" val="2520364057"/>
                        </a:ext>
                      </a:extLst>
                    </a:gridCol>
                    <a:gridCol w="1661462">
                      <a:extLst>
                        <a:ext uri="{9D8B030D-6E8A-4147-A177-3AD203B41FA5}">
                          <a16:colId xmlns:a16="http://schemas.microsoft.com/office/drawing/2014/main" val="2468145244"/>
                        </a:ext>
                      </a:extLst>
                    </a:gridCol>
                    <a:gridCol w="616048">
                      <a:extLst>
                        <a:ext uri="{9D8B030D-6E8A-4147-A177-3AD203B41FA5}">
                          <a16:colId xmlns:a16="http://schemas.microsoft.com/office/drawing/2014/main" val="544009289"/>
                        </a:ext>
                      </a:extLst>
                    </a:gridCol>
                    <a:gridCol w="1661672">
                      <a:extLst>
                        <a:ext uri="{9D8B030D-6E8A-4147-A177-3AD203B41FA5}">
                          <a16:colId xmlns:a16="http://schemas.microsoft.com/office/drawing/2014/main" val="3785948659"/>
                        </a:ext>
                      </a:extLst>
                    </a:gridCol>
                    <a:gridCol w="528008">
                      <a:extLst>
                        <a:ext uri="{9D8B030D-6E8A-4147-A177-3AD203B41FA5}">
                          <a16:colId xmlns:a16="http://schemas.microsoft.com/office/drawing/2014/main" val="403917835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box>
                                  <m:box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oxPr>
                                  <m:e>
                                    <m:argPr>
                                      <m:argSz m:val="-1"/>
                                    </m:argPr>
                                    <m:f>
                                      <m:fPr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s-GT" b="1" i="1" smtClean="0">
                                            <a:latin typeface="Cambria Math" panose="02040503050406030204" pitchFamily="18" charset="0"/>
                                          </a:rPr>
                                          <m:t>𝟑</m:t>
                                        </m:r>
                                      </m:num>
                                      <m:den>
                                        <m:r>
                                          <a:rPr lang="es-GT" b="1" i="1" smtClean="0">
                                            <a:latin typeface="Cambria Math" panose="02040503050406030204" pitchFamily="18" charset="0"/>
                                          </a:rPr>
                                          <m:t>𝟒</m:t>
                                        </m:r>
                                      </m:den>
                                    </m:f>
                                    <m:r>
                                      <a:rPr lang="es-GT" b="1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s-GT" b="1" i="1" smtClean="0">
                                        <a:latin typeface="Cambria Math" panose="02040503050406030204" pitchFamily="18" charset="0"/>
                                      </a:rPr>
                                      <m:t>𝒔𝒆𝒈</m:t>
                                    </m:r>
                                  </m:e>
                                </m:box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B w="28575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box>
                                  <m:box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oxPr>
                                  <m:e>
                                    <m:argPr>
                                      <m:argSz m:val="-1"/>
                                    </m:argPr>
                                    <m:f>
                                      <m:fPr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s-GT" b="1" i="1" smtClean="0">
                                            <a:latin typeface="Cambria Math" panose="02040503050406030204" pitchFamily="18" charset="0"/>
                                          </a:rPr>
                                          <m:t>𝟑</m:t>
                                        </m:r>
                                      </m:num>
                                      <m:den>
                                        <m:r>
                                          <a:rPr lang="es-GT" b="1" i="1" smtClean="0">
                                            <a:latin typeface="Cambria Math" panose="02040503050406030204" pitchFamily="18" charset="0"/>
                                          </a:rPr>
                                          <m:t>𝟒</m:t>
                                        </m:r>
                                      </m:den>
                                    </m:f>
                                    <m:r>
                                      <a:rPr lang="es-GT" b="1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s-GT" b="1" i="1" smtClean="0">
                                        <a:latin typeface="Cambria Math" panose="02040503050406030204" pitchFamily="18" charset="0"/>
                                      </a:rPr>
                                      <m:t>𝒔𝒆𝒈</m:t>
                                    </m:r>
                                  </m:e>
                                </m:box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B w="28575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47352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R w="28575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28575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28575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28575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28575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28575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28575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28575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8804266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box>
                                  <m:box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oxPr>
                                  <m:e>
                                    <m:argPr>
                                      <m:argSz m:val="-1"/>
                                    </m:argPr>
                                    <m:f>
                                      <m:fPr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s-GT" b="1" i="1" smtClean="0"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num>
                                      <m:den>
                                        <m:r>
                                          <a:rPr lang="es-GT" b="1" i="1" smtClean="0">
                                            <a:latin typeface="Cambria Math" panose="02040503050406030204" pitchFamily="18" charset="0"/>
                                          </a:rPr>
                                          <m:t>𝟒</m:t>
                                        </m:r>
                                      </m:den>
                                    </m:f>
                                    <m:r>
                                      <a:rPr lang="es-GT" b="1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s-GT" b="1" i="1" smtClean="0">
                                        <a:latin typeface="Cambria Math" panose="02040503050406030204" pitchFamily="18" charset="0"/>
                                      </a:rPr>
                                      <m:t>𝒔𝒆𝒈</m:t>
                                    </m:r>
                                  </m:e>
                                </m:box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28575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box>
                                  <m:box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oxPr>
                                  <m:e>
                                    <m:argPr>
                                      <m:argSz m:val="-1"/>
                                    </m:argPr>
                                    <m:f>
                                      <m:fPr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s-GT" b="1" i="1" smtClean="0"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num>
                                      <m:den>
                                        <m:r>
                                          <a:rPr lang="es-GT" b="1" i="1" smtClean="0">
                                            <a:latin typeface="Cambria Math" panose="02040503050406030204" pitchFamily="18" charset="0"/>
                                          </a:rPr>
                                          <m:t>𝟒</m:t>
                                        </m:r>
                                      </m:den>
                                    </m:f>
                                    <m:r>
                                      <a:rPr lang="es-GT" b="1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s-GT" b="1" i="1" smtClean="0">
                                        <a:latin typeface="Cambria Math" panose="02040503050406030204" pitchFamily="18" charset="0"/>
                                      </a:rPr>
                                      <m:t>𝒔𝒆𝒈</m:t>
                                    </m:r>
                                  </m:e>
                                </m:box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28575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box>
                                  <m:box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oxPr>
                                  <m:e>
                                    <m:argPr>
                                      <m:argSz m:val="-1"/>
                                    </m:argPr>
                                    <m:f>
                                      <m:fPr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s-GT" b="1" i="1" smtClean="0"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num>
                                      <m:den>
                                        <m:r>
                                          <a:rPr lang="es-GT" b="1" i="1" smtClean="0">
                                            <a:latin typeface="Cambria Math" panose="02040503050406030204" pitchFamily="18" charset="0"/>
                                          </a:rPr>
                                          <m:t>𝟒</m:t>
                                        </m:r>
                                      </m:den>
                                    </m:f>
                                    <m:r>
                                      <a:rPr lang="es-GT" b="1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s-GT" b="1" i="1" smtClean="0">
                                        <a:latin typeface="Cambria Math" panose="02040503050406030204" pitchFamily="18" charset="0"/>
                                      </a:rPr>
                                      <m:t>𝒔𝒆𝒈</m:t>
                                    </m:r>
                                  </m:e>
                                </m:box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28575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406121867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24AB79EF-2327-4F79-AEA0-DD4753F92AA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83437498"/>
                  </p:ext>
                </p:extLst>
              </p:nvPr>
            </p:nvGraphicFramePr>
            <p:xfrm>
              <a:off x="1617785" y="2745414"/>
              <a:ext cx="5008099" cy="120802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40909">
                      <a:extLst>
                        <a:ext uri="{9D8B030D-6E8A-4147-A177-3AD203B41FA5}">
                          <a16:colId xmlns:a16="http://schemas.microsoft.com/office/drawing/2014/main" val="2520364057"/>
                        </a:ext>
                      </a:extLst>
                    </a:gridCol>
                    <a:gridCol w="1661462">
                      <a:extLst>
                        <a:ext uri="{9D8B030D-6E8A-4147-A177-3AD203B41FA5}">
                          <a16:colId xmlns:a16="http://schemas.microsoft.com/office/drawing/2014/main" val="2468145244"/>
                        </a:ext>
                      </a:extLst>
                    </a:gridCol>
                    <a:gridCol w="616048">
                      <a:extLst>
                        <a:ext uri="{9D8B030D-6E8A-4147-A177-3AD203B41FA5}">
                          <a16:colId xmlns:a16="http://schemas.microsoft.com/office/drawing/2014/main" val="544009289"/>
                        </a:ext>
                      </a:extLst>
                    </a:gridCol>
                    <a:gridCol w="1661672">
                      <a:extLst>
                        <a:ext uri="{9D8B030D-6E8A-4147-A177-3AD203B41FA5}">
                          <a16:colId xmlns:a16="http://schemas.microsoft.com/office/drawing/2014/main" val="3785948659"/>
                        </a:ext>
                      </a:extLst>
                    </a:gridCol>
                    <a:gridCol w="528008">
                      <a:extLst>
                        <a:ext uri="{9D8B030D-6E8A-4147-A177-3AD203B41FA5}">
                          <a16:colId xmlns:a16="http://schemas.microsoft.com/office/drawing/2014/main" val="4039178356"/>
                        </a:ext>
                      </a:extLst>
                    </a:gridCol>
                  </a:tblGrid>
                  <a:tr h="41859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B w="28575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3088" t="-1449" r="-171324" b="-1913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B w="28575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70588" t="-1449" r="-33824" b="-1913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47352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R w="28575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28575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28575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28575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28575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28575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28575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28575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88042664"/>
                      </a:ext>
                    </a:extLst>
                  </a:tr>
                  <a:tr h="41859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28575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4"/>
                          <a:stretch>
                            <a:fillRect l="-1124" t="-189855" r="-829213" b="-28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28575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4"/>
                          <a:stretch>
                            <a:fillRect l="-354902" t="-189855" r="-356863" b="-28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28575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4"/>
                          <a:stretch>
                            <a:fillRect l="-845977" t="-189855" r="-5747" b="-28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6121867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862DD63E-FDA4-48AE-B7EC-822BED7472A5}"/>
              </a:ext>
            </a:extLst>
          </p:cNvPr>
          <p:cNvSpPr txBox="1"/>
          <p:nvPr/>
        </p:nvSpPr>
        <p:spPr>
          <a:xfrm>
            <a:off x="3038621" y="4098034"/>
            <a:ext cx="2166425" cy="369332"/>
          </a:xfrm>
          <a:prstGeom prst="rect">
            <a:avLst/>
          </a:prstGeom>
          <a:solidFill>
            <a:schemeClr val="accent1">
              <a:alpha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GT" b="1" dirty="0"/>
              <a:t>Figura No. 1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07235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Man and woman discuss some documents">
            <a:extLst>
              <a:ext uri="{FF2B5EF4-FFF2-40B4-BE49-F238E27FC236}">
                <a16:creationId xmlns:a16="http://schemas.microsoft.com/office/drawing/2014/main" id="{FDC0A5F4-FE96-4D3A-A9D6-A76F32BA642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3400" y="233850"/>
            <a:ext cx="11725200" cy="636265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9C97B1-F677-4C82-9865-227A9B7D2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GT" dirty="0">
                <a:solidFill>
                  <a:schemeClr val="bg2">
                    <a:lumMod val="50000"/>
                  </a:schemeClr>
                </a:solidFill>
              </a:rPr>
              <a:t>Oscilador astable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D21EC0E-BEB7-445F-BDA4-F8169454A868}"/>
              </a:ext>
            </a:extLst>
          </p:cNvPr>
          <p:cNvSpPr/>
          <p:nvPr/>
        </p:nvSpPr>
        <p:spPr>
          <a:xfrm>
            <a:off x="4586068" y="2743200"/>
            <a:ext cx="2574387" cy="2264897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8E1DA87-3308-4172-ADD2-8CABE7185A5A}"/>
              </a:ext>
            </a:extLst>
          </p:cNvPr>
          <p:cNvCxnSpPr/>
          <p:nvPr/>
        </p:nvCxnSpPr>
        <p:spPr>
          <a:xfrm>
            <a:off x="3923071" y="3664974"/>
            <a:ext cx="6629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B49884B-35D3-4F18-8A10-B8DA0661C34D}"/>
              </a:ext>
            </a:extLst>
          </p:cNvPr>
          <p:cNvCxnSpPr/>
          <p:nvPr/>
        </p:nvCxnSpPr>
        <p:spPr>
          <a:xfrm>
            <a:off x="3923071" y="4222955"/>
            <a:ext cx="6629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1D53D53-8F28-4EAE-86F6-A2F61F386418}"/>
              </a:ext>
            </a:extLst>
          </p:cNvPr>
          <p:cNvCxnSpPr/>
          <p:nvPr/>
        </p:nvCxnSpPr>
        <p:spPr>
          <a:xfrm>
            <a:off x="7160455" y="4286865"/>
            <a:ext cx="6629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010F5A2-C670-4720-BA20-20B67D4B97D6}"/>
              </a:ext>
            </a:extLst>
          </p:cNvPr>
          <p:cNvCxnSpPr/>
          <p:nvPr/>
        </p:nvCxnSpPr>
        <p:spPr>
          <a:xfrm>
            <a:off x="7160454" y="3755923"/>
            <a:ext cx="13716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D0C91B3-5EEB-4756-93E2-F0BF8040B6B0}"/>
              </a:ext>
            </a:extLst>
          </p:cNvPr>
          <p:cNvCxnSpPr>
            <a:cxnSpLocks/>
          </p:cNvCxnSpPr>
          <p:nvPr/>
        </p:nvCxnSpPr>
        <p:spPr>
          <a:xfrm flipV="1">
            <a:off x="4908074" y="5009531"/>
            <a:ext cx="0" cy="64008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6959183-EF8C-42FC-80E7-C038C9196A79}"/>
              </a:ext>
            </a:extLst>
          </p:cNvPr>
          <p:cNvCxnSpPr>
            <a:cxnSpLocks/>
          </p:cNvCxnSpPr>
          <p:nvPr/>
        </p:nvCxnSpPr>
        <p:spPr>
          <a:xfrm>
            <a:off x="4979357" y="1831259"/>
            <a:ext cx="0" cy="9144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D16BAAF-F786-4458-9EF3-7B06AF89CEE9}"/>
              </a:ext>
            </a:extLst>
          </p:cNvPr>
          <p:cNvCxnSpPr>
            <a:cxnSpLocks/>
          </p:cNvCxnSpPr>
          <p:nvPr/>
        </p:nvCxnSpPr>
        <p:spPr>
          <a:xfrm>
            <a:off x="6414862" y="2094268"/>
            <a:ext cx="0" cy="64008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A982DB6-91DC-4137-A225-4F9C68E1FD87}"/>
              </a:ext>
            </a:extLst>
          </p:cNvPr>
          <p:cNvCxnSpPr>
            <a:cxnSpLocks/>
          </p:cNvCxnSpPr>
          <p:nvPr/>
        </p:nvCxnSpPr>
        <p:spPr>
          <a:xfrm>
            <a:off x="5617091" y="2276160"/>
            <a:ext cx="0" cy="4572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 Box 46">
                <a:extLst>
                  <a:ext uri="{FF2B5EF4-FFF2-40B4-BE49-F238E27FC236}">
                    <a16:creationId xmlns:a16="http://schemas.microsoft.com/office/drawing/2014/main" id="{F4678F6B-8680-409A-B444-50732A280D3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34278" y="2320897"/>
                <a:ext cx="1239764" cy="29337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1240B29-F687-4F45-9708-019B960494DF}">
                  <a14:hiddenLine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1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0.01</m:t>
                      </m:r>
                      <m:r>
                        <a:rPr lang="en-US" sz="1100" b="0" i="1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𝜇</m:t>
                      </m:r>
                      <m:r>
                        <a:rPr lang="en-US" sz="1100" b="0" i="1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𝐹</m:t>
                      </m:r>
                    </m:oMath>
                  </m:oMathPara>
                </a14:m>
                <a:endParaRPr lang="en-US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" name="Text Box 46">
                <a:extLst>
                  <a:ext uri="{FF2B5EF4-FFF2-40B4-BE49-F238E27FC236}">
                    <a16:creationId xmlns:a16="http://schemas.microsoft.com/office/drawing/2014/main" id="{F4678F6B-8680-409A-B444-50732A280D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34278" y="2320897"/>
                <a:ext cx="1239764" cy="29337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 17">
            <a:extLst>
              <a:ext uri="{FF2B5EF4-FFF2-40B4-BE49-F238E27FC236}">
                <a16:creationId xmlns:a16="http://schemas.microsoft.com/office/drawing/2014/main" id="{32E82B91-91D6-4B1A-AFE4-E79C3F8B4152}"/>
              </a:ext>
            </a:extLst>
          </p:cNvPr>
          <p:cNvGrpSpPr/>
          <p:nvPr/>
        </p:nvGrpSpPr>
        <p:grpSpPr>
          <a:xfrm>
            <a:off x="5488392" y="2408190"/>
            <a:ext cx="288747" cy="107950"/>
            <a:chOff x="7372012" y="2531932"/>
            <a:chExt cx="288747" cy="107950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21924DE-F2F4-4158-A56E-AF1D8647B780}"/>
                </a:ext>
              </a:extLst>
            </p:cNvPr>
            <p:cNvCxnSpPr/>
            <p:nvPr/>
          </p:nvCxnSpPr>
          <p:spPr>
            <a:xfrm>
              <a:off x="7372012" y="2531932"/>
              <a:ext cx="28695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D7092228-A23D-4E0C-8AD5-EE3ADB666979}"/>
                </a:ext>
              </a:extLst>
            </p:cNvPr>
            <p:cNvCxnSpPr/>
            <p:nvPr/>
          </p:nvCxnSpPr>
          <p:spPr>
            <a:xfrm>
              <a:off x="7372012" y="2639882"/>
              <a:ext cx="28695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7D8C4F3-E44E-4763-9945-4665E7012C68}"/>
                </a:ext>
              </a:extLst>
            </p:cNvPr>
            <p:cNvSpPr/>
            <p:nvPr/>
          </p:nvSpPr>
          <p:spPr>
            <a:xfrm>
              <a:off x="7373809" y="2544473"/>
              <a:ext cx="286950" cy="91252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F5321DF-EF22-4CC5-820B-FFC890FE74D4}"/>
              </a:ext>
            </a:extLst>
          </p:cNvPr>
          <p:cNvCxnSpPr>
            <a:cxnSpLocks/>
          </p:cNvCxnSpPr>
          <p:nvPr/>
        </p:nvCxnSpPr>
        <p:spPr>
          <a:xfrm>
            <a:off x="7805758" y="2094268"/>
            <a:ext cx="0" cy="384048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46">
            <a:extLst>
              <a:ext uri="{FF2B5EF4-FFF2-40B4-BE49-F238E27FC236}">
                <a16:creationId xmlns:a16="http://schemas.microsoft.com/office/drawing/2014/main" id="{F76F0266-5DDB-4554-B694-15A25CCA28B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00" t="33086" r="67924" b="51862"/>
          <a:stretch/>
        </p:blipFill>
        <p:spPr bwMode="auto">
          <a:xfrm>
            <a:off x="7669489" y="2546921"/>
            <a:ext cx="257791" cy="477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46">
            <a:extLst>
              <a:ext uri="{FF2B5EF4-FFF2-40B4-BE49-F238E27FC236}">
                <a16:creationId xmlns:a16="http://schemas.microsoft.com/office/drawing/2014/main" id="{B6991791-BB27-4FA9-BA64-B528C763B8A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00" t="33086" r="67924" b="51862"/>
          <a:stretch/>
        </p:blipFill>
        <p:spPr bwMode="auto">
          <a:xfrm>
            <a:off x="7669489" y="4493857"/>
            <a:ext cx="257791" cy="477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 Box 46">
                <a:extLst>
                  <a:ext uri="{FF2B5EF4-FFF2-40B4-BE49-F238E27FC236}">
                    <a16:creationId xmlns:a16="http://schemas.microsoft.com/office/drawing/2014/main" id="{CABB2365-1C76-4A40-A6DD-EC8237C2F72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47709" y="4076270"/>
                <a:ext cx="305193" cy="29337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1240B29-F687-4F45-9708-019B960494DF}">
                  <a14:hiddenLine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sz="11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2</m:t>
                      </m:r>
                    </m:oMath>
                  </m:oMathPara>
                </a14:m>
                <a:endParaRPr lang="en-US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5" name="Text Box 46">
                <a:extLst>
                  <a:ext uri="{FF2B5EF4-FFF2-40B4-BE49-F238E27FC236}">
                    <a16:creationId xmlns:a16="http://schemas.microsoft.com/office/drawing/2014/main" id="{CABB2365-1C76-4A40-A6DD-EC8237C2F7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47709" y="4076270"/>
                <a:ext cx="305193" cy="29337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 Box 46">
                <a:extLst>
                  <a:ext uri="{FF2B5EF4-FFF2-40B4-BE49-F238E27FC236}">
                    <a16:creationId xmlns:a16="http://schemas.microsoft.com/office/drawing/2014/main" id="{4AC4839D-A586-4735-81C2-27369CF4F7D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74164" y="3520607"/>
                <a:ext cx="305193" cy="29337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1240B29-F687-4F45-9708-019B960494DF}">
                  <a14:hiddenLine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sz="11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6</m:t>
                      </m:r>
                    </m:oMath>
                  </m:oMathPara>
                </a14:m>
                <a:endParaRPr lang="en-US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6" name="Text Box 46">
                <a:extLst>
                  <a:ext uri="{FF2B5EF4-FFF2-40B4-BE49-F238E27FC236}">
                    <a16:creationId xmlns:a16="http://schemas.microsoft.com/office/drawing/2014/main" id="{4AC4839D-A586-4735-81C2-27369CF4F7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74164" y="3520607"/>
                <a:ext cx="305193" cy="29337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 Box 46">
                <a:extLst>
                  <a:ext uri="{FF2B5EF4-FFF2-40B4-BE49-F238E27FC236}">
                    <a16:creationId xmlns:a16="http://schemas.microsoft.com/office/drawing/2014/main" id="{EB657F12-A2F2-42FC-B0EF-77878738AAC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826249" y="4140180"/>
                <a:ext cx="305193" cy="29337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1240B29-F687-4F45-9708-019B960494DF}">
                  <a14:hiddenLine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sz="11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7</m:t>
                      </m:r>
                    </m:oMath>
                  </m:oMathPara>
                </a14:m>
                <a:endParaRPr lang="en-US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7" name="Text Box 46">
                <a:extLst>
                  <a:ext uri="{FF2B5EF4-FFF2-40B4-BE49-F238E27FC236}">
                    <a16:creationId xmlns:a16="http://schemas.microsoft.com/office/drawing/2014/main" id="{EB657F12-A2F2-42FC-B0EF-77878738AA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26249" y="4140180"/>
                <a:ext cx="305193" cy="29337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 Box 46">
                <a:extLst>
                  <a:ext uri="{FF2B5EF4-FFF2-40B4-BE49-F238E27FC236}">
                    <a16:creationId xmlns:a16="http://schemas.microsoft.com/office/drawing/2014/main" id="{439CF8F7-FD3D-4920-9A93-DFC68091105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852704" y="3584517"/>
                <a:ext cx="305193" cy="29337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1240B29-F687-4F45-9708-019B960494DF}">
                  <a14:hiddenLine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sz="11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3</m:t>
                      </m:r>
                    </m:oMath>
                  </m:oMathPara>
                </a14:m>
                <a:endParaRPr lang="en-US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8" name="Text Box 46">
                <a:extLst>
                  <a:ext uri="{FF2B5EF4-FFF2-40B4-BE49-F238E27FC236}">
                    <a16:creationId xmlns:a16="http://schemas.microsoft.com/office/drawing/2014/main" id="{439CF8F7-FD3D-4920-9A93-DFC6809110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52704" y="3584517"/>
                <a:ext cx="305193" cy="29337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 Box 46">
                <a:extLst>
                  <a:ext uri="{FF2B5EF4-FFF2-40B4-BE49-F238E27FC236}">
                    <a16:creationId xmlns:a16="http://schemas.microsoft.com/office/drawing/2014/main" id="{9A9EA659-8170-4D50-958C-B3E60A0BB6E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55477" y="4600857"/>
                <a:ext cx="305193" cy="29337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1240B29-F687-4F45-9708-019B960494DF}">
                  <a14:hiddenLine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sz="11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1</m:t>
                      </m:r>
                    </m:oMath>
                  </m:oMathPara>
                </a14:m>
                <a:endParaRPr lang="en-US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9" name="Text Box 46">
                <a:extLst>
                  <a:ext uri="{FF2B5EF4-FFF2-40B4-BE49-F238E27FC236}">
                    <a16:creationId xmlns:a16="http://schemas.microsoft.com/office/drawing/2014/main" id="{9A9EA659-8170-4D50-958C-B3E60A0BB6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755477" y="4600857"/>
                <a:ext cx="305193" cy="29337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 Box 46">
                <a:extLst>
                  <a:ext uri="{FF2B5EF4-FFF2-40B4-BE49-F238E27FC236}">
                    <a16:creationId xmlns:a16="http://schemas.microsoft.com/office/drawing/2014/main" id="{CE47B8EF-B443-4541-A7A3-50BB4431E9F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41267" y="2744991"/>
                <a:ext cx="305193" cy="29337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1240B29-F687-4F45-9708-019B960494DF}">
                  <a14:hiddenLine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sz="11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8</m:t>
                      </m:r>
                    </m:oMath>
                  </m:oMathPara>
                </a14:m>
                <a:endParaRPr lang="en-US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0" name="Text Box 46">
                <a:extLst>
                  <a:ext uri="{FF2B5EF4-FFF2-40B4-BE49-F238E27FC236}">
                    <a16:creationId xmlns:a16="http://schemas.microsoft.com/office/drawing/2014/main" id="{CE47B8EF-B443-4541-A7A3-50BB4431E9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841267" y="2744991"/>
                <a:ext cx="305193" cy="29337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 Box 46">
                <a:extLst>
                  <a:ext uri="{FF2B5EF4-FFF2-40B4-BE49-F238E27FC236}">
                    <a16:creationId xmlns:a16="http://schemas.microsoft.com/office/drawing/2014/main" id="{F523CD10-3E6C-4D74-ADB9-9CE999DAAB2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64726" y="2801084"/>
                <a:ext cx="305193" cy="29337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1240B29-F687-4F45-9708-019B960494DF}">
                  <a14:hiddenLine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sz="11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4</m:t>
                      </m:r>
                    </m:oMath>
                  </m:oMathPara>
                </a14:m>
                <a:endParaRPr lang="en-US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1" name="Text Box 46">
                <a:extLst>
                  <a:ext uri="{FF2B5EF4-FFF2-40B4-BE49-F238E27FC236}">
                    <a16:creationId xmlns:a16="http://schemas.microsoft.com/office/drawing/2014/main" id="{F523CD10-3E6C-4D74-ADB9-9CE999DAAB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264726" y="2801084"/>
                <a:ext cx="305193" cy="29337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 Box 46">
                <a:extLst>
                  <a:ext uri="{FF2B5EF4-FFF2-40B4-BE49-F238E27FC236}">
                    <a16:creationId xmlns:a16="http://schemas.microsoft.com/office/drawing/2014/main" id="{A0766226-227C-4994-BCC1-80F9B05CFD9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470149" y="2801084"/>
                <a:ext cx="305193" cy="29337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1240B29-F687-4F45-9708-019B960494DF}">
                  <a14:hiddenLine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sz="11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5</m:t>
                      </m:r>
                    </m:oMath>
                  </m:oMathPara>
                </a14:m>
                <a:endParaRPr lang="en-US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2" name="Text Box 46">
                <a:extLst>
                  <a:ext uri="{FF2B5EF4-FFF2-40B4-BE49-F238E27FC236}">
                    <a16:creationId xmlns:a16="http://schemas.microsoft.com/office/drawing/2014/main" id="{A0766226-227C-4994-BCC1-80F9B05CFD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470149" y="2801084"/>
                <a:ext cx="305193" cy="29337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6E5FF7B-4713-4198-AD2B-87E37C5F674B}"/>
              </a:ext>
            </a:extLst>
          </p:cNvPr>
          <p:cNvCxnSpPr/>
          <p:nvPr/>
        </p:nvCxnSpPr>
        <p:spPr>
          <a:xfrm>
            <a:off x="4725980" y="5649611"/>
            <a:ext cx="36576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F5B660D-7F39-42CE-83E7-0D08FE00A30D}"/>
              </a:ext>
            </a:extLst>
          </p:cNvPr>
          <p:cNvCxnSpPr/>
          <p:nvPr/>
        </p:nvCxnSpPr>
        <p:spPr>
          <a:xfrm>
            <a:off x="4784973" y="5713522"/>
            <a:ext cx="27432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6E2A9E1-5F7C-4EBA-B448-DEEB83B60F31}"/>
              </a:ext>
            </a:extLst>
          </p:cNvPr>
          <p:cNvCxnSpPr/>
          <p:nvPr/>
        </p:nvCxnSpPr>
        <p:spPr>
          <a:xfrm>
            <a:off x="4835909" y="5784807"/>
            <a:ext cx="18288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B66C98F-06F1-4C07-A929-D1D39C2C853A}"/>
              </a:ext>
            </a:extLst>
          </p:cNvPr>
          <p:cNvCxnSpPr/>
          <p:nvPr/>
        </p:nvCxnSpPr>
        <p:spPr>
          <a:xfrm>
            <a:off x="4888210" y="5838883"/>
            <a:ext cx="9144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C1107E6-4B5C-45AD-9DDA-F23719CA6F04}"/>
              </a:ext>
            </a:extLst>
          </p:cNvPr>
          <p:cNvCxnSpPr>
            <a:cxnSpLocks/>
          </p:cNvCxnSpPr>
          <p:nvPr/>
        </p:nvCxnSpPr>
        <p:spPr>
          <a:xfrm>
            <a:off x="3903622" y="3659848"/>
            <a:ext cx="0" cy="166234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996F689B-4270-441B-A7FF-DB2CCA87F9F9}"/>
              </a:ext>
            </a:extLst>
          </p:cNvPr>
          <p:cNvSpPr/>
          <p:nvPr/>
        </p:nvSpPr>
        <p:spPr>
          <a:xfrm>
            <a:off x="3859378" y="3614013"/>
            <a:ext cx="95865" cy="1064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CE5294BC-08BC-408C-97AA-536912296848}"/>
              </a:ext>
            </a:extLst>
          </p:cNvPr>
          <p:cNvSpPr/>
          <p:nvPr/>
        </p:nvSpPr>
        <p:spPr>
          <a:xfrm>
            <a:off x="3861525" y="4177120"/>
            <a:ext cx="95865" cy="1064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BDC1A5A-C12D-4080-8389-7DB420969B12}"/>
              </a:ext>
            </a:extLst>
          </p:cNvPr>
          <p:cNvCxnSpPr/>
          <p:nvPr/>
        </p:nvCxnSpPr>
        <p:spPr>
          <a:xfrm>
            <a:off x="3892894" y="5329572"/>
            <a:ext cx="391363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2BCD0CDA-200C-4800-9A09-D370F21E1A24}"/>
              </a:ext>
            </a:extLst>
          </p:cNvPr>
          <p:cNvSpPr/>
          <p:nvPr/>
        </p:nvSpPr>
        <p:spPr>
          <a:xfrm>
            <a:off x="3855689" y="5260176"/>
            <a:ext cx="95865" cy="1064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670AF8B5-9240-4F52-8C42-8003D1EE2240}"/>
              </a:ext>
            </a:extLst>
          </p:cNvPr>
          <p:cNvSpPr/>
          <p:nvPr/>
        </p:nvSpPr>
        <p:spPr>
          <a:xfrm>
            <a:off x="7757825" y="5260175"/>
            <a:ext cx="95865" cy="1064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 Box 46">
                <a:extLst>
                  <a:ext uri="{FF2B5EF4-FFF2-40B4-BE49-F238E27FC236}">
                    <a16:creationId xmlns:a16="http://schemas.microsoft.com/office/drawing/2014/main" id="{9D73354E-29D1-445B-9DA2-4CFA4270727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836287" y="5493643"/>
                <a:ext cx="619125" cy="29337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1240B29-F687-4F45-9708-019B960494DF}">
                  <a14:hiddenLine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𝐶</m:t>
                      </m:r>
                    </m:oMath>
                  </m:oMathPara>
                </a14:m>
                <a:endParaRPr lang="en-US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7" name="Text Box 46">
                <a:extLst>
                  <a:ext uri="{FF2B5EF4-FFF2-40B4-BE49-F238E27FC236}">
                    <a16:creationId xmlns:a16="http://schemas.microsoft.com/office/drawing/2014/main" id="{9D73354E-29D1-445B-9DA2-4CFA427072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836287" y="5493643"/>
                <a:ext cx="619125" cy="29337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8" name="Group 47">
            <a:extLst>
              <a:ext uri="{FF2B5EF4-FFF2-40B4-BE49-F238E27FC236}">
                <a16:creationId xmlns:a16="http://schemas.microsoft.com/office/drawing/2014/main" id="{68A02905-59CA-4C4F-B8F5-45861BB9BEC4}"/>
              </a:ext>
            </a:extLst>
          </p:cNvPr>
          <p:cNvGrpSpPr/>
          <p:nvPr/>
        </p:nvGrpSpPr>
        <p:grpSpPr>
          <a:xfrm>
            <a:off x="7679078" y="5567462"/>
            <a:ext cx="288747" cy="107950"/>
            <a:chOff x="7372012" y="2531932"/>
            <a:chExt cx="288747" cy="107950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E48556FF-A22A-4AD5-B8A9-6AF0C1954A44}"/>
                </a:ext>
              </a:extLst>
            </p:cNvPr>
            <p:cNvCxnSpPr/>
            <p:nvPr/>
          </p:nvCxnSpPr>
          <p:spPr>
            <a:xfrm>
              <a:off x="7372012" y="2531932"/>
              <a:ext cx="28695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472282BE-F018-4BD7-A979-CF97E3420E1B}"/>
                </a:ext>
              </a:extLst>
            </p:cNvPr>
            <p:cNvCxnSpPr/>
            <p:nvPr/>
          </p:nvCxnSpPr>
          <p:spPr>
            <a:xfrm>
              <a:off x="7372012" y="2639882"/>
              <a:ext cx="28695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9FBAD87E-CB99-4B74-A3A1-A4085B03A002}"/>
                </a:ext>
              </a:extLst>
            </p:cNvPr>
            <p:cNvSpPr/>
            <p:nvPr/>
          </p:nvSpPr>
          <p:spPr>
            <a:xfrm>
              <a:off x="7373809" y="2544473"/>
              <a:ext cx="286950" cy="91252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090F08AB-5440-4630-BBC3-1BF6E0652D5E}"/>
              </a:ext>
            </a:extLst>
          </p:cNvPr>
          <p:cNvCxnSpPr/>
          <p:nvPr/>
        </p:nvCxnSpPr>
        <p:spPr>
          <a:xfrm>
            <a:off x="7619925" y="5942121"/>
            <a:ext cx="36576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87ACEF25-A5A0-4B58-8D37-021C8163E064}"/>
              </a:ext>
            </a:extLst>
          </p:cNvPr>
          <p:cNvCxnSpPr/>
          <p:nvPr/>
        </p:nvCxnSpPr>
        <p:spPr>
          <a:xfrm>
            <a:off x="7678918" y="6006032"/>
            <a:ext cx="27432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53D27F3E-20E9-4BED-8CC5-B05B2E31D11B}"/>
              </a:ext>
            </a:extLst>
          </p:cNvPr>
          <p:cNvCxnSpPr/>
          <p:nvPr/>
        </p:nvCxnSpPr>
        <p:spPr>
          <a:xfrm>
            <a:off x="7729854" y="6077317"/>
            <a:ext cx="18288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9C96B51D-CD47-42F2-99DC-FD889FD653F9}"/>
              </a:ext>
            </a:extLst>
          </p:cNvPr>
          <p:cNvCxnSpPr/>
          <p:nvPr/>
        </p:nvCxnSpPr>
        <p:spPr>
          <a:xfrm>
            <a:off x="7782155" y="6131393"/>
            <a:ext cx="9144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>
            <a:extLst>
              <a:ext uri="{FF2B5EF4-FFF2-40B4-BE49-F238E27FC236}">
                <a16:creationId xmlns:a16="http://schemas.microsoft.com/office/drawing/2014/main" id="{C6870E3C-4631-49CC-915A-D3EB8661DCD2}"/>
              </a:ext>
            </a:extLst>
          </p:cNvPr>
          <p:cNvSpPr/>
          <p:nvPr/>
        </p:nvSpPr>
        <p:spPr>
          <a:xfrm>
            <a:off x="7756600" y="4225485"/>
            <a:ext cx="95865" cy="1064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 Box 46">
                <a:extLst>
                  <a:ext uri="{FF2B5EF4-FFF2-40B4-BE49-F238E27FC236}">
                    <a16:creationId xmlns:a16="http://schemas.microsoft.com/office/drawing/2014/main" id="{B81D30EA-A67D-4DB9-9122-7D80B20E8E8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905791" y="4607442"/>
                <a:ext cx="619125" cy="29337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1240B29-F687-4F45-9708-019B960494DF}">
                  <a14:hiddenLine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0" i="1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s-GT" sz="1100" b="0" i="1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s-GT" sz="1100" b="0" i="1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US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7" name="Text Box 46">
                <a:extLst>
                  <a:ext uri="{FF2B5EF4-FFF2-40B4-BE49-F238E27FC236}">
                    <a16:creationId xmlns:a16="http://schemas.microsoft.com/office/drawing/2014/main" id="{B81D30EA-A67D-4DB9-9122-7D80B20E8E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905791" y="4607442"/>
                <a:ext cx="619125" cy="29337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 Box 46">
                <a:extLst>
                  <a:ext uri="{FF2B5EF4-FFF2-40B4-BE49-F238E27FC236}">
                    <a16:creationId xmlns:a16="http://schemas.microsoft.com/office/drawing/2014/main" id="{6BE9D819-93EA-48F2-BB38-AE9A4D3A8F4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488203" y="3614013"/>
                <a:ext cx="619125" cy="29337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1240B29-F687-4F45-9708-019B960494DF}">
                  <a14:hiddenLine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sz="11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𝑂𝑢𝑡</m:t>
                      </m:r>
                    </m:oMath>
                  </m:oMathPara>
                </a14:m>
                <a:endParaRPr lang="en-US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8" name="Text Box 46">
                <a:extLst>
                  <a:ext uri="{FF2B5EF4-FFF2-40B4-BE49-F238E27FC236}">
                    <a16:creationId xmlns:a16="http://schemas.microsoft.com/office/drawing/2014/main" id="{6BE9D819-93EA-48F2-BB38-AE9A4D3A8F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488203" y="3614013"/>
                <a:ext cx="619125" cy="29337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 Box 46">
                <a:extLst>
                  <a:ext uri="{FF2B5EF4-FFF2-40B4-BE49-F238E27FC236}">
                    <a16:creationId xmlns:a16="http://schemas.microsoft.com/office/drawing/2014/main" id="{188C4BFD-1214-400D-9FF9-47D750BE43C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809651" y="2620755"/>
                <a:ext cx="619125" cy="29337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1240B29-F687-4F45-9708-019B960494DF}">
                  <a14:hiddenLine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0" i="1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s-GT" sz="1100" b="0" i="1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s-GT" sz="1100" b="0" i="1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US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9" name="Text Box 46">
                <a:extLst>
                  <a:ext uri="{FF2B5EF4-FFF2-40B4-BE49-F238E27FC236}">
                    <a16:creationId xmlns:a16="http://schemas.microsoft.com/office/drawing/2014/main" id="{188C4BFD-1214-400D-9FF9-47D750BE43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809651" y="2620755"/>
                <a:ext cx="619125" cy="29337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C6C7BE5E-A80B-4F80-9660-A5ACB817B8DD}"/>
              </a:ext>
            </a:extLst>
          </p:cNvPr>
          <p:cNvCxnSpPr/>
          <p:nvPr/>
        </p:nvCxnSpPr>
        <p:spPr>
          <a:xfrm>
            <a:off x="4980215" y="2099994"/>
            <a:ext cx="283464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>
            <a:extLst>
              <a:ext uri="{FF2B5EF4-FFF2-40B4-BE49-F238E27FC236}">
                <a16:creationId xmlns:a16="http://schemas.microsoft.com/office/drawing/2014/main" id="{1B2138B1-49C9-4822-8702-DA37DE4EAE66}"/>
              </a:ext>
            </a:extLst>
          </p:cNvPr>
          <p:cNvSpPr/>
          <p:nvPr/>
        </p:nvSpPr>
        <p:spPr>
          <a:xfrm>
            <a:off x="6366929" y="2052352"/>
            <a:ext cx="95865" cy="1064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BC58C66A-3EDD-481A-ACE3-EA4FAA827E1C}"/>
              </a:ext>
            </a:extLst>
          </p:cNvPr>
          <p:cNvSpPr/>
          <p:nvPr/>
        </p:nvSpPr>
        <p:spPr>
          <a:xfrm>
            <a:off x="7766922" y="2052352"/>
            <a:ext cx="95865" cy="1064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27128A3B-5048-49D7-BD3A-3D44FF8B4224}"/>
              </a:ext>
            </a:extLst>
          </p:cNvPr>
          <p:cNvSpPr/>
          <p:nvPr/>
        </p:nvSpPr>
        <p:spPr>
          <a:xfrm>
            <a:off x="4945764" y="2046785"/>
            <a:ext cx="95865" cy="1064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1686A8D5-C9CB-47E7-97B8-0ACDD76D18F8}"/>
              </a:ext>
            </a:extLst>
          </p:cNvPr>
          <p:cNvSpPr/>
          <p:nvPr/>
        </p:nvSpPr>
        <p:spPr>
          <a:xfrm>
            <a:off x="4939095" y="1789709"/>
            <a:ext cx="95865" cy="1064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 Box 46">
                <a:extLst>
                  <a:ext uri="{FF2B5EF4-FFF2-40B4-BE49-F238E27FC236}">
                    <a16:creationId xmlns:a16="http://schemas.microsoft.com/office/drawing/2014/main" id="{2445A689-356D-409E-866F-7230933E642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62818" y="1544331"/>
                <a:ext cx="1235122" cy="29337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1240B29-F687-4F45-9708-019B960494DF}">
                  <a14:hiddenLine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0" i="1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1100" b="0" i="1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𝑐𝑐</m:t>
                          </m:r>
                        </m:sub>
                      </m:sSub>
                      <m:r>
                        <a:rPr lang="en-US" sz="1100" b="0" i="1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=5 </m:t>
                      </m:r>
                      <m:r>
                        <a:rPr lang="en-US" sz="1100" b="0" i="1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𝑉</m:t>
                      </m:r>
                    </m:oMath>
                  </m:oMathPara>
                </a14:m>
                <a:endParaRPr lang="en-US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5" name="Text Box 46">
                <a:extLst>
                  <a:ext uri="{FF2B5EF4-FFF2-40B4-BE49-F238E27FC236}">
                    <a16:creationId xmlns:a16="http://schemas.microsoft.com/office/drawing/2014/main" id="{2445A689-356D-409E-866F-7230933E64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462818" y="1544331"/>
                <a:ext cx="1235122" cy="29337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D61F7A71-99BF-4903-9AA9-D47712886542}"/>
              </a:ext>
            </a:extLst>
          </p:cNvPr>
          <p:cNvCxnSpPr/>
          <p:nvPr/>
        </p:nvCxnSpPr>
        <p:spPr>
          <a:xfrm>
            <a:off x="5072979" y="2383630"/>
            <a:ext cx="36576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3698DA10-085C-47FB-B062-9CD43CD560CF}"/>
              </a:ext>
            </a:extLst>
          </p:cNvPr>
          <p:cNvCxnSpPr/>
          <p:nvPr/>
        </p:nvCxnSpPr>
        <p:spPr>
          <a:xfrm>
            <a:off x="5131972" y="2447541"/>
            <a:ext cx="27432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F76C26ED-83EB-4E35-900C-6C271E10A7E8}"/>
              </a:ext>
            </a:extLst>
          </p:cNvPr>
          <p:cNvCxnSpPr/>
          <p:nvPr/>
        </p:nvCxnSpPr>
        <p:spPr>
          <a:xfrm>
            <a:off x="5182908" y="2518826"/>
            <a:ext cx="18288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B8F8DADE-EE80-4CF8-9296-27DF14CEC773}"/>
              </a:ext>
            </a:extLst>
          </p:cNvPr>
          <p:cNvCxnSpPr/>
          <p:nvPr/>
        </p:nvCxnSpPr>
        <p:spPr>
          <a:xfrm>
            <a:off x="5235209" y="2572902"/>
            <a:ext cx="9144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2B064D4F-62D3-41C5-A8DC-1CD024CF95CB}"/>
              </a:ext>
            </a:extLst>
          </p:cNvPr>
          <p:cNvCxnSpPr/>
          <p:nvPr/>
        </p:nvCxnSpPr>
        <p:spPr>
          <a:xfrm>
            <a:off x="5262505" y="2276160"/>
            <a:ext cx="36576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875BD386-1BB1-475D-81C8-9B0DD0A4E368}"/>
              </a:ext>
            </a:extLst>
          </p:cNvPr>
          <p:cNvCxnSpPr>
            <a:cxnSpLocks/>
          </p:cNvCxnSpPr>
          <p:nvPr/>
        </p:nvCxnSpPr>
        <p:spPr>
          <a:xfrm>
            <a:off x="5269507" y="2267918"/>
            <a:ext cx="0" cy="10972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>
            <a:extLst>
              <a:ext uri="{FF2B5EF4-FFF2-40B4-BE49-F238E27FC236}">
                <a16:creationId xmlns:a16="http://schemas.microsoft.com/office/drawing/2014/main" id="{B172FA39-60F3-41C1-B00D-F0F05A687B8F}"/>
              </a:ext>
            </a:extLst>
          </p:cNvPr>
          <p:cNvSpPr/>
          <p:nvPr/>
        </p:nvSpPr>
        <p:spPr>
          <a:xfrm>
            <a:off x="5564077" y="2232024"/>
            <a:ext cx="95865" cy="1064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2AC1BA8A-C101-4C98-808C-E0BE9E6E6A60}"/>
              </a:ext>
            </a:extLst>
          </p:cNvPr>
          <p:cNvSpPr/>
          <p:nvPr/>
        </p:nvSpPr>
        <p:spPr>
          <a:xfrm>
            <a:off x="5236130" y="2211372"/>
            <a:ext cx="95865" cy="1064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 Box 46">
                <a:extLst>
                  <a:ext uri="{FF2B5EF4-FFF2-40B4-BE49-F238E27FC236}">
                    <a16:creationId xmlns:a16="http://schemas.microsoft.com/office/drawing/2014/main" id="{8F8EC5EB-5E7C-40BD-BC4B-33AF1DBC7CE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427762" y="3796910"/>
                <a:ext cx="868104" cy="29337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1240B29-F687-4F45-9708-019B960494DF}">
                  <a14:hiddenLine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1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74</m:t>
                      </m:r>
                      <m:r>
                        <a:rPr lang="en-US" sz="11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𝐿𝑀</m:t>
                      </m:r>
                      <m:r>
                        <a:rPr lang="en-US" sz="11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555</m:t>
                      </m:r>
                    </m:oMath>
                  </m:oMathPara>
                </a14:m>
                <a:endParaRPr lang="en-US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4" name="Text Box 46">
                <a:extLst>
                  <a:ext uri="{FF2B5EF4-FFF2-40B4-BE49-F238E27FC236}">
                    <a16:creationId xmlns:a16="http://schemas.microsoft.com/office/drawing/2014/main" id="{8F8EC5EB-5E7C-40BD-BC4B-33AF1DBC7C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427762" y="3796910"/>
                <a:ext cx="868104" cy="293370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833C88A3-3416-41F0-9059-2002CC0658A7}"/>
                  </a:ext>
                </a:extLst>
              </p:cNvPr>
              <p:cNvSpPr txBox="1"/>
              <p:nvPr/>
            </p:nvSpPr>
            <p:spPr>
              <a:xfrm>
                <a:off x="9400750" y="1111784"/>
                <a:ext cx="1378967" cy="276999"/>
              </a:xfrm>
              <a:prstGeom prst="rect">
                <a:avLst/>
              </a:prstGeom>
              <a:noFill/>
              <a:ln>
                <a:solidFill>
                  <a:srgbClr val="7030A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=0.7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833C88A3-3416-41F0-9059-2002CC0658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0750" y="1111784"/>
                <a:ext cx="1378967" cy="276999"/>
              </a:xfrm>
              <a:prstGeom prst="rect">
                <a:avLst/>
              </a:prstGeom>
              <a:blipFill>
                <a:blip r:embed="rId20"/>
                <a:stretch>
                  <a:fillRect l="-2193" r="-3070" b="-12500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563CCAB6-06F4-4D3C-8499-A04059EB7E31}"/>
                  </a:ext>
                </a:extLst>
              </p:cNvPr>
              <p:cNvSpPr txBox="1"/>
              <p:nvPr/>
            </p:nvSpPr>
            <p:spPr>
              <a:xfrm>
                <a:off x="9400750" y="1620092"/>
                <a:ext cx="2137765" cy="276999"/>
              </a:xfrm>
              <a:prstGeom prst="rect">
                <a:avLst/>
              </a:prstGeom>
              <a:noFill/>
              <a:ln>
                <a:solidFill>
                  <a:srgbClr val="7030A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=0.7 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563CCAB6-06F4-4D3C-8499-A04059EB7E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0750" y="1620092"/>
                <a:ext cx="2137765" cy="276999"/>
              </a:xfrm>
              <a:prstGeom prst="rect">
                <a:avLst/>
              </a:prstGeom>
              <a:blipFill>
                <a:blip r:embed="rId21"/>
                <a:stretch>
                  <a:fillRect l="-1416" r="-1700" b="-31915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81A94DA4-AADE-4BFC-B86B-92767D2C521C}"/>
              </a:ext>
            </a:extLst>
          </p:cNvPr>
          <p:cNvCxnSpPr/>
          <p:nvPr/>
        </p:nvCxnSpPr>
        <p:spPr>
          <a:xfrm>
            <a:off x="9157648" y="2210577"/>
            <a:ext cx="24497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77F327B3-915B-4A88-917C-7A16D9CE2195}"/>
                  </a:ext>
                </a:extLst>
              </p:cNvPr>
              <p:cNvSpPr txBox="1"/>
              <p:nvPr/>
            </p:nvSpPr>
            <p:spPr>
              <a:xfrm>
                <a:off x="9400750" y="2352430"/>
                <a:ext cx="1252907" cy="5203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77F327B3-915B-4A88-917C-7A16D9CE21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0750" y="2352430"/>
                <a:ext cx="1252907" cy="520399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3723C1B9-62E8-4CB4-A6A2-D3298A976AA9}"/>
                  </a:ext>
                </a:extLst>
              </p:cNvPr>
              <p:cNvSpPr txBox="1"/>
              <p:nvPr/>
            </p:nvSpPr>
            <p:spPr>
              <a:xfrm>
                <a:off x="9420838" y="3051146"/>
                <a:ext cx="1086195" cy="525978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14 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3723C1B9-62E8-4CB4-A6A2-D3298A976A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0838" y="3051146"/>
                <a:ext cx="1086195" cy="525978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0DE463C9-743B-4C7C-A667-9AEE440E722E}"/>
                  </a:ext>
                </a:extLst>
              </p:cNvPr>
              <p:cNvSpPr txBox="1"/>
              <p:nvPr/>
            </p:nvSpPr>
            <p:spPr>
              <a:xfrm>
                <a:off x="9316657" y="3890517"/>
                <a:ext cx="1976438" cy="5203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0DE463C9-743B-4C7C-A667-9AEE440E72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6657" y="3890517"/>
                <a:ext cx="1976438" cy="520399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A81D16FC-5345-4401-9D09-D503CB72EE61}"/>
              </a:ext>
            </a:extLst>
          </p:cNvPr>
          <p:cNvCxnSpPr/>
          <p:nvPr/>
        </p:nvCxnSpPr>
        <p:spPr>
          <a:xfrm>
            <a:off x="9157647" y="3769838"/>
            <a:ext cx="24497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DE0A7622-A871-40CC-9778-540E47A9A71C}"/>
                  </a:ext>
                </a:extLst>
              </p:cNvPr>
              <p:cNvSpPr txBox="1"/>
              <p:nvPr/>
            </p:nvSpPr>
            <p:spPr>
              <a:xfrm>
                <a:off x="9316657" y="4619080"/>
                <a:ext cx="1853071" cy="52597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15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14 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14 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DE0A7622-A871-40CC-9778-540E47A9A7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6657" y="4619080"/>
                <a:ext cx="1853071" cy="525978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0C04D7D6-463F-48D5-A28A-419B4DE71A63}"/>
                  </a:ext>
                </a:extLst>
              </p:cNvPr>
              <p:cNvSpPr txBox="1"/>
              <p:nvPr/>
            </p:nvSpPr>
            <p:spPr>
              <a:xfrm>
                <a:off x="9316657" y="5281331"/>
                <a:ext cx="1853071" cy="52597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15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14 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14 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0C04D7D6-463F-48D5-A28A-419B4DE71A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6657" y="5281331"/>
                <a:ext cx="1853071" cy="525978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539EDAE0-E2ED-4A2E-A0D7-3A7E8FF44AB0}"/>
                  </a:ext>
                </a:extLst>
              </p:cNvPr>
              <p:cNvSpPr txBox="1"/>
              <p:nvPr/>
            </p:nvSpPr>
            <p:spPr>
              <a:xfrm>
                <a:off x="9591079" y="5886980"/>
                <a:ext cx="942053" cy="525978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539EDAE0-E2ED-4A2E-A0D7-3A7E8FF44A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1079" y="5886980"/>
                <a:ext cx="942053" cy="525978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BB7BE171-11BB-4CF3-B7C5-CC09D569E119}"/>
                  </a:ext>
                </a:extLst>
              </p:cNvPr>
              <p:cNvSpPr txBox="1"/>
              <p:nvPr/>
            </p:nvSpPr>
            <p:spPr>
              <a:xfrm>
                <a:off x="1296869" y="2420731"/>
                <a:ext cx="121982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=100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BB7BE171-11BB-4CF3-B7C5-CC09D569E1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6869" y="2420731"/>
                <a:ext cx="1219821" cy="276999"/>
              </a:xfrm>
              <a:prstGeom prst="rect">
                <a:avLst/>
              </a:prstGeom>
              <a:blipFill>
                <a:blip r:embed="rId28"/>
                <a:stretch>
                  <a:fillRect l="-4000" r="-5500" b="-28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B5D5B267-406A-4E69-96C4-6195F3908032}"/>
                  </a:ext>
                </a:extLst>
              </p:cNvPr>
              <p:cNvSpPr txBox="1"/>
              <p:nvPr/>
            </p:nvSpPr>
            <p:spPr>
              <a:xfrm>
                <a:off x="1320426" y="2947769"/>
                <a:ext cx="1383969" cy="276999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,14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l-G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B5D5B267-406A-4E69-96C4-6195F39080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0426" y="2947769"/>
                <a:ext cx="1383969" cy="276999"/>
              </a:xfrm>
              <a:prstGeom prst="rect">
                <a:avLst/>
              </a:prstGeom>
              <a:blipFill>
                <a:blip r:embed="rId29"/>
                <a:stretch>
                  <a:fillRect l="-3057" r="-3057" b="-12766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08A6F812-1C74-48DC-AD49-41711D8C9845}"/>
                  </a:ext>
                </a:extLst>
              </p:cNvPr>
              <p:cNvSpPr txBox="1"/>
              <p:nvPr/>
            </p:nvSpPr>
            <p:spPr>
              <a:xfrm>
                <a:off x="1328510" y="3378503"/>
                <a:ext cx="1399870" cy="276999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=3,571 </m:t>
                      </m:r>
                      <m:r>
                        <m:rPr>
                          <m:sty m:val="p"/>
                        </m:rPr>
                        <a:rPr lang="el-G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08A6F812-1C74-48DC-AD49-41711D8C98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8510" y="3378503"/>
                <a:ext cx="1399870" cy="276999"/>
              </a:xfrm>
              <a:prstGeom prst="rect">
                <a:avLst/>
              </a:prstGeom>
              <a:blipFill>
                <a:blip r:embed="rId30"/>
                <a:stretch>
                  <a:fillRect l="-3017" r="-3017" b="-12500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9387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Rectangle 105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8" name="Rectangle 107">
            <a:extLst>
              <a:ext uri="{FF2B5EF4-FFF2-40B4-BE49-F238E27FC236}">
                <a16:creationId xmlns:a16="http://schemas.microsoft.com/office/drawing/2014/main" id="{1419E3D9-C5FB-41A9-B6D2-DFB210BB6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367909BF-1DF7-4ACE-8F58-6CF719BB27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89E8BEDB-0BBC-4F21-9CFB-8530D664C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51D6D676-6F2F-4446-9935-2D8D03821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E9BAEA2B-9C25-4B43-8C9A-A9D0C3E9B1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21FC5F3A-7F1A-4EE8-A913-C8E96ACC3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9" name="Rectangle 118">
            <a:extLst>
              <a:ext uri="{FF2B5EF4-FFF2-40B4-BE49-F238E27FC236}">
                <a16:creationId xmlns:a16="http://schemas.microsoft.com/office/drawing/2014/main" id="{420551B3-B4DA-48EE-988C-4FAEAEB5C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Placeholder 9" descr="Laptop and notebook on the table">
            <a:extLst>
              <a:ext uri="{FF2B5EF4-FFF2-40B4-BE49-F238E27FC236}">
                <a16:creationId xmlns:a16="http://schemas.microsoft.com/office/drawing/2014/main" id="{201D9675-DFD6-4198-A186-4B82257CEE93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" y="10"/>
            <a:ext cx="12191982" cy="6857990"/>
          </a:xfrm>
          <a:prstGeom prst="rect">
            <a:avLst/>
          </a:prstGeom>
        </p:spPr>
      </p:pic>
      <p:sp>
        <p:nvSpPr>
          <p:cNvPr id="121" name="Rectangle 120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7329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3272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5AD4937-CA34-4C89-9BAF-9E011BE57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6055" y="2350017"/>
            <a:ext cx="4775075" cy="163090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3000"/>
              </a:lnSpc>
            </a:pPr>
            <a:r>
              <a:rPr lang="es-GT" sz="4400" cap="all" spc="-100" dirty="0"/>
              <a:t>¡</a:t>
            </a:r>
            <a:r>
              <a:rPr lang="en-US" sz="4400" cap="all" spc="-100" dirty="0"/>
              <a:t>Gracias!</a:t>
            </a:r>
          </a:p>
        </p:txBody>
      </p:sp>
    </p:spTree>
    <p:extLst>
      <p:ext uri="{BB962C8B-B14F-4D97-AF65-F5344CB8AC3E}">
        <p14:creationId xmlns:p14="http://schemas.microsoft.com/office/powerpoint/2010/main" val="11033805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">
      <a:dk1>
        <a:srgbClr val="000000"/>
      </a:dk1>
      <a:lt1>
        <a:srgbClr val="FFFFFF"/>
      </a:lt1>
      <a:dk2>
        <a:srgbClr val="41242D"/>
      </a:dk2>
      <a:lt2>
        <a:srgbClr val="E2E2E8"/>
      </a:lt2>
      <a:accent1>
        <a:srgbClr val="A5A27D"/>
      </a:accent1>
      <a:accent2>
        <a:srgbClr val="B79A7A"/>
      </a:accent2>
      <a:accent3>
        <a:srgbClr val="C2948F"/>
      </a:accent3>
      <a:accent4>
        <a:srgbClr val="BA7F91"/>
      </a:accent4>
      <a:accent5>
        <a:srgbClr val="C390B5"/>
      </a:accent5>
      <a:accent6>
        <a:srgbClr val="B17FBA"/>
      </a:accent6>
      <a:hlink>
        <a:srgbClr val="6D71B0"/>
      </a:hlink>
      <a:folHlink>
        <a:srgbClr val="7F7F7F"/>
      </a:folHlink>
    </a:clrScheme>
    <a:fontScheme name="Savon">
      <a:maj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lassic-Corporate_Teach a Course_04_Win32_MO - v4" id="{2AE1B83A-9721-4EF8-B275-2624D019C8C0}" vid="{8CDF83C5-BCF3-42CE-9DDC-151D6253CC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a6e671f1cd7e4d96ff9652be322dd5e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4e2496f70b101db0b8013f30a071bbf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B96A612-58F4-4E9A-9665-3987CC3AC44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F5E4A76-0180-4CD0-B081-82F74A336136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41243E30-12F4-4BE3-B27D-23AB115E9D1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{96CE1D56-FFF4-456D-B48F-CFD630933639}tf89747358_win32</Template>
  <TotalTime>120</TotalTime>
  <Words>127</Words>
  <Application>Microsoft Office PowerPoint</Application>
  <PresentationFormat>Widescreen</PresentationFormat>
  <Paragraphs>42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Cambria Math</vt:lpstr>
      <vt:lpstr>Garamond</vt:lpstr>
      <vt:lpstr>SavonVTI</vt:lpstr>
      <vt:lpstr>Oscilador astable</vt:lpstr>
      <vt:lpstr>Diseño</vt:lpstr>
      <vt:lpstr>Oscilador astable</vt:lpstr>
      <vt:lpstr>¡Gracias!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Oscilador astable</dc:title>
  <dc:creator>Mario Gustavo Lopez Hernandez</dc:creator>
  <cp:lastModifiedBy>Mario Gustavo Lopez Hernandez</cp:lastModifiedBy>
  <cp:revision>11</cp:revision>
  <dcterms:created xsi:type="dcterms:W3CDTF">2021-11-03T20:12:57Z</dcterms:created>
  <dcterms:modified xsi:type="dcterms:W3CDTF">2022-11-02T21:31:15Z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