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69" r:id="rId2"/>
    <p:sldId id="270" r:id="rId3"/>
    <p:sldId id="275" r:id="rId4"/>
    <p:sldId id="272" r:id="rId5"/>
    <p:sldId id="274" r:id="rId6"/>
    <p:sldId id="273" r:id="rId7"/>
    <p:sldId id="276" r:id="rId8"/>
    <p:sldId id="271" r:id="rId9"/>
    <p:sldId id="278" r:id="rId10"/>
    <p:sldId id="277" r:id="rId11"/>
    <p:sldId id="279" r:id="rId12"/>
    <p:sldId id="268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li5CyivDEZEDrgy3bkIZPauc6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85EC84-8064-4708-800F-A32DD182125E}" type="doc">
      <dgm:prSet loTypeId="urn:microsoft.com/office/officeart/2005/8/layout/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F02EF85-D0F3-4B6D-8FAE-366B5349FE0E}">
      <dgm:prSet/>
      <dgm:spPr/>
      <dgm:t>
        <a:bodyPr/>
        <a:lstStyle/>
        <a:p>
          <a:r>
            <a:rPr lang="es-GT" b="1" u="sng"/>
            <a:t>Características</a:t>
          </a:r>
          <a:endParaRPr lang="en-US"/>
        </a:p>
      </dgm:t>
    </dgm:pt>
    <dgm:pt modelId="{C6374CF4-29A1-4DD6-8315-DF9BF0EA5DB3}" type="parTrans" cxnId="{995626F9-94B1-46C3-B965-3AC6B99BBB9A}">
      <dgm:prSet/>
      <dgm:spPr/>
      <dgm:t>
        <a:bodyPr/>
        <a:lstStyle/>
        <a:p>
          <a:endParaRPr lang="en-US"/>
        </a:p>
      </dgm:t>
    </dgm:pt>
    <dgm:pt modelId="{16157EDE-4EC3-4101-9E0A-0436F0149716}" type="sibTrans" cxnId="{995626F9-94B1-46C3-B965-3AC6B99BBB9A}">
      <dgm:prSet/>
      <dgm:spPr/>
      <dgm:t>
        <a:bodyPr/>
        <a:lstStyle/>
        <a:p>
          <a:endParaRPr lang="en-US"/>
        </a:p>
      </dgm:t>
    </dgm:pt>
    <dgm:pt modelId="{7D84FE4E-4FE5-46E2-BB13-B2F565D50E1F}">
      <dgm:prSet/>
      <dgm:spPr/>
      <dgm:t>
        <a:bodyPr/>
        <a:lstStyle/>
        <a:p>
          <a:r>
            <a:rPr lang="es-GT"/>
            <a:t>Flexibilidad</a:t>
          </a:r>
          <a:endParaRPr lang="en-US"/>
        </a:p>
      </dgm:t>
    </dgm:pt>
    <dgm:pt modelId="{D40B9796-12D7-4B78-A646-54D52503AEB1}" type="parTrans" cxnId="{EDB10C6E-D18C-4901-B327-4A41AC4815E7}">
      <dgm:prSet/>
      <dgm:spPr/>
      <dgm:t>
        <a:bodyPr/>
        <a:lstStyle/>
        <a:p>
          <a:endParaRPr lang="en-US"/>
        </a:p>
      </dgm:t>
    </dgm:pt>
    <dgm:pt modelId="{9B9EF98C-0CE5-4AC3-87CF-2363965885E2}" type="sibTrans" cxnId="{EDB10C6E-D18C-4901-B327-4A41AC4815E7}">
      <dgm:prSet/>
      <dgm:spPr/>
      <dgm:t>
        <a:bodyPr/>
        <a:lstStyle/>
        <a:p>
          <a:endParaRPr lang="en-US"/>
        </a:p>
      </dgm:t>
    </dgm:pt>
    <dgm:pt modelId="{324253AD-74C9-4A2C-B354-176A5256EFF5}">
      <dgm:prSet/>
      <dgm:spPr/>
      <dgm:t>
        <a:bodyPr/>
        <a:lstStyle/>
        <a:p>
          <a:r>
            <a:rPr lang="es-GT"/>
            <a:t>Facilidad de instalación</a:t>
          </a:r>
          <a:endParaRPr lang="en-US"/>
        </a:p>
      </dgm:t>
    </dgm:pt>
    <dgm:pt modelId="{E72416FF-FA30-4C1F-B632-210530D25460}" type="parTrans" cxnId="{AA327636-E471-4BC5-9675-9ECEDD1B6E7F}">
      <dgm:prSet/>
      <dgm:spPr/>
      <dgm:t>
        <a:bodyPr/>
        <a:lstStyle/>
        <a:p>
          <a:endParaRPr lang="en-US"/>
        </a:p>
      </dgm:t>
    </dgm:pt>
    <dgm:pt modelId="{C7E2BE18-CEB6-4D8A-8F85-1944544D781B}" type="sibTrans" cxnId="{AA327636-E471-4BC5-9675-9ECEDD1B6E7F}">
      <dgm:prSet/>
      <dgm:spPr/>
      <dgm:t>
        <a:bodyPr/>
        <a:lstStyle/>
        <a:p>
          <a:endParaRPr lang="en-US"/>
        </a:p>
      </dgm:t>
    </dgm:pt>
    <dgm:pt modelId="{F4E4FE38-46A6-4EE2-B79B-59742BA43744}">
      <dgm:prSet/>
      <dgm:spPr/>
      <dgm:t>
        <a:bodyPr/>
        <a:lstStyle/>
        <a:p>
          <a:r>
            <a:rPr lang="es-GT"/>
            <a:t>Portabilidad</a:t>
          </a:r>
          <a:endParaRPr lang="en-US"/>
        </a:p>
      </dgm:t>
    </dgm:pt>
    <dgm:pt modelId="{E76BF5BE-A44A-483A-8AB9-3A8D8FD7D96B}" type="parTrans" cxnId="{E67F04AD-1EB1-4C74-BEC2-366E1F7C8CA1}">
      <dgm:prSet/>
      <dgm:spPr/>
      <dgm:t>
        <a:bodyPr/>
        <a:lstStyle/>
        <a:p>
          <a:endParaRPr lang="en-US"/>
        </a:p>
      </dgm:t>
    </dgm:pt>
    <dgm:pt modelId="{55792676-2CFD-419E-BAC6-768C68B11FC7}" type="sibTrans" cxnId="{E67F04AD-1EB1-4C74-BEC2-366E1F7C8CA1}">
      <dgm:prSet/>
      <dgm:spPr/>
      <dgm:t>
        <a:bodyPr/>
        <a:lstStyle/>
        <a:p>
          <a:endParaRPr lang="en-US"/>
        </a:p>
      </dgm:t>
    </dgm:pt>
    <dgm:pt modelId="{0FB7812B-D2B7-4C78-803B-9DA28AE52469}" type="pres">
      <dgm:prSet presAssocID="{2485EC84-8064-4708-800F-A32DD182125E}" presName="diagram" presStyleCnt="0">
        <dgm:presLayoutVars>
          <dgm:dir/>
          <dgm:resizeHandles val="exact"/>
        </dgm:presLayoutVars>
      </dgm:prSet>
      <dgm:spPr/>
    </dgm:pt>
    <dgm:pt modelId="{090FC88F-4444-44A3-939C-2CD3CE90ED04}" type="pres">
      <dgm:prSet presAssocID="{AF02EF85-D0F3-4B6D-8FAE-366B5349FE0E}" presName="node" presStyleLbl="node1" presStyleIdx="0" presStyleCnt="1">
        <dgm:presLayoutVars>
          <dgm:bulletEnabled val="1"/>
        </dgm:presLayoutVars>
      </dgm:prSet>
      <dgm:spPr/>
    </dgm:pt>
  </dgm:ptLst>
  <dgm:cxnLst>
    <dgm:cxn modelId="{2C807907-933E-41B5-8A2E-A063BE2C41AC}" type="presOf" srcId="{7D84FE4E-4FE5-46E2-BB13-B2F565D50E1F}" destId="{090FC88F-4444-44A3-939C-2CD3CE90ED04}" srcOrd="0" destOrd="1" presId="urn:microsoft.com/office/officeart/2005/8/layout/process5"/>
    <dgm:cxn modelId="{8A7BD807-C0EA-4835-BE2F-5236FBA1E009}" type="presOf" srcId="{324253AD-74C9-4A2C-B354-176A5256EFF5}" destId="{090FC88F-4444-44A3-939C-2CD3CE90ED04}" srcOrd="0" destOrd="2" presId="urn:microsoft.com/office/officeart/2005/8/layout/process5"/>
    <dgm:cxn modelId="{AA327636-E471-4BC5-9675-9ECEDD1B6E7F}" srcId="{AF02EF85-D0F3-4B6D-8FAE-366B5349FE0E}" destId="{324253AD-74C9-4A2C-B354-176A5256EFF5}" srcOrd="1" destOrd="0" parTransId="{E72416FF-FA30-4C1F-B632-210530D25460}" sibTransId="{C7E2BE18-CEB6-4D8A-8F85-1944544D781B}"/>
    <dgm:cxn modelId="{347D1063-0D25-4EC4-94F4-D41B2F9F33BB}" type="presOf" srcId="{F4E4FE38-46A6-4EE2-B79B-59742BA43744}" destId="{090FC88F-4444-44A3-939C-2CD3CE90ED04}" srcOrd="0" destOrd="3" presId="urn:microsoft.com/office/officeart/2005/8/layout/process5"/>
    <dgm:cxn modelId="{EDB10C6E-D18C-4901-B327-4A41AC4815E7}" srcId="{AF02EF85-D0F3-4B6D-8FAE-366B5349FE0E}" destId="{7D84FE4E-4FE5-46E2-BB13-B2F565D50E1F}" srcOrd="0" destOrd="0" parTransId="{D40B9796-12D7-4B78-A646-54D52503AEB1}" sibTransId="{9B9EF98C-0CE5-4AC3-87CF-2363965885E2}"/>
    <dgm:cxn modelId="{62E14F9F-26F4-4DE6-9F80-D27861A3E1C9}" type="presOf" srcId="{2485EC84-8064-4708-800F-A32DD182125E}" destId="{0FB7812B-D2B7-4C78-803B-9DA28AE52469}" srcOrd="0" destOrd="0" presId="urn:microsoft.com/office/officeart/2005/8/layout/process5"/>
    <dgm:cxn modelId="{E67F04AD-1EB1-4C74-BEC2-366E1F7C8CA1}" srcId="{AF02EF85-D0F3-4B6D-8FAE-366B5349FE0E}" destId="{F4E4FE38-46A6-4EE2-B79B-59742BA43744}" srcOrd="2" destOrd="0" parTransId="{E76BF5BE-A44A-483A-8AB9-3A8D8FD7D96B}" sibTransId="{55792676-2CFD-419E-BAC6-768C68B11FC7}"/>
    <dgm:cxn modelId="{256477D1-259B-41EA-A368-F65EEFD28953}" type="presOf" srcId="{AF02EF85-D0F3-4B6D-8FAE-366B5349FE0E}" destId="{090FC88F-4444-44A3-939C-2CD3CE90ED04}" srcOrd="0" destOrd="0" presId="urn:microsoft.com/office/officeart/2005/8/layout/process5"/>
    <dgm:cxn modelId="{995626F9-94B1-46C3-B965-3AC6B99BBB9A}" srcId="{2485EC84-8064-4708-800F-A32DD182125E}" destId="{AF02EF85-D0F3-4B6D-8FAE-366B5349FE0E}" srcOrd="0" destOrd="0" parTransId="{C6374CF4-29A1-4DD6-8315-DF9BF0EA5DB3}" sibTransId="{16157EDE-4EC3-4101-9E0A-0436F0149716}"/>
    <dgm:cxn modelId="{7C1B70FD-22A9-433A-AA4B-2DAAADD4DE77}" type="presParOf" srcId="{0FB7812B-D2B7-4C78-803B-9DA28AE52469}" destId="{090FC88F-4444-44A3-939C-2CD3CE90ED04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FC88F-4444-44A3-939C-2CD3CE90ED04}">
      <dsp:nvSpPr>
        <dsp:cNvPr id="0" name=""/>
        <dsp:cNvSpPr/>
      </dsp:nvSpPr>
      <dsp:spPr>
        <a:xfrm>
          <a:off x="1632793" y="665"/>
          <a:ext cx="7250013" cy="43500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6000" b="1" u="sng" kern="1200"/>
            <a:t>Características</a:t>
          </a:r>
          <a:endParaRPr lang="en-US" sz="6000" kern="1200"/>
        </a:p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4700" kern="1200"/>
            <a:t>Flexibilidad</a:t>
          </a:r>
          <a:endParaRPr lang="en-US" sz="4700" kern="1200"/>
        </a:p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4700" kern="1200"/>
            <a:t>Facilidad de instalación</a:t>
          </a:r>
          <a:endParaRPr lang="en-US" sz="4700" kern="1200"/>
        </a:p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4700" kern="1200"/>
            <a:t>Portabilidad</a:t>
          </a:r>
          <a:endParaRPr lang="en-US" sz="4700" kern="1200"/>
        </a:p>
      </dsp:txBody>
      <dsp:txXfrm>
        <a:off x="1760200" y="128072"/>
        <a:ext cx="6995199" cy="4095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59294"/>
            <a:ext cx="12191999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E45417-DD7A-78ED-6EA2-BF62AC4B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136" y="1028700"/>
            <a:ext cx="9947305" cy="10906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Redes Inalámbricas</a:t>
            </a:r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Seguridad Redes Wifi Guia Aproximacion El Empresario | Empresas | INCIBE">
            <a:extLst>
              <a:ext uri="{FF2B5EF4-FFF2-40B4-BE49-F238E27FC236}">
                <a16:creationId xmlns:a16="http://schemas.microsoft.com/office/drawing/2014/main" id="{966D1D38-4A35-CD29-733B-BA1D1B23F9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" r="1" b="17698"/>
          <a:stretch/>
        </p:blipFill>
        <p:spPr bwMode="auto"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60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6" name="Rectangle 11275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78" name="Rectangle 11277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266" name="Picture 2" descr="Internet Seguro Servnet | Conectividad Empresarial">
            <a:extLst>
              <a:ext uri="{FF2B5EF4-FFF2-40B4-BE49-F238E27FC236}">
                <a16:creationId xmlns:a16="http://schemas.microsoft.com/office/drawing/2014/main" id="{8317A0CA-B1FD-FA54-4CA7-20B74C1B3A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8" b="1806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90A58C4-43EE-7C30-4E0F-5C71C480F1D2}"/>
              </a:ext>
            </a:extLst>
          </p:cNvPr>
          <p:cNvSpPr txBox="1"/>
          <p:nvPr/>
        </p:nvSpPr>
        <p:spPr>
          <a:xfrm>
            <a:off x="841248" y="600427"/>
            <a:ext cx="9875520" cy="32999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Seguridad</a:t>
            </a:r>
            <a:endParaRPr lang="en-US" sz="8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1822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19" name="Rectangle 1331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21" name="Rectangle 1332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314" name="Picture 2" descr="Cómo ampliar la señal WiFi en casa, todas las formas posibles y trucos">
            <a:extLst>
              <a:ext uri="{FF2B5EF4-FFF2-40B4-BE49-F238E27FC236}">
                <a16:creationId xmlns:a16="http://schemas.microsoft.com/office/drawing/2014/main" id="{FFACDF3B-8F7D-3ACB-2759-093EDF042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 bwMode="auto">
          <a:xfrm>
            <a:off x="-6096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C5F8FB4-E484-A4AE-AC14-870A60A77F9D}"/>
              </a:ext>
            </a:extLst>
          </p:cNvPr>
          <p:cNvSpPr txBox="1"/>
          <p:nvPr/>
        </p:nvSpPr>
        <p:spPr>
          <a:xfrm>
            <a:off x="-3048" y="1779048"/>
            <a:ext cx="9875520" cy="32999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Interferencia</a:t>
            </a:r>
            <a:endParaRPr lang="en-US" sz="8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6896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22" name="Rectangle 8214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3" name="Rectangle 8216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4" name="Rectangle 8218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1" name="Rectangle 8220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1952A8-E7EC-3B9E-AA3E-3E36681D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Conclusión</a:t>
            </a:r>
          </a:p>
        </p:txBody>
      </p:sp>
      <p:pic>
        <p:nvPicPr>
          <p:cNvPr id="1026" name="Picture 2" descr="Redes inalámbricas ≫ Qué son y qué tipos existen">
            <a:extLst>
              <a:ext uri="{FF2B5EF4-FFF2-40B4-BE49-F238E27FC236}">
                <a16:creationId xmlns:a16="http://schemas.microsoft.com/office/drawing/2014/main" id="{4EB839A2-914B-DB04-578A-49F08DAD2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5319" y="390832"/>
            <a:ext cx="8033980" cy="451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46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308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Gestión de recursos y sistemas interconectados: Redes inalámbricas">
            <a:extLst>
              <a:ext uri="{FF2B5EF4-FFF2-40B4-BE49-F238E27FC236}">
                <a16:creationId xmlns:a16="http://schemas.microsoft.com/office/drawing/2014/main" id="{AFC5C8D2-DFB5-163E-B8C7-A9ADAC035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45" r="-1" b="-1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387738-99F8-7521-FC75-1458D73F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¿Qué es?</a:t>
            </a:r>
            <a:b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¿Que son?</a:t>
            </a:r>
          </a:p>
        </p:txBody>
      </p:sp>
      <p:sp>
        <p:nvSpPr>
          <p:cNvPr id="3090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76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55DB1-49CA-F8D5-1787-7D70D374C7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14" name="CuadroTexto 3">
            <a:extLst>
              <a:ext uri="{FF2B5EF4-FFF2-40B4-BE49-F238E27FC236}">
                <a16:creationId xmlns:a16="http://schemas.microsoft.com/office/drawing/2014/main" id="{450D4DD1-1854-DB75-680E-ACEC5645DA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5030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3240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0" name="Rectangle 717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Red inalámbrica: qué es y qué tipos existen (WPAN, WLAN...)">
            <a:extLst>
              <a:ext uri="{FF2B5EF4-FFF2-40B4-BE49-F238E27FC236}">
                <a16:creationId xmlns:a16="http://schemas.microsoft.com/office/drawing/2014/main" id="{F5837C2B-B1B3-1329-87C1-0385331197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5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2" name="Rectangle 718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327E32-5C2F-1BF5-6002-3376C177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Flexibilidad</a:t>
            </a:r>
          </a:p>
        </p:txBody>
      </p:sp>
    </p:spTree>
    <p:extLst>
      <p:ext uri="{BB962C8B-B14F-4D97-AF65-F5344CB8AC3E}">
        <p14:creationId xmlns:p14="http://schemas.microsoft.com/office/powerpoint/2010/main" val="355489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6" name="Group 8205">
            <a:extLst>
              <a:ext uri="{FF2B5EF4-FFF2-40B4-BE49-F238E27FC236}">
                <a16:creationId xmlns:a16="http://schemas.microsoft.com/office/drawing/2014/main" id="{6E61B563-A4B2-5783-81AF-A2A053D74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12192000" cy="1519356"/>
            <a:chOff x="0" y="-29768"/>
            <a:chExt cx="12202174" cy="1519356"/>
          </a:xfrm>
        </p:grpSpPr>
        <p:sp>
          <p:nvSpPr>
            <p:cNvPr id="8207" name="Rectangle 8206">
              <a:extLst>
                <a:ext uri="{FF2B5EF4-FFF2-40B4-BE49-F238E27FC236}">
                  <a16:creationId xmlns:a16="http://schemas.microsoft.com/office/drawing/2014/main" id="{40633BBC-8C60-7DC4-F0CC-CE3225109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8" name="Rectangle 8207">
              <a:extLst>
                <a:ext uri="{FF2B5EF4-FFF2-40B4-BE49-F238E27FC236}">
                  <a16:creationId xmlns:a16="http://schemas.microsoft.com/office/drawing/2014/main" id="{CCC98078-F2A2-725C-ED61-320B63B6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9" name="Rectangle 8208">
              <a:extLst>
                <a:ext uri="{FF2B5EF4-FFF2-40B4-BE49-F238E27FC236}">
                  <a16:creationId xmlns:a16="http://schemas.microsoft.com/office/drawing/2014/main" id="{21CD4C03-24F0-57A9-530E-8F2ABABDC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27098E3-298D-67CD-159C-325377A7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9902"/>
            <a:ext cx="6924026" cy="913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Facilidad de Instalación</a:t>
            </a:r>
          </a:p>
        </p:txBody>
      </p:sp>
      <p:pic>
        <p:nvPicPr>
          <p:cNvPr id="8194" name="Picture 2" descr="Redes WiFi | instalación red WiFi para empresas">
            <a:extLst>
              <a:ext uri="{FF2B5EF4-FFF2-40B4-BE49-F238E27FC236}">
                <a16:creationId xmlns:a16="http://schemas.microsoft.com/office/drawing/2014/main" id="{DA7E5BA3-C7B7-6A92-06C1-767D4AEC7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7"/>
          <a:stretch/>
        </p:blipFill>
        <p:spPr bwMode="auto">
          <a:xfrm>
            <a:off x="1" y="10"/>
            <a:ext cx="12191998" cy="535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06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des Inalambricas Imágenes y Fotos - 123RF">
            <a:extLst>
              <a:ext uri="{FF2B5EF4-FFF2-40B4-BE49-F238E27FC236}">
                <a16:creationId xmlns:a16="http://schemas.microsoft.com/office/drawing/2014/main" id="{C307DCD9-3D24-3459-1875-B75E828EBF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86" r="-1" b="2610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D228DA-C235-DAEE-B51F-86FC779B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11500" kern="12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j-lt"/>
                <a:ea typeface="+mj-ea"/>
                <a:cs typeface="+mj-cs"/>
              </a:rPr>
              <a:t>Portabilidad</a:t>
            </a:r>
          </a:p>
        </p:txBody>
      </p:sp>
    </p:spTree>
    <p:extLst>
      <p:ext uri="{BB962C8B-B14F-4D97-AF65-F5344CB8AC3E}">
        <p14:creationId xmlns:p14="http://schemas.microsoft.com/office/powerpoint/2010/main" val="2035351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iseño e Implementación de Redes Inalámbricas | Escuela Superior  Politécnica del Litoral">
            <a:extLst>
              <a:ext uri="{FF2B5EF4-FFF2-40B4-BE49-F238E27FC236}">
                <a16:creationId xmlns:a16="http://schemas.microsoft.com/office/drawing/2014/main" id="{E15EFDC8-7C4A-B259-20CF-3742D09E0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4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C47E9867-8D3B-2B60-E6C5-6217622A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11500" b="1" kern="1200">
                <a:ln w="22225">
                  <a:solidFill>
                    <a:schemeClr val="tx1"/>
                  </a:solidFill>
                  <a:miter lim="800000"/>
                </a:ln>
                <a:noFill/>
                <a:latin typeface="+mj-lt"/>
                <a:ea typeface="+mj-ea"/>
                <a:cs typeface="+mj-cs"/>
              </a:rPr>
              <a:t>Entornos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F51A7662-6443-5BB6-C699-459D4D948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200" y="4572002"/>
            <a:ext cx="10261600" cy="2108198"/>
          </a:xfr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342900" marR="457200" lvl="0" indent="-342900" fontAlgn="base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40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Hogares</a:t>
            </a:r>
          </a:p>
          <a:p>
            <a:pPr marL="342900" marR="457200" lvl="0" indent="-342900" fontAlgn="base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40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Oficinas</a:t>
            </a:r>
          </a:p>
          <a:p>
            <a:pPr marL="342900" marR="457200" lvl="0" indent="-342900" fontAlgn="base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40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Escuelas</a:t>
            </a:r>
          </a:p>
          <a:p>
            <a:pPr marL="342900" marR="457200" lvl="0" indent="-342900" fontAlgn="base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40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Hospitales</a:t>
            </a:r>
          </a:p>
          <a:p>
            <a:pPr marL="342900" marR="457200" lvl="0" indent="-342900" fontAlgn="base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40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Empresas</a:t>
            </a:r>
          </a:p>
          <a:p>
            <a:pPr marL="342900" marR="457200" lvl="0" indent="-342900" fontAlgn="base">
              <a:spcAft>
                <a:spcPts val="14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40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Gobierno</a:t>
            </a:r>
          </a:p>
          <a:p>
            <a:pPr marL="0" indent="0"/>
            <a:endParaRPr lang="en-US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081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524F7528-5E88-10A2-4E8E-9E04CEAFC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9000"/>
          </a:blip>
          <a:srcRect l="6825" r="12632" b="1"/>
          <a:stretch/>
        </p:blipFill>
        <p:spPr>
          <a:xfrm>
            <a:off x="20" y="-7624"/>
            <a:ext cx="12191981" cy="6887365"/>
          </a:xfrm>
          <a:prstGeom prst="rect">
            <a:avLst/>
          </a:prstGeom>
        </p:spPr>
      </p:pic>
      <p:graphicFrame>
        <p:nvGraphicFramePr>
          <p:cNvPr id="3" name="Tabla 22">
            <a:extLst>
              <a:ext uri="{FF2B5EF4-FFF2-40B4-BE49-F238E27FC236}">
                <a16:creationId xmlns:a16="http://schemas.microsoft.com/office/drawing/2014/main" id="{7E6654AA-CDE1-22CB-A2F3-98C62142C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936784"/>
              </p:ext>
            </p:extLst>
          </p:nvPr>
        </p:nvGraphicFramePr>
        <p:xfrm>
          <a:off x="1785810" y="2064773"/>
          <a:ext cx="8216920" cy="328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460">
                  <a:extLst>
                    <a:ext uri="{9D8B030D-6E8A-4147-A177-3AD203B41FA5}">
                      <a16:colId xmlns:a16="http://schemas.microsoft.com/office/drawing/2014/main" val="1823096790"/>
                    </a:ext>
                  </a:extLst>
                </a:gridCol>
                <a:gridCol w="4108460">
                  <a:extLst>
                    <a:ext uri="{9D8B030D-6E8A-4147-A177-3AD203B41FA5}">
                      <a16:colId xmlns:a16="http://schemas.microsoft.com/office/drawing/2014/main" val="680707286"/>
                    </a:ext>
                  </a:extLst>
                </a:gridCol>
              </a:tblGrid>
              <a:tr h="774120">
                <a:tc>
                  <a:txBody>
                    <a:bodyPr/>
                    <a:lstStyle/>
                    <a:p>
                      <a:pPr algn="ctr"/>
                      <a:r>
                        <a:rPr lang="es-GT" sz="2000" b="1" dirty="0"/>
                        <a:t>VENTAJAS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000" b="1" dirty="0"/>
                        <a:t>DESVENTAJA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87770"/>
                  </a:ext>
                </a:extLst>
              </a:tr>
              <a:tr h="774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GT" sz="20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Flexibilidad</a:t>
                      </a:r>
                    </a:p>
                    <a:p>
                      <a:pPr algn="ctr"/>
                      <a:endParaRPr lang="es-G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GT" sz="20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Velocidad</a:t>
                      </a:r>
                    </a:p>
                    <a:p>
                      <a:pPr algn="ctr"/>
                      <a:endParaRPr lang="es-G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775328"/>
                  </a:ext>
                </a:extLst>
              </a:tr>
              <a:tr h="774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GT" sz="20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Facilidad de instalación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GT" sz="20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ctr"/>
                      <a:r>
                        <a:rPr lang="es-GT" sz="20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Seguridad</a:t>
                      </a:r>
                      <a:endParaRPr lang="es-G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150372"/>
                  </a:ext>
                </a:extLst>
              </a:tr>
              <a:tr h="963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GT" sz="20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Portabilidad</a:t>
                      </a:r>
                    </a:p>
                    <a:p>
                      <a:pPr algn="ctr"/>
                      <a:endParaRPr lang="es-G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GT" sz="20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Interferencia</a:t>
                      </a:r>
                    </a:p>
                    <a:p>
                      <a:pPr algn="ctr"/>
                      <a:endParaRPr lang="es-G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61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15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5" name="Rectangle 12294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7" name="Rectangle 12296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948F467-6788-B32E-17B0-9B8B5E0A3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CB7DAE5-68AF-02E6-6795-B47766798C9D}"/>
              </a:ext>
            </a:extLst>
          </p:cNvPr>
          <p:cNvSpPr txBox="1"/>
          <p:nvPr/>
        </p:nvSpPr>
        <p:spPr>
          <a:xfrm>
            <a:off x="841248" y="600427"/>
            <a:ext cx="9875520" cy="32999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Velocidad</a:t>
            </a:r>
          </a:p>
        </p:txBody>
      </p:sp>
    </p:spTree>
    <p:extLst>
      <p:ext uri="{BB962C8B-B14F-4D97-AF65-F5344CB8AC3E}">
        <p14:creationId xmlns:p14="http://schemas.microsoft.com/office/powerpoint/2010/main" val="1087988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43</Words>
  <Application>Microsoft Office PowerPoint</Application>
  <PresentationFormat>Panorámica</PresentationFormat>
  <Paragraphs>29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de Office</vt:lpstr>
      <vt:lpstr>Redes Inalámbricas</vt:lpstr>
      <vt:lpstr>¿Qué es? ¿Que son?</vt:lpstr>
      <vt:lpstr>Presentación de PowerPoint</vt:lpstr>
      <vt:lpstr>Flexibilidad</vt:lpstr>
      <vt:lpstr>Facilidad de Instalación</vt:lpstr>
      <vt:lpstr>Portabilidad</vt:lpstr>
      <vt:lpstr>Entornos</vt:lpstr>
      <vt:lpstr>Presentación de PowerPoint</vt:lpstr>
      <vt:lpstr>Presentación de PowerPoint</vt:lpstr>
      <vt:lpstr>Presentación de PowerPoint</vt:lpstr>
      <vt:lpstr>Presentación de PowerPoint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</dc:title>
  <dc:creator>Joab Ajsivinac Ajsivinac</dc:creator>
  <cp:lastModifiedBy>JavierAndrés Monjes</cp:lastModifiedBy>
  <cp:revision>5</cp:revision>
  <dcterms:created xsi:type="dcterms:W3CDTF">2023-07-25T19:48:56Z</dcterms:created>
  <dcterms:modified xsi:type="dcterms:W3CDTF">2023-08-16T06:05:22Z</dcterms:modified>
</cp:coreProperties>
</file>