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06/10/2021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06/10/2021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s-GT"/>
              <a:t>Hoja de trabajo No.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s-GT"/>
              <a:t>InG. Mario López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FB6D-4674-4AD2-8148-9CBF9C67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Tema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DAC3-8834-494B-8953-59D6A041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1411"/>
            <a:ext cx="8946541" cy="563673"/>
          </a:xfrm>
        </p:spPr>
        <p:txBody>
          <a:bodyPr/>
          <a:lstStyle/>
          <a:p>
            <a:r>
              <a:rPr lang="es-GT"/>
              <a:t>Dado el universo: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1E3F72-1567-4885-859B-8D2FA2B323AB}"/>
                  </a:ext>
                </a:extLst>
              </p:cNvPr>
              <p:cNvSpPr txBox="1"/>
              <p:nvPr/>
            </p:nvSpPr>
            <p:spPr>
              <a:xfrm>
                <a:off x="3700113" y="2135084"/>
                <a:ext cx="3890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Conjunto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m:rPr>
                          <m:sty m:val="p"/>
                        </m:rP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meros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enteros</m:t>
                      </m:r>
                    </m:oMath>
                  </m:oMathPara>
                </a14:m>
                <a:endParaRPr lang="es-GT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1E3F72-1567-4885-859B-8D2FA2B3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13" y="2135084"/>
                <a:ext cx="3890489" cy="276999"/>
              </a:xfrm>
              <a:prstGeom prst="rect">
                <a:avLst/>
              </a:prstGeom>
              <a:blipFill>
                <a:blip r:embed="rId2"/>
                <a:stretch>
                  <a:fillRect l="-1097" r="-78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9AEF94-CE17-4A89-AC31-542ED74930B4}"/>
              </a:ext>
            </a:extLst>
          </p:cNvPr>
          <p:cNvSpPr txBox="1">
            <a:spLocks/>
          </p:cNvSpPr>
          <p:nvPr/>
        </p:nvSpPr>
        <p:spPr>
          <a:xfrm>
            <a:off x="1104293" y="2693919"/>
            <a:ext cx="8946541" cy="56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GT"/>
              <a:t>Sean los conjuntos: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E2392-8250-44F6-8193-B20FB78F55B5}"/>
                  </a:ext>
                </a:extLst>
              </p:cNvPr>
              <p:cNvSpPr txBox="1"/>
              <p:nvPr/>
            </p:nvSpPr>
            <p:spPr>
              <a:xfrm>
                <a:off x="3700113" y="3257592"/>
                <a:ext cx="5448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ú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𝑚𝑒𝑟𝑜𝑠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𝑒𝑛𝑡𝑒𝑟𝑜𝑠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𝑝𝑎𝑟𝑒𝑠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E2392-8250-44F6-8193-B20FB78F5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13" y="3257592"/>
                <a:ext cx="5448736" cy="276999"/>
              </a:xfrm>
              <a:prstGeom prst="rect">
                <a:avLst/>
              </a:prstGeom>
              <a:blipFill>
                <a:blip r:embed="rId3"/>
                <a:stretch>
                  <a:fillRect l="-5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4D058-7460-4437-8B1E-B1B5C5BDA75A}"/>
                  </a:ext>
                </a:extLst>
              </p:cNvPr>
              <p:cNvSpPr txBox="1"/>
              <p:nvPr/>
            </p:nvSpPr>
            <p:spPr>
              <a:xfrm>
                <a:off x="3700113" y="3677927"/>
                <a:ext cx="6293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ú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𝑚𝑒𝑟𝑜𝑠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𝑒𝑛𝑡𝑒𝑟𝑜𝑠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ú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𝑙𝑡𝑖𝑝𝑙𝑜𝑠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4D058-7460-4437-8B1E-B1B5C5BD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13" y="3677927"/>
                <a:ext cx="6293518" cy="276999"/>
              </a:xfrm>
              <a:prstGeom prst="rect">
                <a:avLst/>
              </a:prstGeom>
              <a:blipFill>
                <a:blip r:embed="rId4"/>
                <a:stretch>
                  <a:fillRect l="-3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E3599F-EA8A-4C25-BBB8-68DF3F843CA3}"/>
              </a:ext>
            </a:extLst>
          </p:cNvPr>
          <p:cNvSpPr txBox="1">
            <a:spLocks/>
          </p:cNvSpPr>
          <p:nvPr/>
        </p:nvSpPr>
        <p:spPr>
          <a:xfrm>
            <a:off x="1104293" y="4236762"/>
            <a:ext cx="8946541" cy="56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GT" dirty="0"/>
              <a:t>Determinar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563341-5B30-4AC1-B392-DFFC9F618369}"/>
                  </a:ext>
                </a:extLst>
              </p:cNvPr>
              <p:cNvSpPr txBox="1"/>
              <p:nvPr/>
            </p:nvSpPr>
            <p:spPr>
              <a:xfrm>
                <a:off x="3095200" y="4264898"/>
                <a:ext cx="6988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563341-5B30-4AC1-B392-DFFC9F61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00" y="4264898"/>
                <a:ext cx="698845" cy="307777"/>
              </a:xfrm>
              <a:prstGeom prst="rect">
                <a:avLst/>
              </a:prstGeom>
              <a:blipFill>
                <a:blip r:embed="rId5"/>
                <a:stretch>
                  <a:fillRect l="-7895" r="-70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FB6D-4674-4AD2-8148-9CBF9C67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Tema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4DAC3-8834-494B-8953-59D6A0416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71411"/>
                <a:ext cx="8946541" cy="563673"/>
              </a:xfrm>
            </p:spPr>
            <p:txBody>
              <a:bodyPr/>
              <a:lstStyle/>
              <a:p>
                <a:r>
                  <a:rPr lang="es-GT" dirty="0"/>
                  <a:t>Sea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s-GT" dirty="0"/>
                  <a:t> una relación sobre los números enteros donde: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4DAC3-8834-494B-8953-59D6A0416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71411"/>
                <a:ext cx="8946541" cy="563673"/>
              </a:xfrm>
              <a:blipFill>
                <a:blip r:embed="rId2"/>
                <a:stretch>
                  <a:fillRect l="-272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1E3F72-1567-4885-859B-8D2FA2B323AB}"/>
                  </a:ext>
                </a:extLst>
              </p:cNvPr>
              <p:cNvSpPr txBox="1"/>
              <p:nvPr/>
            </p:nvSpPr>
            <p:spPr>
              <a:xfrm>
                <a:off x="3700113" y="2135084"/>
                <a:ext cx="1838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1E3F72-1567-4885-859B-8D2FA2B3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13" y="2135084"/>
                <a:ext cx="1838132" cy="369332"/>
              </a:xfrm>
              <a:prstGeom prst="rect">
                <a:avLst/>
              </a:prstGeom>
              <a:blipFill>
                <a:blip r:embed="rId3"/>
                <a:stretch>
                  <a:fillRect r="-264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E3599F-EA8A-4C25-BBB8-68DF3F843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92" y="2619830"/>
                <a:ext cx="8946541" cy="7703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s-GT" dirty="0"/>
                  <a:t>Determinar si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s-GT" dirty="0"/>
                  <a:t> es reflexiva, simétrica, antisimétrica o transitiva.</a:t>
                </a:r>
              </a:p>
              <a:p>
                <a:r>
                  <a:rPr lang="es-GT" dirty="0"/>
                  <a:t>Concluir si la relación es de orden parcial o de equivalencia.</a:t>
                </a:r>
              </a:p>
              <a:p>
                <a:endParaRPr lang="es-GT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E3599F-EA8A-4C25-BBB8-68DF3F84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2" y="2619830"/>
                <a:ext cx="8946541" cy="770371"/>
              </a:xfrm>
              <a:prstGeom prst="rect">
                <a:avLst/>
              </a:prstGeom>
              <a:blipFill>
                <a:blip r:embed="rId4"/>
                <a:stretch>
                  <a:fillRect l="-272" t="-87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13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54</TotalTime>
  <Words>85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Wingdings 3</vt:lpstr>
      <vt:lpstr>Ion</vt:lpstr>
      <vt:lpstr>Hoja de trabajo No. 3</vt:lpstr>
      <vt:lpstr>Tema 1</vt:lpstr>
      <vt:lpstr>Tema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 de trabajo No. 3</dc:title>
  <dc:creator>Mario Gustavo Lopez Hernandez</dc:creator>
  <cp:lastModifiedBy>Mario Gustavo Lopez Hernandez</cp:lastModifiedBy>
  <cp:revision>9</cp:revision>
  <dcterms:created xsi:type="dcterms:W3CDTF">2021-10-06T20:58:40Z</dcterms:created>
  <dcterms:modified xsi:type="dcterms:W3CDTF">2021-10-07T00:37:15Z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