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62" d="100"/>
          <a:sy n="62" d="100"/>
        </p:scale>
        <p:origin x="6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40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875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350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393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75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287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4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22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53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94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9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9/16/2024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212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945D478C-A9A5-4832-89D8-703607711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68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70DF15-E754-42BB-9A78-F070643B1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980" y="4519947"/>
            <a:ext cx="12208582" cy="23356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A5E54B-8978-4B6F-C9FA-BC2C11A71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9331" y="4934601"/>
            <a:ext cx="8031961" cy="882398"/>
          </a:xfrm>
        </p:spPr>
        <p:txBody>
          <a:bodyPr>
            <a:normAutofit fontScale="90000"/>
          </a:bodyPr>
          <a:lstStyle/>
          <a:p>
            <a:r>
              <a:rPr lang="es-MX" sz="4400" dirty="0"/>
              <a:t>Pseudocódigo e introducción a los bucles (ciclos)</a:t>
            </a:r>
            <a:endParaRPr lang="es-GT" sz="4400" dirty="0"/>
          </a:p>
        </p:txBody>
      </p:sp>
      <p:pic>
        <p:nvPicPr>
          <p:cNvPr id="113" name="Picture 3" descr="Arte de círculo 3D de neón">
            <a:extLst>
              <a:ext uri="{FF2B5EF4-FFF2-40B4-BE49-F238E27FC236}">
                <a16:creationId xmlns:a16="http://schemas.microsoft.com/office/drawing/2014/main" id="{43A4B9EE-82E3-EC55-AC1D-FBB6732C82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9748" b="8550"/>
          <a:stretch/>
        </p:blipFill>
        <p:spPr>
          <a:xfrm>
            <a:off x="-15059" y="1"/>
            <a:ext cx="12200741" cy="451031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7A83510-2790-4866-911D-2E1588DF5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432" y="4252353"/>
            <a:ext cx="12157773" cy="494218"/>
            <a:chOff x="18956" y="5952517"/>
            <a:chExt cx="12157773" cy="494218"/>
          </a:xfrm>
          <a:solidFill>
            <a:schemeClr val="bg1"/>
          </a:solidFill>
        </p:grpSpPr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DAB74ACE-7603-4829-88FE-C3C2B05EB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637219" y="6356157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DE3E37A0-8723-42F4-9435-F06BD0191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139192" y="6359421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0C5FE567-8965-4799-B1E6-8A6E1A8488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384660" y="6368396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" name="Freeform 22">
              <a:extLst>
                <a:ext uri="{FF2B5EF4-FFF2-40B4-BE49-F238E27FC236}">
                  <a16:creationId xmlns:a16="http://schemas.microsoft.com/office/drawing/2014/main" id="{BA3FF2FD-6394-4F97-B186-BD4A98C619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653573" y="6308012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1A361C9F-AD97-4338-B557-8766AFD03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8956" y="595659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F4FAA936-A80F-43B5-8A7D-17CC7CF77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709370" y="6291575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21246F32-1BA7-40E4-9AF9-CA517D44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452381" y="6295774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" name="Freeform 23">
              <a:extLst>
                <a:ext uri="{FF2B5EF4-FFF2-40B4-BE49-F238E27FC236}">
                  <a16:creationId xmlns:a16="http://schemas.microsoft.com/office/drawing/2014/main" id="{C18EE8CE-BCF9-4C64-B335-C7830B03F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883090" y="6322699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" name="Freeform 26">
              <a:extLst>
                <a:ext uri="{FF2B5EF4-FFF2-40B4-BE49-F238E27FC236}">
                  <a16:creationId xmlns:a16="http://schemas.microsoft.com/office/drawing/2014/main" id="{64AC2B2B-568F-4175-8D84-AD8F6B563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404559" y="6308010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" name="Freeform 27">
              <a:extLst>
                <a:ext uri="{FF2B5EF4-FFF2-40B4-BE49-F238E27FC236}">
                  <a16:creationId xmlns:a16="http://schemas.microsoft.com/office/drawing/2014/main" id="{D9C6CF5C-8CF6-4274-86E0-CAF4A31F4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937280" y="6282192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4" name="Freeform 28">
              <a:extLst>
                <a:ext uri="{FF2B5EF4-FFF2-40B4-BE49-F238E27FC236}">
                  <a16:creationId xmlns:a16="http://schemas.microsoft.com/office/drawing/2014/main" id="{3BFC56A2-55B3-432A-BD3B-4B2423A6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194538" y="6290059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5" name="Freeform 30">
              <a:extLst>
                <a:ext uri="{FF2B5EF4-FFF2-40B4-BE49-F238E27FC236}">
                  <a16:creationId xmlns:a16="http://schemas.microsoft.com/office/drawing/2014/main" id="{BB036CEA-B307-404A-89D6-9414F417D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742191" y="6338204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6" name="Freeform 43">
              <a:extLst>
                <a:ext uri="{FF2B5EF4-FFF2-40B4-BE49-F238E27FC236}">
                  <a16:creationId xmlns:a16="http://schemas.microsoft.com/office/drawing/2014/main" id="{CB37E5F5-B903-4611-A739-0B7FBE851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902106" y="6043523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7" name="Freeform 51">
              <a:extLst>
                <a:ext uri="{FF2B5EF4-FFF2-40B4-BE49-F238E27FC236}">
                  <a16:creationId xmlns:a16="http://schemas.microsoft.com/office/drawing/2014/main" id="{B1012F2B-A8F1-4FD5-8E6F-1CC97D0AA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710297" y="6035458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8" name="Freeform 52">
              <a:extLst>
                <a:ext uri="{FF2B5EF4-FFF2-40B4-BE49-F238E27FC236}">
                  <a16:creationId xmlns:a16="http://schemas.microsoft.com/office/drawing/2014/main" id="{C04C6E0B-838E-4B10-91CA-29C498382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277444" y="6038724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9" name="Freeform 53">
              <a:extLst>
                <a:ext uri="{FF2B5EF4-FFF2-40B4-BE49-F238E27FC236}">
                  <a16:creationId xmlns:a16="http://schemas.microsoft.com/office/drawing/2014/main" id="{15D6CFEB-4FC5-45C3-8BDF-95EAD1EDF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471034" y="6035460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0" name="Freeform 54">
              <a:extLst>
                <a:ext uri="{FF2B5EF4-FFF2-40B4-BE49-F238E27FC236}">
                  <a16:creationId xmlns:a16="http://schemas.microsoft.com/office/drawing/2014/main" id="{EA8E01BA-7055-4707-906A-F08E2E253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094009" y="6011795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1" name="Freeform 55">
              <a:extLst>
                <a:ext uri="{FF2B5EF4-FFF2-40B4-BE49-F238E27FC236}">
                  <a16:creationId xmlns:a16="http://schemas.microsoft.com/office/drawing/2014/main" id="{CDA2DE76-0D5E-4F6F-95E7-508B725F8A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264556" y="604198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2" name="Freeform 56">
              <a:extLst>
                <a:ext uri="{FF2B5EF4-FFF2-40B4-BE49-F238E27FC236}">
                  <a16:creationId xmlns:a16="http://schemas.microsoft.com/office/drawing/2014/main" id="{669578C5-3D06-4B77-A897-A014B441B5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392340" y="5985586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3" name="Freeform 57">
              <a:extLst>
                <a:ext uri="{FF2B5EF4-FFF2-40B4-BE49-F238E27FC236}">
                  <a16:creationId xmlns:a16="http://schemas.microsoft.com/office/drawing/2014/main" id="{85AA3005-AAD0-4587-B352-ECD937D61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037697" y="6020771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4" name="Freeform 59">
              <a:extLst>
                <a:ext uri="{FF2B5EF4-FFF2-40B4-BE49-F238E27FC236}">
                  <a16:creationId xmlns:a16="http://schemas.microsoft.com/office/drawing/2014/main" id="{B4E9730F-E8B1-4F7C-BA99-3B3016F10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473186" y="605207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5" name="Freeform 60">
              <a:extLst>
                <a:ext uri="{FF2B5EF4-FFF2-40B4-BE49-F238E27FC236}">
                  <a16:creationId xmlns:a16="http://schemas.microsoft.com/office/drawing/2014/main" id="{A8922D05-C325-4918-84E6-1C62AD7BE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825017" y="600281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6" name="Freeform 61">
              <a:extLst>
                <a:ext uri="{FF2B5EF4-FFF2-40B4-BE49-F238E27FC236}">
                  <a16:creationId xmlns:a16="http://schemas.microsoft.com/office/drawing/2014/main" id="{38DD42E8-8604-45E3-99FE-72D479AF2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572460" y="5957121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2E946C70-11C9-4C85-BE3B-1149117F3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908414" y="6286792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48F637C4-CFB7-4421-9DAB-6730244B2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634353" y="6266141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6E137FD9-DCB4-4E5A-960B-350C3627E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177783" y="6246129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9DCD8437-9BFD-44B4-AAC8-75388190F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982245" y="624294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C9EEBF9B-D5F1-4EE3-A46A-A5A5E396A4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268040" y="6282192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3A77B17D-E4D2-444B-8D75-F0171A3E8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510851" y="6246285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3" name="Freeform 12">
              <a:extLst>
                <a:ext uri="{FF2B5EF4-FFF2-40B4-BE49-F238E27FC236}">
                  <a16:creationId xmlns:a16="http://schemas.microsoft.com/office/drawing/2014/main" id="{5FDB9442-6054-49E2-948E-D30AD9E09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028371" y="6264238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3E1DF8B7-7CB2-4181-8525-4EE2D5D9E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656011" y="6301648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4B3B2382-7947-4BAF-BF2F-830393F8EF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333279" y="6267101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6" name="Freeform 16">
              <a:extLst>
                <a:ext uri="{FF2B5EF4-FFF2-40B4-BE49-F238E27FC236}">
                  <a16:creationId xmlns:a16="http://schemas.microsoft.com/office/drawing/2014/main" id="{AC95E7F5-BA75-4053-AC8F-81ACC4262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773156" y="6239757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7" name="Freeform 17">
              <a:extLst>
                <a:ext uri="{FF2B5EF4-FFF2-40B4-BE49-F238E27FC236}">
                  <a16:creationId xmlns:a16="http://schemas.microsoft.com/office/drawing/2014/main" id="{8D431126-FDB6-42AF-BC9E-58E4C417B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398709" y="6264239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8" name="Freeform 21">
              <a:extLst>
                <a:ext uri="{FF2B5EF4-FFF2-40B4-BE49-F238E27FC236}">
                  <a16:creationId xmlns:a16="http://schemas.microsoft.com/office/drawing/2014/main" id="{4AA2BE9B-BD88-4958-B98E-7363A0FD5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47787" y="6218542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9" name="Freeform 25">
              <a:extLst>
                <a:ext uri="{FF2B5EF4-FFF2-40B4-BE49-F238E27FC236}">
                  <a16:creationId xmlns:a16="http://schemas.microsoft.com/office/drawing/2014/main" id="{BA18EADE-8501-4251-ADCD-EB02B73DF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90115" y="6200589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0" name="Freeform 29">
              <a:extLst>
                <a:ext uri="{FF2B5EF4-FFF2-40B4-BE49-F238E27FC236}">
                  <a16:creationId xmlns:a16="http://schemas.microsoft.com/office/drawing/2014/main" id="{D1886B2F-FFB5-4032-A012-EAE8464DDA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11181" y="6179372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1" name="Freeform 31">
              <a:extLst>
                <a:ext uri="{FF2B5EF4-FFF2-40B4-BE49-F238E27FC236}">
                  <a16:creationId xmlns:a16="http://schemas.microsoft.com/office/drawing/2014/main" id="{65048464-3972-4F85-858C-BD0D6CC8A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43201" y="6241343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2" name="Freeform 32">
              <a:extLst>
                <a:ext uri="{FF2B5EF4-FFF2-40B4-BE49-F238E27FC236}">
                  <a16:creationId xmlns:a16="http://schemas.microsoft.com/office/drawing/2014/main" id="{9B136B45-B116-4EA4-802D-0D9EC238C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406775" y="5979446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3" name="Freeform 33">
              <a:extLst>
                <a:ext uri="{FF2B5EF4-FFF2-40B4-BE49-F238E27FC236}">
                  <a16:creationId xmlns:a16="http://schemas.microsoft.com/office/drawing/2014/main" id="{F7DA7C34-DDA0-41AB-A47F-E981F63E2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327423" y="6028408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4" name="Freeform 34">
              <a:extLst>
                <a:ext uri="{FF2B5EF4-FFF2-40B4-BE49-F238E27FC236}">
                  <a16:creationId xmlns:a16="http://schemas.microsoft.com/office/drawing/2014/main" id="{BB16C09B-E126-49FC-B0C4-2CB43FA038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334031" y="6019431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5" name="Freeform 35">
              <a:extLst>
                <a:ext uri="{FF2B5EF4-FFF2-40B4-BE49-F238E27FC236}">
                  <a16:creationId xmlns:a16="http://schemas.microsoft.com/office/drawing/2014/main" id="{A12A7CBF-E4C8-4085-88C3-03102FE46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124491" y="6012903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6" name="Freeform 36">
              <a:extLst>
                <a:ext uri="{FF2B5EF4-FFF2-40B4-BE49-F238E27FC236}">
                  <a16:creationId xmlns:a16="http://schemas.microsoft.com/office/drawing/2014/main" id="{55CA9A4D-ABE6-426B-B7F0-F5B933349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57884" y="5982710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7" name="Freeform 37">
              <a:extLst>
                <a:ext uri="{FF2B5EF4-FFF2-40B4-BE49-F238E27FC236}">
                  <a16:creationId xmlns:a16="http://schemas.microsoft.com/office/drawing/2014/main" id="{8A4F3A5B-B199-4716-ADF4-5E33A7C0D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649584" y="5970470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8" name="Freeform 38">
              <a:extLst>
                <a:ext uri="{FF2B5EF4-FFF2-40B4-BE49-F238E27FC236}">
                  <a16:creationId xmlns:a16="http://schemas.microsoft.com/office/drawing/2014/main" id="{5846F32E-5DDD-4AF4-BE1C-5F1A3FF10D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829398" y="601045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9" name="Freeform 39">
              <a:extLst>
                <a:ext uri="{FF2B5EF4-FFF2-40B4-BE49-F238E27FC236}">
                  <a16:creationId xmlns:a16="http://schemas.microsoft.com/office/drawing/2014/main" id="{AFE38B2F-69BC-4661-84A3-EA04CDC3FE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580384" y="5998215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0" name="Freeform 40">
              <a:extLst>
                <a:ext uri="{FF2B5EF4-FFF2-40B4-BE49-F238E27FC236}">
                  <a16:creationId xmlns:a16="http://schemas.microsoft.com/office/drawing/2014/main" id="{5CA6F12C-4208-48A6-B7B0-DD18CB399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121911" y="5994951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1" name="Freeform 41">
              <a:extLst>
                <a:ext uri="{FF2B5EF4-FFF2-40B4-BE49-F238E27FC236}">
                  <a16:creationId xmlns:a16="http://schemas.microsoft.com/office/drawing/2014/main" id="{0F08EA53-C6C6-49F1-B8DA-E20FFD607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38116" y="599495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2" name="Freeform 42">
              <a:extLst>
                <a:ext uri="{FF2B5EF4-FFF2-40B4-BE49-F238E27FC236}">
                  <a16:creationId xmlns:a16="http://schemas.microsoft.com/office/drawing/2014/main" id="{6B6EA655-7497-4604-92DF-43CE7322E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10716" y="5973734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3" name="Freeform 44">
              <a:extLst>
                <a:ext uri="{FF2B5EF4-FFF2-40B4-BE49-F238E27FC236}">
                  <a16:creationId xmlns:a16="http://schemas.microsoft.com/office/drawing/2014/main" id="{082FFE9A-67C2-471A-AF37-ED9C238DB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639354" y="5976998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4" name="Freeform 45">
              <a:extLst>
                <a:ext uri="{FF2B5EF4-FFF2-40B4-BE49-F238E27FC236}">
                  <a16:creationId xmlns:a16="http://schemas.microsoft.com/office/drawing/2014/main" id="{B0FD6176-7431-446D-91DB-56644A93C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67906" y="5952517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5" name="Freeform 46">
              <a:extLst>
                <a:ext uri="{FF2B5EF4-FFF2-40B4-BE49-F238E27FC236}">
                  <a16:creationId xmlns:a16="http://schemas.microsoft.com/office/drawing/2014/main" id="{A46603FA-6405-410B-AD8A-3D75BE7A8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895937" y="6000664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6" name="Freeform 47">
              <a:extLst>
                <a:ext uri="{FF2B5EF4-FFF2-40B4-BE49-F238E27FC236}">
                  <a16:creationId xmlns:a16="http://schemas.microsoft.com/office/drawing/2014/main" id="{6BE439BF-AE87-4F53-9DC9-72414AD1F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865326" y="5973733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7" name="Freeform 48">
              <a:extLst>
                <a:ext uri="{FF2B5EF4-FFF2-40B4-BE49-F238E27FC236}">
                  <a16:creationId xmlns:a16="http://schemas.microsoft.com/office/drawing/2014/main" id="{55C88911-7FE8-4196-8D02-DAB1B62D9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115444" y="5992749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8" name="Freeform 49">
              <a:extLst>
                <a:ext uri="{FF2B5EF4-FFF2-40B4-BE49-F238E27FC236}">
                  <a16:creationId xmlns:a16="http://schemas.microsoft.com/office/drawing/2014/main" id="{BAD26C77-660F-4C9C-9A98-234048198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15687" y="5955781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9" name="Freeform 8">
              <a:extLst>
                <a:ext uri="{FF2B5EF4-FFF2-40B4-BE49-F238E27FC236}">
                  <a16:creationId xmlns:a16="http://schemas.microsoft.com/office/drawing/2014/main" id="{507A2021-3F23-43FC-AB0D-130B5759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683670" y="601943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0" name="Freeform 106">
              <a:extLst>
                <a:ext uri="{FF2B5EF4-FFF2-40B4-BE49-F238E27FC236}">
                  <a16:creationId xmlns:a16="http://schemas.microsoft.com/office/drawing/2014/main" id="{CB855C11-52EB-43D9-8831-1A26FCE12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9451" y="6204541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1" name="Freeform 19">
              <a:extLst>
                <a:ext uri="{FF2B5EF4-FFF2-40B4-BE49-F238E27FC236}">
                  <a16:creationId xmlns:a16="http://schemas.microsoft.com/office/drawing/2014/main" id="{1A6AD416-1A17-49A9-8301-8C0A5A78CA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397390" y="6351960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2" name="Freeform 20">
              <a:extLst>
                <a:ext uri="{FF2B5EF4-FFF2-40B4-BE49-F238E27FC236}">
                  <a16:creationId xmlns:a16="http://schemas.microsoft.com/office/drawing/2014/main" id="{F03687D9-14CC-461B-B4B5-907E10B6A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140401" y="6356159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FCC639BE-A7F9-46A2-955A-3ACA45455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2049121" y="6351959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B3FED40E-A961-4D78-947A-5AC1BD510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625300" y="6342577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1445BCDF-9E07-46AD-A6B5-5BEFA223C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851300" y="6351959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6" name="Freeform 55">
              <a:extLst>
                <a:ext uri="{FF2B5EF4-FFF2-40B4-BE49-F238E27FC236}">
                  <a16:creationId xmlns:a16="http://schemas.microsoft.com/office/drawing/2014/main" id="{23324DC7-93D9-451A-9ABF-1B4D92BF2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988188" y="608391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7" name="Freeform 56">
              <a:extLst>
                <a:ext uri="{FF2B5EF4-FFF2-40B4-BE49-F238E27FC236}">
                  <a16:creationId xmlns:a16="http://schemas.microsoft.com/office/drawing/2014/main" id="{003474BA-A947-4598-96BB-BAACE2411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080360" y="6045971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8" name="Freeform 57">
              <a:extLst>
                <a:ext uri="{FF2B5EF4-FFF2-40B4-BE49-F238E27FC236}">
                  <a16:creationId xmlns:a16="http://schemas.microsoft.com/office/drawing/2014/main" id="{04426A72-0FD0-478F-AAC5-B49E14253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725717" y="6081156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9" name="Freeform 60">
              <a:extLst>
                <a:ext uri="{FF2B5EF4-FFF2-40B4-BE49-F238E27FC236}">
                  <a16:creationId xmlns:a16="http://schemas.microsoft.com/office/drawing/2014/main" id="{17260BB0-9DCA-4927-89A5-1314AD40E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513037" y="606320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0" name="Freeform 61">
              <a:extLst>
                <a:ext uri="{FF2B5EF4-FFF2-40B4-BE49-F238E27FC236}">
                  <a16:creationId xmlns:a16="http://schemas.microsoft.com/office/drawing/2014/main" id="{F459656F-63AC-4FC7-8D12-282B9B0C4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260480" y="6017506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1" name="Freeform 5">
              <a:extLst>
                <a:ext uri="{FF2B5EF4-FFF2-40B4-BE49-F238E27FC236}">
                  <a16:creationId xmlns:a16="http://schemas.microsoft.com/office/drawing/2014/main" id="{5C345A48-BE33-4B10-AF97-207DC7E2C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596434" y="6347177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2" name="Freeform 6">
              <a:extLst>
                <a:ext uri="{FF2B5EF4-FFF2-40B4-BE49-F238E27FC236}">
                  <a16:creationId xmlns:a16="http://schemas.microsoft.com/office/drawing/2014/main" id="{65503F74-3A89-46DD-AD4D-9BB164E25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310592" y="6345841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3" name="Freeform 7">
              <a:extLst>
                <a:ext uri="{FF2B5EF4-FFF2-40B4-BE49-F238E27FC236}">
                  <a16:creationId xmlns:a16="http://schemas.microsoft.com/office/drawing/2014/main" id="{5D8D4A6C-9C30-46E6-953F-8FFE24534F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865803" y="6306514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4" name="Freeform 8">
              <a:extLst>
                <a:ext uri="{FF2B5EF4-FFF2-40B4-BE49-F238E27FC236}">
                  <a16:creationId xmlns:a16="http://schemas.microsoft.com/office/drawing/2014/main" id="{844B12AB-BDBA-412B-8127-0671AB6BF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670714" y="633931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5" name="Freeform 9">
              <a:extLst>
                <a:ext uri="{FF2B5EF4-FFF2-40B4-BE49-F238E27FC236}">
                  <a16:creationId xmlns:a16="http://schemas.microsoft.com/office/drawing/2014/main" id="{84AE8FA4-8AC5-4D0E-9FF8-B6F6D961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956060" y="6342577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6" name="Freeform 11">
              <a:extLst>
                <a:ext uri="{FF2B5EF4-FFF2-40B4-BE49-F238E27FC236}">
                  <a16:creationId xmlns:a16="http://schemas.microsoft.com/office/drawing/2014/main" id="{462515DF-512D-49E0-B5FE-637D9E352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198871" y="6306670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7" name="Freeform 12">
              <a:extLst>
                <a:ext uri="{FF2B5EF4-FFF2-40B4-BE49-F238E27FC236}">
                  <a16:creationId xmlns:a16="http://schemas.microsoft.com/office/drawing/2014/main" id="{342CB8A0-096D-4A9F-B962-294DB670B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716391" y="6324623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8" name="Freeform 13">
              <a:extLst>
                <a:ext uri="{FF2B5EF4-FFF2-40B4-BE49-F238E27FC236}">
                  <a16:creationId xmlns:a16="http://schemas.microsoft.com/office/drawing/2014/main" id="{6870353D-6B96-4946-8BB5-015BF6E6E2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344031" y="6362033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9" name="Freeform 14">
              <a:extLst>
                <a:ext uri="{FF2B5EF4-FFF2-40B4-BE49-F238E27FC236}">
                  <a16:creationId xmlns:a16="http://schemas.microsoft.com/office/drawing/2014/main" id="{20249E38-6114-4065-8836-941D6C55D5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070859" y="6318096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0" name="Freeform 16">
              <a:extLst>
                <a:ext uri="{FF2B5EF4-FFF2-40B4-BE49-F238E27FC236}">
                  <a16:creationId xmlns:a16="http://schemas.microsoft.com/office/drawing/2014/main" id="{BDA5073D-3C1B-4779-8DEF-FD9CD5308D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461176" y="6300142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1" name="Freeform 17">
              <a:extLst>
                <a:ext uri="{FF2B5EF4-FFF2-40B4-BE49-F238E27FC236}">
                  <a16:creationId xmlns:a16="http://schemas.microsoft.com/office/drawing/2014/main" id="{79505220-ED85-46B5-A218-0991FA5794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039205" y="6341355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2" name="Freeform 21">
              <a:extLst>
                <a:ext uri="{FF2B5EF4-FFF2-40B4-BE49-F238E27FC236}">
                  <a16:creationId xmlns:a16="http://schemas.microsoft.com/office/drawing/2014/main" id="{A8513416-DF87-4A83-8026-AF40654BA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730057" y="6318096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3" name="Freeform 25">
              <a:extLst>
                <a:ext uri="{FF2B5EF4-FFF2-40B4-BE49-F238E27FC236}">
                  <a16:creationId xmlns:a16="http://schemas.microsoft.com/office/drawing/2014/main" id="{AF0489C4-7984-4A49-9D02-ACE2DD3EC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930591" y="6309120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4" name="Freeform 29">
              <a:extLst>
                <a:ext uri="{FF2B5EF4-FFF2-40B4-BE49-F238E27FC236}">
                  <a16:creationId xmlns:a16="http://schemas.microsoft.com/office/drawing/2014/main" id="{3DB0DE7C-BF6D-4059-94C4-FD4D6E7BA9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497041" y="6299934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5" name="Freeform 31">
              <a:extLst>
                <a:ext uri="{FF2B5EF4-FFF2-40B4-BE49-F238E27FC236}">
                  <a16:creationId xmlns:a16="http://schemas.microsoft.com/office/drawing/2014/main" id="{5B58E23E-6D06-4F24-B6F8-98AE632C2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207517" y="6336989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6" name="Freeform 32">
              <a:extLst>
                <a:ext uri="{FF2B5EF4-FFF2-40B4-BE49-F238E27FC236}">
                  <a16:creationId xmlns:a16="http://schemas.microsoft.com/office/drawing/2014/main" id="{7D87D95A-4B48-4140-BB5C-9A33AACBF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094795" y="6039831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7" name="Freeform 33">
              <a:extLst>
                <a:ext uri="{FF2B5EF4-FFF2-40B4-BE49-F238E27FC236}">
                  <a16:creationId xmlns:a16="http://schemas.microsoft.com/office/drawing/2014/main" id="{6D78BEA4-B995-4BEC-A3B4-C580D646A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015443" y="608879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8" name="Freeform 34">
              <a:extLst>
                <a:ext uri="{FF2B5EF4-FFF2-40B4-BE49-F238E27FC236}">
                  <a16:creationId xmlns:a16="http://schemas.microsoft.com/office/drawing/2014/main" id="{C075F1AC-7155-4487-8B7A-0C74E2C65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022051" y="6079816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9" name="Freeform 35">
              <a:extLst>
                <a:ext uri="{FF2B5EF4-FFF2-40B4-BE49-F238E27FC236}">
                  <a16:creationId xmlns:a16="http://schemas.microsoft.com/office/drawing/2014/main" id="{2923812A-0930-464A-B863-8232CDF9B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806684" y="6076799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0" name="Freeform 36">
              <a:extLst>
                <a:ext uri="{FF2B5EF4-FFF2-40B4-BE49-F238E27FC236}">
                  <a16:creationId xmlns:a16="http://schemas.microsoft.com/office/drawing/2014/main" id="{5B22D5AF-1F95-4943-ADBD-50BF0DDC9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345904" y="6043095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1" name="Freeform 37">
              <a:extLst>
                <a:ext uri="{FF2B5EF4-FFF2-40B4-BE49-F238E27FC236}">
                  <a16:creationId xmlns:a16="http://schemas.microsoft.com/office/drawing/2014/main" id="{09709304-5160-4325-BE4E-F970450FA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337604" y="6030855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2" name="Freeform 38">
              <a:extLst>
                <a:ext uri="{FF2B5EF4-FFF2-40B4-BE49-F238E27FC236}">
                  <a16:creationId xmlns:a16="http://schemas.microsoft.com/office/drawing/2014/main" id="{6086BD94-D139-4DEE-9FB6-849360DAB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517418" y="6070840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3" name="Freeform 39">
              <a:extLst>
                <a:ext uri="{FF2B5EF4-FFF2-40B4-BE49-F238E27FC236}">
                  <a16:creationId xmlns:a16="http://schemas.microsoft.com/office/drawing/2014/main" id="{84B8A4B1-C709-4864-851E-6A76DE4E52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268404" y="6058600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4" name="Freeform 40">
              <a:extLst>
                <a:ext uri="{FF2B5EF4-FFF2-40B4-BE49-F238E27FC236}">
                  <a16:creationId xmlns:a16="http://schemas.microsoft.com/office/drawing/2014/main" id="{51183B3E-65BA-45BB-9238-E5553DA7E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809931" y="6055336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5" name="Freeform 41">
              <a:extLst>
                <a:ext uri="{FF2B5EF4-FFF2-40B4-BE49-F238E27FC236}">
                  <a16:creationId xmlns:a16="http://schemas.microsoft.com/office/drawing/2014/main" id="{B456CBC6-D8DB-4226-8743-8355D0C1E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126136" y="6055335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6" name="Freeform 42">
              <a:extLst>
                <a:ext uri="{FF2B5EF4-FFF2-40B4-BE49-F238E27FC236}">
                  <a16:creationId xmlns:a16="http://schemas.microsoft.com/office/drawing/2014/main" id="{2A43AE63-9201-415C-A88E-C52685BF9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798736" y="6034119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0BB8C75E-6B9A-4E95-85CF-ACD2D2AD2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327374" y="6037383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8" name="Freeform 45">
              <a:extLst>
                <a:ext uri="{FF2B5EF4-FFF2-40B4-BE49-F238E27FC236}">
                  <a16:creationId xmlns:a16="http://schemas.microsoft.com/office/drawing/2014/main" id="{F593E6EC-FB46-40CB-825C-C1305B1FB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555926" y="6012902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9" name="Freeform 46">
              <a:extLst>
                <a:ext uri="{FF2B5EF4-FFF2-40B4-BE49-F238E27FC236}">
                  <a16:creationId xmlns:a16="http://schemas.microsoft.com/office/drawing/2014/main" id="{517F36F0-8630-4831-9057-6CA9B217B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583957" y="6061049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0" name="Freeform 47">
              <a:extLst>
                <a:ext uri="{FF2B5EF4-FFF2-40B4-BE49-F238E27FC236}">
                  <a16:creationId xmlns:a16="http://schemas.microsoft.com/office/drawing/2014/main" id="{9614B5E6-3CE1-465E-8381-646179E1B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553346" y="6034118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1" name="Freeform 48">
              <a:extLst>
                <a:ext uri="{FF2B5EF4-FFF2-40B4-BE49-F238E27FC236}">
                  <a16:creationId xmlns:a16="http://schemas.microsoft.com/office/drawing/2014/main" id="{5A40C31A-16AE-42C0-AC3B-52DCA2F5A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804575" y="6052072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2" name="Freeform 49">
              <a:extLst>
                <a:ext uri="{FF2B5EF4-FFF2-40B4-BE49-F238E27FC236}">
                  <a16:creationId xmlns:a16="http://schemas.microsoft.com/office/drawing/2014/main" id="{CE95CDB5-B8FA-431B-B9BE-7791AD92C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903707" y="6016166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5052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E0AC82-F122-000B-8968-F8D2DA8D0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934948"/>
            <a:ext cx="9634011" cy="529091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De la misma manera, puedes usar la función min() para devolver el número más pequeño. Puedes reconstruir el código anterior y experimentar con él en Sandbox.</a:t>
            </a:r>
          </a:p>
          <a:p>
            <a:pPr marL="0" indent="0">
              <a:buNone/>
            </a:pPr>
            <a:r>
              <a:rPr lang="es-MX" dirty="0"/>
              <a:t>Vamos a hablar sobre estas (y muchas otras) funciones pronto. Por el momento, nuestro enfoque se centrará en la ejecución condicional y los bucles para permitirte ganar más confianza en la programación y enseñarte las habilidades que te permitirán comprender y aplicar los dos conceptos en tu </a:t>
            </a:r>
            <a:r>
              <a:rPr lang="es-MX" dirty="0" err="1"/>
              <a:t>codigo</a:t>
            </a:r>
            <a:r>
              <a:rPr lang="es-MX" dirty="0"/>
              <a:t>. Entonces, por ahora, no estamos tomando atajos.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596021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9" name="Rectangle 9">
            <a:extLst>
              <a:ext uri="{FF2B5EF4-FFF2-40B4-BE49-F238E27FC236}">
                <a16:creationId xmlns:a16="http://schemas.microsoft.com/office/drawing/2014/main" id="{11AC88F6-55CB-496B-8AD8-9ABD2E6E3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Freeform 118">
            <a:extLst>
              <a:ext uri="{FF2B5EF4-FFF2-40B4-BE49-F238E27FC236}">
                <a16:creationId xmlns:a16="http://schemas.microsoft.com/office/drawing/2014/main" id="{F1FA5EE8-8FDF-4249-8FBE-5EE4A41B3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3029900" y="2757"/>
            <a:ext cx="131153" cy="96290"/>
          </a:xfrm>
          <a:custGeom>
            <a:avLst/>
            <a:gdLst>
              <a:gd name="T0" fmla="*/ 22 w 40"/>
              <a:gd name="T1" fmla="*/ 0 h 32"/>
              <a:gd name="T2" fmla="*/ 16 w 40"/>
              <a:gd name="T3" fmla="*/ 25 h 32"/>
              <a:gd name="T4" fmla="*/ 22 w 40"/>
              <a:gd name="T5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32">
                <a:moveTo>
                  <a:pt x="22" y="0"/>
                </a:moveTo>
                <a:cubicBezTo>
                  <a:pt x="40" y="3"/>
                  <a:pt x="40" y="32"/>
                  <a:pt x="16" y="25"/>
                </a:cubicBezTo>
                <a:cubicBezTo>
                  <a:pt x="0" y="7"/>
                  <a:pt x="14" y="4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Rectangle 13">
            <a:extLst>
              <a:ext uri="{FF2B5EF4-FFF2-40B4-BE49-F238E27FC236}">
                <a16:creationId xmlns:a16="http://schemas.microsoft.com/office/drawing/2014/main" id="{969239DF-EAA4-47C3-B4E3-79C6BCB24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267"/>
            <a:ext cx="6789873" cy="6847466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A1496F-5EC4-7507-395C-CCE534595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564" y="470251"/>
            <a:ext cx="6342140" cy="6155916"/>
          </a:xfrm>
        </p:spPr>
        <p:txBody>
          <a:bodyPr>
            <a:normAutofit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es-MX" sz="1800" dirty="0"/>
              <a:t>Ahora deberías poder escribir un programa que encuentre el mayor de cuatro, cinco, seis o incluso diez números.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s-MX" sz="1800" dirty="0"/>
              <a:t>Ya conoces el esquema, por lo que ampliar el tamaño del problema no será particularmente complejo.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s-MX" sz="1800" dirty="0"/>
              <a:t>¿Pero qué sucede si te pedimos que escribas un programa que encuentre el mayor de doscientos números? ¿Te imaginas el código?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s-MX" sz="1800" dirty="0"/>
              <a:t>Necesitarás doscientas variables. Si doscientas variables no son lo suficientemente complicadas, intenta imaginar la búsqueda del número más grande de un millón.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s-MX" sz="1800" dirty="0"/>
              <a:t>Imagina un código que contiene 199 sentencias condicionales y doscientas invocaciones de la función input(). Por suerte, no necesitas lidiar con eso. Hay un enfoque más simple.</a:t>
            </a:r>
            <a:endParaRPr lang="es-GT" sz="18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72F03B0-8C19-56A4-7DEE-DE90A0E0A8C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0028052">
            <a:off x="7175818" y="2370341"/>
            <a:ext cx="4645517" cy="1916275"/>
          </a:xfrm>
          <a:prstGeom prst="rect">
            <a:avLst/>
          </a:prstGeom>
        </p:spPr>
      </p:pic>
      <p:grpSp>
        <p:nvGrpSpPr>
          <p:cNvPr id="122" name="Group 15">
            <a:extLst>
              <a:ext uri="{FF2B5EF4-FFF2-40B4-BE49-F238E27FC236}">
                <a16:creationId xmlns:a16="http://schemas.microsoft.com/office/drawing/2014/main" id="{7B873598-A5D6-4515-841C-9AB010800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76114" y="50902"/>
            <a:ext cx="561595" cy="6748949"/>
            <a:chOff x="10983959" y="11892"/>
            <a:chExt cx="561595" cy="6748949"/>
          </a:xfrm>
        </p:grpSpPr>
        <p:sp>
          <p:nvSpPr>
            <p:cNvPr id="123" name="Freeform 78">
              <a:extLst>
                <a:ext uri="{FF2B5EF4-FFF2-40B4-BE49-F238E27FC236}">
                  <a16:creationId xmlns:a16="http://schemas.microsoft.com/office/drawing/2014/main" id="{418AB34E-9EF6-48BC-AF7F-47FE6E60E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694" y="657338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79">
              <a:extLst>
                <a:ext uri="{FF2B5EF4-FFF2-40B4-BE49-F238E27FC236}">
                  <a16:creationId xmlns:a16="http://schemas.microsoft.com/office/drawing/2014/main" id="{14B51991-F7B9-4523-991E-4B220B358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2066" y="888383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80">
              <a:extLst>
                <a:ext uri="{FF2B5EF4-FFF2-40B4-BE49-F238E27FC236}">
                  <a16:creationId xmlns:a16="http://schemas.microsoft.com/office/drawing/2014/main" id="{6537FAB0-3322-42E0-9F8C-EDF4A72B6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6725" y="1126178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81">
              <a:extLst>
                <a:ext uri="{FF2B5EF4-FFF2-40B4-BE49-F238E27FC236}">
                  <a16:creationId xmlns:a16="http://schemas.microsoft.com/office/drawing/2014/main" id="{5FC1CEA0-9EDA-48BA-91A4-0D7521AC9D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9775" y="2139232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82">
              <a:extLst>
                <a:ext uri="{FF2B5EF4-FFF2-40B4-BE49-F238E27FC236}">
                  <a16:creationId xmlns:a16="http://schemas.microsoft.com/office/drawing/2014/main" id="{8813D611-8A26-4F07-AC16-3565DAF01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7611" y="1916779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83">
              <a:extLst>
                <a:ext uri="{FF2B5EF4-FFF2-40B4-BE49-F238E27FC236}">
                  <a16:creationId xmlns:a16="http://schemas.microsoft.com/office/drawing/2014/main" id="{F15EA476-CE5C-4FE1-A880-70AF8FF69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0168" y="1601991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84">
              <a:extLst>
                <a:ext uri="{FF2B5EF4-FFF2-40B4-BE49-F238E27FC236}">
                  <a16:creationId xmlns:a16="http://schemas.microsoft.com/office/drawing/2014/main" id="{4C10B0E4-BA72-48DB-AB88-D89C5D5B6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184" y="452752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86">
              <a:extLst>
                <a:ext uri="{FF2B5EF4-FFF2-40B4-BE49-F238E27FC236}">
                  <a16:creationId xmlns:a16="http://schemas.microsoft.com/office/drawing/2014/main" id="{413EC776-1CD7-4C73-88A3-532D29401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153" y="106743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89">
              <a:extLst>
                <a:ext uri="{FF2B5EF4-FFF2-40B4-BE49-F238E27FC236}">
                  <a16:creationId xmlns:a16="http://schemas.microsoft.com/office/drawing/2014/main" id="{32D7ECB3-0A6F-467F-98EC-29C4051914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31692" y="1391412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90">
              <a:extLst>
                <a:ext uri="{FF2B5EF4-FFF2-40B4-BE49-F238E27FC236}">
                  <a16:creationId xmlns:a16="http://schemas.microsoft.com/office/drawing/2014/main" id="{F914534C-0AEA-45BD-B45C-40052B470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3808" y="2012549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05">
              <a:extLst>
                <a:ext uri="{FF2B5EF4-FFF2-40B4-BE49-F238E27FC236}">
                  <a16:creationId xmlns:a16="http://schemas.microsoft.com/office/drawing/2014/main" id="{E54F067C-DE8C-43CA-80E6-C2945F9BC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7215" y="1918240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06">
              <a:extLst>
                <a:ext uri="{FF2B5EF4-FFF2-40B4-BE49-F238E27FC236}">
                  <a16:creationId xmlns:a16="http://schemas.microsoft.com/office/drawing/2014/main" id="{CE56D71F-5959-4E1D-A5DF-71B041CED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6852" y="525361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07">
              <a:extLst>
                <a:ext uri="{FF2B5EF4-FFF2-40B4-BE49-F238E27FC236}">
                  <a16:creationId xmlns:a16="http://schemas.microsoft.com/office/drawing/2014/main" id="{CE269F01-CB1B-441F-8C30-D7D073ABA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617" y="2205310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08">
              <a:extLst>
                <a:ext uri="{FF2B5EF4-FFF2-40B4-BE49-F238E27FC236}">
                  <a16:creationId xmlns:a16="http://schemas.microsoft.com/office/drawing/2014/main" id="{DFB71656-550E-461A-8361-2FAC7EC467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523" y="1135206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09">
              <a:extLst>
                <a:ext uri="{FF2B5EF4-FFF2-40B4-BE49-F238E27FC236}">
                  <a16:creationId xmlns:a16="http://schemas.microsoft.com/office/drawing/2014/main" id="{3BBDD330-A57B-407A-89C0-82297E06C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7720" y="1636531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10">
              <a:extLst>
                <a:ext uri="{FF2B5EF4-FFF2-40B4-BE49-F238E27FC236}">
                  <a16:creationId xmlns:a16="http://schemas.microsoft.com/office/drawing/2014/main" id="{E9F987D6-50E9-4E64-A125-1646F81BE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576" y="277526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11">
              <a:extLst>
                <a:ext uri="{FF2B5EF4-FFF2-40B4-BE49-F238E27FC236}">
                  <a16:creationId xmlns:a16="http://schemas.microsoft.com/office/drawing/2014/main" id="{B4A1323B-C166-4B69-9CC6-A0B0C5CBFD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775" y="1365026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12">
              <a:extLst>
                <a:ext uri="{FF2B5EF4-FFF2-40B4-BE49-F238E27FC236}">
                  <a16:creationId xmlns:a16="http://schemas.microsoft.com/office/drawing/2014/main" id="{1B6C585F-7E6C-47A3-89B5-56CE03868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278" y="846372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62">
              <a:extLst>
                <a:ext uri="{FF2B5EF4-FFF2-40B4-BE49-F238E27FC236}">
                  <a16:creationId xmlns:a16="http://schemas.microsoft.com/office/drawing/2014/main" id="{573F869E-B622-4D92-B5E5-8142F9FF8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6833" y="2886867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63">
              <a:extLst>
                <a:ext uri="{FF2B5EF4-FFF2-40B4-BE49-F238E27FC236}">
                  <a16:creationId xmlns:a16="http://schemas.microsoft.com/office/drawing/2014/main" id="{98C76635-BF2D-48A6-B34D-83DFBF0B14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8191" y="4025480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64">
              <a:extLst>
                <a:ext uri="{FF2B5EF4-FFF2-40B4-BE49-F238E27FC236}">
                  <a16:creationId xmlns:a16="http://schemas.microsoft.com/office/drawing/2014/main" id="{74893116-EFB3-4389-B085-6452DFCB7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6142" y="2618559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65">
              <a:extLst>
                <a:ext uri="{FF2B5EF4-FFF2-40B4-BE49-F238E27FC236}">
                  <a16:creationId xmlns:a16="http://schemas.microsoft.com/office/drawing/2014/main" id="{F8455658-81AB-4823-B233-545F58B89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6773" y="3762574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66">
              <a:extLst>
                <a:ext uri="{FF2B5EF4-FFF2-40B4-BE49-F238E27FC236}">
                  <a16:creationId xmlns:a16="http://schemas.microsoft.com/office/drawing/2014/main" id="{D2E2EE99-3B71-4E59-9A75-77D417FE3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34555" y="5309010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67">
              <a:extLst>
                <a:ext uri="{FF2B5EF4-FFF2-40B4-BE49-F238E27FC236}">
                  <a16:creationId xmlns:a16="http://schemas.microsoft.com/office/drawing/2014/main" id="{070BEDE0-38F8-449B-9D44-3A6587E5D4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14735" y="4525032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68">
              <a:extLst>
                <a:ext uri="{FF2B5EF4-FFF2-40B4-BE49-F238E27FC236}">
                  <a16:creationId xmlns:a16="http://schemas.microsoft.com/office/drawing/2014/main" id="{CFF8F15D-92AD-4157-B59B-F41110D32C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2123" y="3182292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69">
              <a:extLst>
                <a:ext uri="{FF2B5EF4-FFF2-40B4-BE49-F238E27FC236}">
                  <a16:creationId xmlns:a16="http://schemas.microsoft.com/office/drawing/2014/main" id="{DE765BA3-ADB3-49B3-AF99-25527B28F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1380" y="5591255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70">
              <a:extLst>
                <a:ext uri="{FF2B5EF4-FFF2-40B4-BE49-F238E27FC236}">
                  <a16:creationId xmlns:a16="http://schemas.microsoft.com/office/drawing/2014/main" id="{9CB04B54-7CCC-45D3-893B-1A9F69EF3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85593" y="6182999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71">
              <a:extLst>
                <a:ext uri="{FF2B5EF4-FFF2-40B4-BE49-F238E27FC236}">
                  <a16:creationId xmlns:a16="http://schemas.microsoft.com/office/drawing/2014/main" id="{E03C63CC-F114-4071-AE6C-F0630EE06C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32923" y="5070605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72">
              <a:extLst>
                <a:ext uri="{FF2B5EF4-FFF2-40B4-BE49-F238E27FC236}">
                  <a16:creationId xmlns:a16="http://schemas.microsoft.com/office/drawing/2014/main" id="{05B0A7A4-1356-4ED0-B70C-D2370EC85F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9660" y="4843746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73">
              <a:extLst>
                <a:ext uri="{FF2B5EF4-FFF2-40B4-BE49-F238E27FC236}">
                  <a16:creationId xmlns:a16="http://schemas.microsoft.com/office/drawing/2014/main" id="{15264C12-89C5-48F8-B21A-77199AEB9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34533" y="4344111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74">
              <a:extLst>
                <a:ext uri="{FF2B5EF4-FFF2-40B4-BE49-F238E27FC236}">
                  <a16:creationId xmlns:a16="http://schemas.microsoft.com/office/drawing/2014/main" id="{E5F74988-4414-406E-8835-E19AE56D98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90126" y="5961119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75">
              <a:extLst>
                <a:ext uri="{FF2B5EF4-FFF2-40B4-BE49-F238E27FC236}">
                  <a16:creationId xmlns:a16="http://schemas.microsoft.com/office/drawing/2014/main" id="{6F26C0F7-37F7-4F16-8694-83CD2FFCF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7494" y="2378791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77">
              <a:extLst>
                <a:ext uri="{FF2B5EF4-FFF2-40B4-BE49-F238E27FC236}">
                  <a16:creationId xmlns:a16="http://schemas.microsoft.com/office/drawing/2014/main" id="{591FD356-51E8-4696-953A-1251B49D0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2740" y="3543074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85">
              <a:extLst>
                <a:ext uri="{FF2B5EF4-FFF2-40B4-BE49-F238E27FC236}">
                  <a16:creationId xmlns:a16="http://schemas.microsoft.com/office/drawing/2014/main" id="{288B4B31-E64F-40BD-8E14-B6329F58C8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88999" y="6370893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87">
              <a:extLst>
                <a:ext uri="{FF2B5EF4-FFF2-40B4-BE49-F238E27FC236}">
                  <a16:creationId xmlns:a16="http://schemas.microsoft.com/office/drawing/2014/main" id="{7A983C72-4E5D-4E86-97C9-124A66914B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12934" y="6648203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88">
              <a:extLst>
                <a:ext uri="{FF2B5EF4-FFF2-40B4-BE49-F238E27FC236}">
                  <a16:creationId xmlns:a16="http://schemas.microsoft.com/office/drawing/2014/main" id="{0DA42CFB-C72B-466C-A5A1-3A7FE3FAA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7039" y="5640343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91">
              <a:extLst>
                <a:ext uri="{FF2B5EF4-FFF2-40B4-BE49-F238E27FC236}">
                  <a16:creationId xmlns:a16="http://schemas.microsoft.com/office/drawing/2014/main" id="{6E598EB0-3067-4AFE-B583-B4EA34AC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69081" y="2616872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92">
              <a:extLst>
                <a:ext uri="{FF2B5EF4-FFF2-40B4-BE49-F238E27FC236}">
                  <a16:creationId xmlns:a16="http://schemas.microsoft.com/office/drawing/2014/main" id="{1A48EF51-845C-4F85-8B2F-2FA315FEE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5075" y="2356802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93">
              <a:extLst>
                <a:ext uri="{FF2B5EF4-FFF2-40B4-BE49-F238E27FC236}">
                  <a16:creationId xmlns:a16="http://schemas.microsoft.com/office/drawing/2014/main" id="{722AF17F-6410-41DD-8341-074314D948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1435" y="3268746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94">
              <a:extLst>
                <a:ext uri="{FF2B5EF4-FFF2-40B4-BE49-F238E27FC236}">
                  <a16:creationId xmlns:a16="http://schemas.microsoft.com/office/drawing/2014/main" id="{6E53328C-80DA-41D5-8887-8EFD0C0DF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59683" y="5303749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95">
              <a:extLst>
                <a:ext uri="{FF2B5EF4-FFF2-40B4-BE49-F238E27FC236}">
                  <a16:creationId xmlns:a16="http://schemas.microsoft.com/office/drawing/2014/main" id="{E534126B-9961-4FF4-961E-C69B7B341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8642" y="306482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96">
              <a:extLst>
                <a:ext uri="{FF2B5EF4-FFF2-40B4-BE49-F238E27FC236}">
                  <a16:creationId xmlns:a16="http://schemas.microsoft.com/office/drawing/2014/main" id="{24BCF92F-4E0D-4156-B559-71247550D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43420" y="3511722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97">
              <a:extLst>
                <a:ext uri="{FF2B5EF4-FFF2-40B4-BE49-F238E27FC236}">
                  <a16:creationId xmlns:a16="http://schemas.microsoft.com/office/drawing/2014/main" id="{39FC2855-1DF9-4487-80F3-06FB3A01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12732" y="4720573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98">
              <a:extLst>
                <a:ext uri="{FF2B5EF4-FFF2-40B4-BE49-F238E27FC236}">
                  <a16:creationId xmlns:a16="http://schemas.microsoft.com/office/drawing/2014/main" id="{7C993F26-0862-4C03-91DC-3F04D2B5C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55217" y="4202114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99">
              <a:extLst>
                <a:ext uri="{FF2B5EF4-FFF2-40B4-BE49-F238E27FC236}">
                  <a16:creationId xmlns:a16="http://schemas.microsoft.com/office/drawing/2014/main" id="{C6C56E7B-126A-4C3F-A469-3608EA6AC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99335" y="4505678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00">
              <a:extLst>
                <a:ext uri="{FF2B5EF4-FFF2-40B4-BE49-F238E27FC236}">
                  <a16:creationId xmlns:a16="http://schemas.microsoft.com/office/drawing/2014/main" id="{D2D4871B-5758-4F5B-8895-606EEEA53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57621" y="3830555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01">
              <a:extLst>
                <a:ext uri="{FF2B5EF4-FFF2-40B4-BE49-F238E27FC236}">
                  <a16:creationId xmlns:a16="http://schemas.microsoft.com/office/drawing/2014/main" id="{E2D1161B-F9E6-4449-BD23-D3A99A06D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52338" y="5038761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02">
              <a:extLst>
                <a:ext uri="{FF2B5EF4-FFF2-40B4-BE49-F238E27FC236}">
                  <a16:creationId xmlns:a16="http://schemas.microsoft.com/office/drawing/2014/main" id="{7B5343F0-33B4-42B8-B1D3-4E14E8D34D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48517" y="5599146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03">
              <a:extLst>
                <a:ext uri="{FF2B5EF4-FFF2-40B4-BE49-F238E27FC236}">
                  <a16:creationId xmlns:a16="http://schemas.microsoft.com/office/drawing/2014/main" id="{43138B67-6453-461D-B459-F45C9525C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31425" y="5869568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04">
              <a:extLst>
                <a:ext uri="{FF2B5EF4-FFF2-40B4-BE49-F238E27FC236}">
                  <a16:creationId xmlns:a16="http://schemas.microsoft.com/office/drawing/2014/main" id="{F4321640-2DAB-4728-8F77-AA902958B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6885" y="2400481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13">
              <a:extLst>
                <a:ext uri="{FF2B5EF4-FFF2-40B4-BE49-F238E27FC236}">
                  <a16:creationId xmlns:a16="http://schemas.microsoft.com/office/drawing/2014/main" id="{F60AAD38-3AB0-4908-9DD5-98A1EDE12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8226" y="4788399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14">
              <a:extLst>
                <a:ext uri="{FF2B5EF4-FFF2-40B4-BE49-F238E27FC236}">
                  <a16:creationId xmlns:a16="http://schemas.microsoft.com/office/drawing/2014/main" id="{B51D7B30-65DF-4099-84FC-14FFA50F6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630" y="3554714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15">
              <a:extLst>
                <a:ext uri="{FF2B5EF4-FFF2-40B4-BE49-F238E27FC236}">
                  <a16:creationId xmlns:a16="http://schemas.microsoft.com/office/drawing/2014/main" id="{5F90E43F-FC6E-40ED-95AE-DFECA6878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5917" y="4217568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17">
              <a:extLst>
                <a:ext uri="{FF2B5EF4-FFF2-40B4-BE49-F238E27FC236}">
                  <a16:creationId xmlns:a16="http://schemas.microsoft.com/office/drawing/2014/main" id="{9B0C5E0D-DE21-43BD-8E97-8E685A6F65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3234" y="5913247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18">
              <a:extLst>
                <a:ext uri="{FF2B5EF4-FFF2-40B4-BE49-F238E27FC236}">
                  <a16:creationId xmlns:a16="http://schemas.microsoft.com/office/drawing/2014/main" id="{ACF643EB-0A53-42EC-B54E-0EAAEE3EE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19972" y="6421642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19">
              <a:extLst>
                <a:ext uri="{FF2B5EF4-FFF2-40B4-BE49-F238E27FC236}">
                  <a16:creationId xmlns:a16="http://schemas.microsoft.com/office/drawing/2014/main" id="{98B63847-D228-46DB-BAF6-02DF7DCC41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95638" y="6199035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8">
              <a:extLst>
                <a:ext uri="{FF2B5EF4-FFF2-40B4-BE49-F238E27FC236}">
                  <a16:creationId xmlns:a16="http://schemas.microsoft.com/office/drawing/2014/main" id="{E6E6F09A-FC48-4C92-ADC2-E75C7E9F36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0333" y="33404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44">
              <a:extLst>
                <a:ext uri="{FF2B5EF4-FFF2-40B4-BE49-F238E27FC236}">
                  <a16:creationId xmlns:a16="http://schemas.microsoft.com/office/drawing/2014/main" id="{C0B5223F-DD61-45F8-A4F2-838669FB09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8678" y="2855970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45">
              <a:extLst>
                <a:ext uri="{FF2B5EF4-FFF2-40B4-BE49-F238E27FC236}">
                  <a16:creationId xmlns:a16="http://schemas.microsoft.com/office/drawing/2014/main" id="{6098DC6D-978A-4319-A792-2629B96DF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21382" y="660797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4556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CDB11F-DDD4-6806-EF8A-0F8BF8757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75303"/>
            <a:ext cx="9634011" cy="5950555"/>
          </a:xfrm>
        </p:spPr>
        <p:txBody>
          <a:bodyPr/>
          <a:lstStyle/>
          <a:p>
            <a:pPr algn="l"/>
            <a:r>
              <a:rPr lang="es-MX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Por ahora ignoraremos los requisitos de la sintaxis de Python e intentaremos analizar el problema sin pensar en la programación real. En otras palabras, intentaremos escribir el </a:t>
            </a:r>
            <a:r>
              <a:rPr lang="es-MX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algoritmo</a:t>
            </a:r>
            <a:r>
              <a:rPr lang="es-MX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, y cuando estemos contentos con él, lo implementaremos.</a:t>
            </a:r>
          </a:p>
          <a:p>
            <a:pPr algn="l"/>
            <a:r>
              <a:rPr lang="es-MX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En este caso, utilizaremos un tipo de notación que no es un lenguaje de programación real (no se puede compilar ni ejecutar), pero está formalizado, es conciso y se puede leer. Se llama </a:t>
            </a:r>
            <a:r>
              <a:rPr lang="es-MX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pseudocódigo</a:t>
            </a:r>
            <a:r>
              <a:rPr lang="es-MX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/>
            <a:r>
              <a:rPr lang="es-MX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Veamos nuestro pseudocódigo a continuación:</a:t>
            </a:r>
          </a:p>
          <a:p>
            <a:pPr marL="0" indent="0">
              <a:buNone/>
            </a:pP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946212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5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6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7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6BB4A288-31AD-48C2-B51A-26D773DE2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D4605D7-D5CB-91E7-EDA1-B5B62C2E53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1" b="8144"/>
          <a:stretch/>
        </p:blipFill>
        <p:spPr>
          <a:xfrm>
            <a:off x="571500" y="566144"/>
            <a:ext cx="10210801" cy="5702833"/>
          </a:xfrm>
          <a:prstGeom prst="rect">
            <a:avLst/>
          </a:prstGeom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F36FF0C2-1368-4678-BFE9-F06C8370B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69445" y="41005"/>
            <a:ext cx="952998" cy="6797768"/>
            <a:chOff x="11084465" y="29503"/>
            <a:chExt cx="952998" cy="6797768"/>
          </a:xfrm>
          <a:solidFill>
            <a:schemeClr val="bg2">
              <a:lumMod val="90000"/>
            </a:schemeClr>
          </a:solidFill>
        </p:grpSpPr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8AA07C56-137F-4036-AA62-DFAD3220BB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622617" y="44533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8">
              <a:extLst>
                <a:ext uri="{FF2B5EF4-FFF2-40B4-BE49-F238E27FC236}">
                  <a16:creationId xmlns:a16="http://schemas.microsoft.com/office/drawing/2014/main" id="{99EDAC04-A9E6-483F-A558-95AE3322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43845" y="65544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2">
              <a:extLst>
                <a:ext uri="{FF2B5EF4-FFF2-40B4-BE49-F238E27FC236}">
                  <a16:creationId xmlns:a16="http://schemas.microsoft.com/office/drawing/2014/main" id="{B24B08F8-86A7-46CF-B135-85BC89E6C9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579248" y="171177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27">
              <a:extLst>
                <a:ext uri="{FF2B5EF4-FFF2-40B4-BE49-F238E27FC236}">
                  <a16:creationId xmlns:a16="http://schemas.microsoft.com/office/drawing/2014/main" id="{305C79E4-50EB-4252-9ED5-4E6746CF95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907653" y="353284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0">
              <a:extLst>
                <a:ext uri="{FF2B5EF4-FFF2-40B4-BE49-F238E27FC236}">
                  <a16:creationId xmlns:a16="http://schemas.microsoft.com/office/drawing/2014/main" id="{DB9EF8C6-625B-4D05-9F40-1148F344E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082447" y="6380463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3">
              <a:extLst>
                <a:ext uri="{FF2B5EF4-FFF2-40B4-BE49-F238E27FC236}">
                  <a16:creationId xmlns:a16="http://schemas.microsoft.com/office/drawing/2014/main" id="{0BA3E572-C292-4182-9C48-64E749938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00148" y="671795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1">
              <a:extLst>
                <a:ext uri="{FF2B5EF4-FFF2-40B4-BE49-F238E27FC236}">
                  <a16:creationId xmlns:a16="http://schemas.microsoft.com/office/drawing/2014/main" id="{C808C642-A448-4334-A45D-298E19523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18707" y="6470571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3">
              <a:extLst>
                <a:ext uri="{FF2B5EF4-FFF2-40B4-BE49-F238E27FC236}">
                  <a16:creationId xmlns:a16="http://schemas.microsoft.com/office/drawing/2014/main" id="{50A0B194-227C-471A-9007-E04C1B2A6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289540" y="620594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5">
              <a:extLst>
                <a:ext uri="{FF2B5EF4-FFF2-40B4-BE49-F238E27FC236}">
                  <a16:creationId xmlns:a16="http://schemas.microsoft.com/office/drawing/2014/main" id="{01503FB7-35F4-452A-AA13-FA9B73956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286135" y="600613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6">
              <a:extLst>
                <a:ext uri="{FF2B5EF4-FFF2-40B4-BE49-F238E27FC236}">
                  <a16:creationId xmlns:a16="http://schemas.microsoft.com/office/drawing/2014/main" id="{A7428F14-26D7-4251-B0D7-13ED3363B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28119" y="5106401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57">
              <a:extLst>
                <a:ext uri="{FF2B5EF4-FFF2-40B4-BE49-F238E27FC236}">
                  <a16:creationId xmlns:a16="http://schemas.microsoft.com/office/drawing/2014/main" id="{0E380A7C-6EA8-42E7-A052-CC1F301CB3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290238" y="5771908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60">
              <a:extLst>
                <a:ext uri="{FF2B5EF4-FFF2-40B4-BE49-F238E27FC236}">
                  <a16:creationId xmlns:a16="http://schemas.microsoft.com/office/drawing/2014/main" id="{E45EC6E9-E9FB-414B-916B-1A4F397CCE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25305" y="5566595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61">
              <a:extLst>
                <a:ext uri="{FF2B5EF4-FFF2-40B4-BE49-F238E27FC236}">
                  <a16:creationId xmlns:a16="http://schemas.microsoft.com/office/drawing/2014/main" id="{246B8861-C096-4519-B056-40D9F3D57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52805" y="530204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79">
              <a:extLst>
                <a:ext uri="{FF2B5EF4-FFF2-40B4-BE49-F238E27FC236}">
                  <a16:creationId xmlns:a16="http://schemas.microsoft.com/office/drawing/2014/main" id="{8FB4DB52-8534-409C-99C2-15A5B4B7D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818872" y="6649029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0">
              <a:extLst>
                <a:ext uri="{FF2B5EF4-FFF2-40B4-BE49-F238E27FC236}">
                  <a16:creationId xmlns:a16="http://schemas.microsoft.com/office/drawing/2014/main" id="{9DC9CA5F-8A82-4023-976E-F75636887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549356" y="6356531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1">
              <a:extLst>
                <a:ext uri="{FF2B5EF4-FFF2-40B4-BE49-F238E27FC236}">
                  <a16:creationId xmlns:a16="http://schemas.microsoft.com/office/drawing/2014/main" id="{51B27B7C-9F3B-45E9-B20B-1ADA12E2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539941" y="5245385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2">
              <a:extLst>
                <a:ext uri="{FF2B5EF4-FFF2-40B4-BE49-F238E27FC236}">
                  <a16:creationId xmlns:a16="http://schemas.microsoft.com/office/drawing/2014/main" id="{3C052CD9-53CD-418A-BADE-A89B108DA1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544511" y="5489055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3">
              <a:extLst>
                <a:ext uri="{FF2B5EF4-FFF2-40B4-BE49-F238E27FC236}">
                  <a16:creationId xmlns:a16="http://schemas.microsoft.com/office/drawing/2014/main" id="{AB40D02E-FFB3-4513-B68F-19D5F87BE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569296" y="5715712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4E0CF1B4-7350-45D3-AA67-23D3DA144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552595" y="6058911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BCFB5000-DB4D-4D2B-B5A9-E4DC57DA2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644150" y="5453670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05">
              <a:extLst>
                <a:ext uri="{FF2B5EF4-FFF2-40B4-BE49-F238E27FC236}">
                  <a16:creationId xmlns:a16="http://schemas.microsoft.com/office/drawing/2014/main" id="{10583E8C-B65B-44DE-AB4C-50739C275F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792501" y="5511559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07">
              <a:extLst>
                <a:ext uri="{FF2B5EF4-FFF2-40B4-BE49-F238E27FC236}">
                  <a16:creationId xmlns:a16="http://schemas.microsoft.com/office/drawing/2014/main" id="{9EDC808B-6650-4B67-AFBF-66C035A86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803807" y="523591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08">
              <a:extLst>
                <a:ext uri="{FF2B5EF4-FFF2-40B4-BE49-F238E27FC236}">
                  <a16:creationId xmlns:a16="http://schemas.microsoft.com/office/drawing/2014/main" id="{188B201A-7DC8-4D7A-97B6-D8044588C5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824688" y="6316093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09">
              <a:extLst>
                <a:ext uri="{FF2B5EF4-FFF2-40B4-BE49-F238E27FC236}">
                  <a16:creationId xmlns:a16="http://schemas.microsoft.com/office/drawing/2014/main" id="{E60F1A42-D89E-46D0-BC94-E40CE8938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808704" y="5801429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11">
              <a:extLst>
                <a:ext uri="{FF2B5EF4-FFF2-40B4-BE49-F238E27FC236}">
                  <a16:creationId xmlns:a16="http://schemas.microsoft.com/office/drawing/2014/main" id="{5FEC35CE-44F6-46DC-933C-E30C32583B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833689" y="6070485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12">
              <a:extLst>
                <a:ext uri="{FF2B5EF4-FFF2-40B4-BE49-F238E27FC236}">
                  <a16:creationId xmlns:a16="http://schemas.microsoft.com/office/drawing/2014/main" id="{80E6833F-4096-4C39-87A1-D1C13F7B92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542486" y="6597613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22">
              <a:extLst>
                <a:ext uri="{FF2B5EF4-FFF2-40B4-BE49-F238E27FC236}">
                  <a16:creationId xmlns:a16="http://schemas.microsoft.com/office/drawing/2014/main" id="{C7FA2BEA-6139-4CC0-9077-53F3E77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932857" y="615519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2">
              <a:extLst>
                <a:ext uri="{FF2B5EF4-FFF2-40B4-BE49-F238E27FC236}">
                  <a16:creationId xmlns:a16="http://schemas.microsoft.com/office/drawing/2014/main" id="{B8FF5505-741C-4F51-8085-FA6BEE6D34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23671" y="4136638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33">
              <a:extLst>
                <a:ext uri="{FF2B5EF4-FFF2-40B4-BE49-F238E27FC236}">
                  <a16:creationId xmlns:a16="http://schemas.microsoft.com/office/drawing/2014/main" id="{0CC1EAAD-EC93-467A-9F9F-081C46DA55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286668" y="3076335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34">
              <a:extLst>
                <a:ext uri="{FF2B5EF4-FFF2-40B4-BE49-F238E27FC236}">
                  <a16:creationId xmlns:a16="http://schemas.microsoft.com/office/drawing/2014/main" id="{E4D416D8-950B-46A4-BE7C-B8F15C96AA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299576" y="2070036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35">
              <a:extLst>
                <a:ext uri="{FF2B5EF4-FFF2-40B4-BE49-F238E27FC236}">
                  <a16:creationId xmlns:a16="http://schemas.microsoft.com/office/drawing/2014/main" id="{7951D665-8157-4D6B-922C-A1900B577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07468" y="28583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36">
              <a:extLst>
                <a:ext uri="{FF2B5EF4-FFF2-40B4-BE49-F238E27FC236}">
                  <a16:creationId xmlns:a16="http://schemas.microsoft.com/office/drawing/2014/main" id="{29F5F3A4-D45D-4658-AB98-99B4B4A42A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22039" y="1389379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37">
              <a:extLst>
                <a:ext uri="{FF2B5EF4-FFF2-40B4-BE49-F238E27FC236}">
                  <a16:creationId xmlns:a16="http://schemas.microsoft.com/office/drawing/2014/main" id="{014794A8-7E72-486F-8FA4-27526B180C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39516" y="4357073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38">
              <a:extLst>
                <a:ext uri="{FF2B5EF4-FFF2-40B4-BE49-F238E27FC236}">
                  <a16:creationId xmlns:a16="http://schemas.microsoft.com/office/drawing/2014/main" id="{45C1B2B9-25BC-4581-957B-C68ECDC71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19441" y="2569203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39">
              <a:extLst>
                <a:ext uri="{FF2B5EF4-FFF2-40B4-BE49-F238E27FC236}">
                  <a16:creationId xmlns:a16="http://schemas.microsoft.com/office/drawing/2014/main" id="{841147DE-C257-4ECB-9E2A-64910119D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23788" y="2315841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0">
              <a:extLst>
                <a:ext uri="{FF2B5EF4-FFF2-40B4-BE49-F238E27FC236}">
                  <a16:creationId xmlns:a16="http://schemas.microsoft.com/office/drawing/2014/main" id="{988A74A0-9CF0-4363-B47C-8F7A1D86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25280" y="4859140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1">
              <a:extLst>
                <a:ext uri="{FF2B5EF4-FFF2-40B4-BE49-F238E27FC236}">
                  <a16:creationId xmlns:a16="http://schemas.microsoft.com/office/drawing/2014/main" id="{98682529-A56F-4F0E-B250-68E8C5AE3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22039" y="1181851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42">
              <a:extLst>
                <a:ext uri="{FF2B5EF4-FFF2-40B4-BE49-F238E27FC236}">
                  <a16:creationId xmlns:a16="http://schemas.microsoft.com/office/drawing/2014/main" id="{B8D68705-B8DF-4E6C-BB40-8517E89E5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33871" y="1845067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44">
              <a:extLst>
                <a:ext uri="{FF2B5EF4-FFF2-40B4-BE49-F238E27FC236}">
                  <a16:creationId xmlns:a16="http://schemas.microsoft.com/office/drawing/2014/main" id="{8DD7573C-717E-403E-B71D-9BCACDAB2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43373" y="3373180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45">
              <a:extLst>
                <a:ext uri="{FF2B5EF4-FFF2-40B4-BE49-F238E27FC236}">
                  <a16:creationId xmlns:a16="http://schemas.microsoft.com/office/drawing/2014/main" id="{D4194B4D-7157-4ACF-95DC-D7AF0A695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52232" y="1599401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46">
              <a:extLst>
                <a:ext uri="{FF2B5EF4-FFF2-40B4-BE49-F238E27FC236}">
                  <a16:creationId xmlns:a16="http://schemas.microsoft.com/office/drawing/2014/main" id="{5D8F0A7C-354E-4FE2-B794-45E818F1B1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26212" y="4626521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47">
              <a:extLst>
                <a:ext uri="{FF2B5EF4-FFF2-40B4-BE49-F238E27FC236}">
                  <a16:creationId xmlns:a16="http://schemas.microsoft.com/office/drawing/2014/main" id="{CB85A072-967A-4698-A424-354CE2035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41483" y="3610834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48">
              <a:extLst>
                <a:ext uri="{FF2B5EF4-FFF2-40B4-BE49-F238E27FC236}">
                  <a16:creationId xmlns:a16="http://schemas.microsoft.com/office/drawing/2014/main" id="{8DA02448-8B5C-4AC9-BDD5-14770E75FB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60404" y="3843489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49">
              <a:extLst>
                <a:ext uri="{FF2B5EF4-FFF2-40B4-BE49-F238E27FC236}">
                  <a16:creationId xmlns:a16="http://schemas.microsoft.com/office/drawing/2014/main" id="{AD010EBD-511F-45F4-BB35-0C2CFB774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48882" y="920437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62">
              <a:extLst>
                <a:ext uri="{FF2B5EF4-FFF2-40B4-BE49-F238E27FC236}">
                  <a16:creationId xmlns:a16="http://schemas.microsoft.com/office/drawing/2014/main" id="{F1124E4C-C7DB-4951-873E-C80F170A2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553136" y="4513254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63">
              <a:extLst>
                <a:ext uri="{FF2B5EF4-FFF2-40B4-BE49-F238E27FC236}">
                  <a16:creationId xmlns:a16="http://schemas.microsoft.com/office/drawing/2014/main" id="{B9EE9131-6E1F-470B-B22B-60EACE288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613887" y="3292339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64">
              <a:extLst>
                <a:ext uri="{FF2B5EF4-FFF2-40B4-BE49-F238E27FC236}">
                  <a16:creationId xmlns:a16="http://schemas.microsoft.com/office/drawing/2014/main" id="{E46F449B-1590-472C-86DA-EB4E44AB6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587119" y="4756266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65">
              <a:extLst>
                <a:ext uri="{FF2B5EF4-FFF2-40B4-BE49-F238E27FC236}">
                  <a16:creationId xmlns:a16="http://schemas.microsoft.com/office/drawing/2014/main" id="{8EBE2813-0BAB-41DC-96D3-C3688D4C5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602438" y="3633468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66">
              <a:extLst>
                <a:ext uri="{FF2B5EF4-FFF2-40B4-BE49-F238E27FC236}">
                  <a16:creationId xmlns:a16="http://schemas.microsoft.com/office/drawing/2014/main" id="{A11A26A2-8C23-4F7E-9D71-54E87A043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604909" y="2054390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67">
              <a:extLst>
                <a:ext uri="{FF2B5EF4-FFF2-40B4-BE49-F238E27FC236}">
                  <a16:creationId xmlns:a16="http://schemas.microsoft.com/office/drawing/2014/main" id="{148900A8-18D9-433E-BA76-880B7509D3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598145" y="2831840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68">
              <a:extLst>
                <a:ext uri="{FF2B5EF4-FFF2-40B4-BE49-F238E27FC236}">
                  <a16:creationId xmlns:a16="http://schemas.microsoft.com/office/drawing/2014/main" id="{03EA20F8-80B4-406A-82F3-B78F8AAB3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613292" y="4168868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69">
              <a:extLst>
                <a:ext uri="{FF2B5EF4-FFF2-40B4-BE49-F238E27FC236}">
                  <a16:creationId xmlns:a16="http://schemas.microsoft.com/office/drawing/2014/main" id="{1AC69F26-3D5A-412D-9B24-069B1608F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604792" y="1772145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70">
              <a:extLst>
                <a:ext uri="{FF2B5EF4-FFF2-40B4-BE49-F238E27FC236}">
                  <a16:creationId xmlns:a16="http://schemas.microsoft.com/office/drawing/2014/main" id="{3FC53C49-A9EC-4769-8F1C-CAF2163FE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653871" y="1216307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71">
              <a:extLst>
                <a:ext uri="{FF2B5EF4-FFF2-40B4-BE49-F238E27FC236}">
                  <a16:creationId xmlns:a16="http://schemas.microsoft.com/office/drawing/2014/main" id="{E306E0D3-EEA9-4BD5-97D0-B407DC077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606541" y="2314012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72">
              <a:extLst>
                <a:ext uri="{FF2B5EF4-FFF2-40B4-BE49-F238E27FC236}">
                  <a16:creationId xmlns:a16="http://schemas.microsoft.com/office/drawing/2014/main" id="{3DA4D402-E6F2-44EF-B3C2-035BBE799D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609804" y="2540871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73">
              <a:extLst>
                <a:ext uri="{FF2B5EF4-FFF2-40B4-BE49-F238E27FC236}">
                  <a16:creationId xmlns:a16="http://schemas.microsoft.com/office/drawing/2014/main" id="{685A00C5-F801-4DCE-A740-60116110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614678" y="3047034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74">
              <a:extLst>
                <a:ext uri="{FF2B5EF4-FFF2-40B4-BE49-F238E27FC236}">
                  <a16:creationId xmlns:a16="http://schemas.microsoft.com/office/drawing/2014/main" id="{AD81D144-1049-4F07-B64A-494595AEF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630776" y="1430030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75">
              <a:extLst>
                <a:ext uri="{FF2B5EF4-FFF2-40B4-BE49-F238E27FC236}">
                  <a16:creationId xmlns:a16="http://schemas.microsoft.com/office/drawing/2014/main" id="{7AF2D738-D1B9-4216-A4C9-1AEA74978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544628" y="5018066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77">
              <a:extLst>
                <a:ext uri="{FF2B5EF4-FFF2-40B4-BE49-F238E27FC236}">
                  <a16:creationId xmlns:a16="http://schemas.microsoft.com/office/drawing/2014/main" id="{ACCAEBED-349A-4A9F-ABE6-C218E13DA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616342" y="3857047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85">
              <a:extLst>
                <a:ext uri="{FF2B5EF4-FFF2-40B4-BE49-F238E27FC236}">
                  <a16:creationId xmlns:a16="http://schemas.microsoft.com/office/drawing/2014/main" id="{449E2683-98C3-4578-93E8-6740F1D2C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654010" y="1007196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87">
              <a:extLst>
                <a:ext uri="{FF2B5EF4-FFF2-40B4-BE49-F238E27FC236}">
                  <a16:creationId xmlns:a16="http://schemas.microsoft.com/office/drawing/2014/main" id="{F2DD3CED-5338-4ED7-9411-2026EE24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659442" y="790690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88">
              <a:extLst>
                <a:ext uri="{FF2B5EF4-FFF2-40B4-BE49-F238E27FC236}">
                  <a16:creationId xmlns:a16="http://schemas.microsoft.com/office/drawing/2014/main" id="{939A6FE0-5D9F-4E14-A644-400D02E107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687374" y="1828326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91">
              <a:extLst>
                <a:ext uri="{FF2B5EF4-FFF2-40B4-BE49-F238E27FC236}">
                  <a16:creationId xmlns:a16="http://schemas.microsoft.com/office/drawing/2014/main" id="{8DD21398-3558-4594-BCBB-4812E953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835835" y="4740844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92">
              <a:extLst>
                <a:ext uri="{FF2B5EF4-FFF2-40B4-BE49-F238E27FC236}">
                  <a16:creationId xmlns:a16="http://schemas.microsoft.com/office/drawing/2014/main" id="{C0467C36-997C-428D-8B2C-4194971C1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843618" y="5014918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93">
              <a:extLst>
                <a:ext uri="{FF2B5EF4-FFF2-40B4-BE49-F238E27FC236}">
                  <a16:creationId xmlns:a16="http://schemas.microsoft.com/office/drawing/2014/main" id="{7A3A1CB8-A3D2-48F9-8D47-3E0E9C36F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838432" y="4222102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94">
              <a:extLst>
                <a:ext uri="{FF2B5EF4-FFF2-40B4-BE49-F238E27FC236}">
                  <a16:creationId xmlns:a16="http://schemas.microsoft.com/office/drawing/2014/main" id="{F0EBEBD0-4EA8-4560-9921-BF43DC7B4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872692" y="2116258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95">
              <a:extLst>
                <a:ext uri="{FF2B5EF4-FFF2-40B4-BE49-F238E27FC236}">
                  <a16:creationId xmlns:a16="http://schemas.microsoft.com/office/drawing/2014/main" id="{C54EC822-DFA6-4D93-8DC8-DC0A84029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867378" y="4487357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96">
              <a:extLst>
                <a:ext uri="{FF2B5EF4-FFF2-40B4-BE49-F238E27FC236}">
                  <a16:creationId xmlns:a16="http://schemas.microsoft.com/office/drawing/2014/main" id="{D65DCD79-2FDE-464F-A79B-10BB33DAF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880093" y="3902573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97">
              <a:extLst>
                <a:ext uri="{FF2B5EF4-FFF2-40B4-BE49-F238E27FC236}">
                  <a16:creationId xmlns:a16="http://schemas.microsoft.com/office/drawing/2014/main" id="{ACC6CC67-1A50-4D24-9119-85096ADA9B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867359" y="2680665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98">
              <a:extLst>
                <a:ext uri="{FF2B5EF4-FFF2-40B4-BE49-F238E27FC236}">
                  <a16:creationId xmlns:a16="http://schemas.microsoft.com/office/drawing/2014/main" id="{986891AA-2CD6-4DCC-8B50-D24F0162E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867410" y="3241558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99">
              <a:extLst>
                <a:ext uri="{FF2B5EF4-FFF2-40B4-BE49-F238E27FC236}">
                  <a16:creationId xmlns:a16="http://schemas.microsoft.com/office/drawing/2014/main" id="{00E2F201-70C1-4ED3-829B-EB59E952E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851512" y="2915059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00">
              <a:extLst>
                <a:ext uri="{FF2B5EF4-FFF2-40B4-BE49-F238E27FC236}">
                  <a16:creationId xmlns:a16="http://schemas.microsoft.com/office/drawing/2014/main" id="{A6DD6332-E461-4F10-8D82-AB5B0A7E5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884501" y="3598428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01">
              <a:extLst>
                <a:ext uri="{FF2B5EF4-FFF2-40B4-BE49-F238E27FC236}">
                  <a16:creationId xmlns:a16="http://schemas.microsoft.com/office/drawing/2014/main" id="{6AE8F5D2-BE5E-4B80-8FBC-641F2973B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880037" y="2402462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02">
              <a:extLst>
                <a:ext uri="{FF2B5EF4-FFF2-40B4-BE49-F238E27FC236}">
                  <a16:creationId xmlns:a16="http://schemas.microsoft.com/office/drawing/2014/main" id="{6DECA84D-7932-41AC-8542-012632996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900694" y="1824126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03">
              <a:extLst>
                <a:ext uri="{FF2B5EF4-FFF2-40B4-BE49-F238E27FC236}">
                  <a16:creationId xmlns:a16="http://schemas.microsoft.com/office/drawing/2014/main" id="{C1A6F2B1-82E1-4AEF-BCBB-9ADBB338D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898291" y="155043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04">
              <a:extLst>
                <a:ext uri="{FF2B5EF4-FFF2-40B4-BE49-F238E27FC236}">
                  <a16:creationId xmlns:a16="http://schemas.microsoft.com/office/drawing/2014/main" id="{403C258E-F8DE-43B9-AF08-897A81D33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916643" y="5116633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13">
              <a:extLst>
                <a:ext uri="{FF2B5EF4-FFF2-40B4-BE49-F238E27FC236}">
                  <a16:creationId xmlns:a16="http://schemas.microsoft.com/office/drawing/2014/main" id="{BBE141A3-0570-4483-93D5-301BE7ECB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962643" y="2725450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14">
              <a:extLst>
                <a:ext uri="{FF2B5EF4-FFF2-40B4-BE49-F238E27FC236}">
                  <a16:creationId xmlns:a16="http://schemas.microsoft.com/office/drawing/2014/main" id="{6C3E05F9-E50D-4BCF-91BC-01D59C961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962783" y="3962400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15">
              <a:extLst>
                <a:ext uri="{FF2B5EF4-FFF2-40B4-BE49-F238E27FC236}">
                  <a16:creationId xmlns:a16="http://schemas.microsoft.com/office/drawing/2014/main" id="{CD932AE2-2A3D-433E-B718-28ED727D2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968496" y="3299546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17">
              <a:extLst>
                <a:ext uri="{FF2B5EF4-FFF2-40B4-BE49-F238E27FC236}">
                  <a16:creationId xmlns:a16="http://schemas.microsoft.com/office/drawing/2014/main" id="{8D09562E-0B00-4C95-A7C2-577F67EA5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980294" y="1603867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18">
              <a:extLst>
                <a:ext uri="{FF2B5EF4-FFF2-40B4-BE49-F238E27FC236}">
                  <a16:creationId xmlns:a16="http://schemas.microsoft.com/office/drawing/2014/main" id="{513CB7FD-DC7A-4CF7-B050-F3FD4B6DA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899900" y="906357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19">
              <a:extLst>
                <a:ext uri="{FF2B5EF4-FFF2-40B4-BE49-F238E27FC236}">
                  <a16:creationId xmlns:a16="http://schemas.microsoft.com/office/drawing/2014/main" id="{4B87A25A-B78E-40BA-8964-AA0D84460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898177" y="1175595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20">
              <a:extLst>
                <a:ext uri="{FF2B5EF4-FFF2-40B4-BE49-F238E27FC236}">
                  <a16:creationId xmlns:a16="http://schemas.microsoft.com/office/drawing/2014/main" id="{BD55937F-97E3-4FB7-906A-827A5690B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21828" y="388053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21">
              <a:extLst>
                <a:ext uri="{FF2B5EF4-FFF2-40B4-BE49-F238E27FC236}">
                  <a16:creationId xmlns:a16="http://schemas.microsoft.com/office/drawing/2014/main" id="{68D68F87-9FC4-4F32-911C-65A5B8B743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18379" y="120129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00">
              <a:extLst>
                <a:ext uri="{FF2B5EF4-FFF2-40B4-BE49-F238E27FC236}">
                  <a16:creationId xmlns:a16="http://schemas.microsoft.com/office/drawing/2014/main" id="{DDEAB08E-18C9-4C44-82FD-1ACAD9A6E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884500" y="46829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7599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ED885A-719F-4BEB-6712-584941935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¿Qué está pasando en él?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384873-1B54-9A52-FBCB-DE1CBFE84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En primer lugar, podemos simplificar el programa si, al principio del código, le asignamos a la variable </a:t>
            </a:r>
            <a:r>
              <a:rPr lang="es-MX" dirty="0" err="1"/>
              <a:t>largest_number</a:t>
            </a:r>
            <a:r>
              <a:rPr lang="es-MX" dirty="0"/>
              <a:t> un valor que será más pequeño que cualquiera de los números ingresados. Usaremos -999999999 para ese propósito.</a:t>
            </a:r>
          </a:p>
          <a:p>
            <a:pPr marL="0" indent="0">
              <a:buNone/>
            </a:pPr>
            <a:r>
              <a:rPr lang="es-MX" dirty="0"/>
              <a:t>En segundo lugar, asumimos que nuestro algoritmo no sabrá por adelantado cuántos números se entregarán al programa. Esperamos que el usuario ingrese todos los números que desee; el algoritmo funcionará bien con cien y con mil números. ¿Cómo hacemos eso?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785702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B94FE8-DE8E-E03D-6272-D1C8251E7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484" y="373626"/>
            <a:ext cx="11080955" cy="5852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Hacemos un trato con el usuario: cuando se ingresa el valor-1, será una señal de que no hay más datos y que el programa debe finalizar su trabajo.</a:t>
            </a:r>
          </a:p>
          <a:p>
            <a:pPr marL="0" indent="0">
              <a:buNone/>
            </a:pPr>
            <a:r>
              <a:rPr lang="es-MX" dirty="0"/>
              <a:t>De lo contrario, si el valor ingresado no es igual a -1, el programa leerá otro número, y así sucesivamente.</a:t>
            </a:r>
          </a:p>
          <a:p>
            <a:pPr marL="0" indent="0">
              <a:buNone/>
            </a:pPr>
            <a:r>
              <a:rPr lang="es-MX" dirty="0"/>
              <a:t>El truco se basa en la suposición de que cualquier parte del código se puede realizar más de una vez, precisamente, tantas veces como sea necesario.</a:t>
            </a:r>
          </a:p>
          <a:p>
            <a:pPr marL="0" indent="0">
              <a:buNone/>
            </a:pPr>
            <a:r>
              <a:rPr lang="es-MX" dirty="0"/>
              <a:t>La ejecución de una determinada parte del código más de una vez se denomina bucle. El significado de este término es probablemente obvio para ti.</a:t>
            </a:r>
          </a:p>
          <a:p>
            <a:pPr marL="0" indent="0">
              <a:buNone/>
            </a:pPr>
            <a:r>
              <a:rPr lang="es-MX" dirty="0"/>
              <a:t>Las líneas 02 a 08 forman un bucle. Los pasaremos tantas veces como sea necesario para revisar todos los valores ingresados.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64081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roup 8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74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5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6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7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8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9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0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1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2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3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4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5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6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7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8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9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0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1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2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3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4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5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6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7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8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9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0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1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2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3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4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5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6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7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8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9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0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1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2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3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4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5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6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7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8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9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0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1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2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3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4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5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6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7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8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9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0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231" name="Rectangle 67">
            <a:extLst>
              <a:ext uri="{FF2B5EF4-FFF2-40B4-BE49-F238E27FC236}">
                <a16:creationId xmlns:a16="http://schemas.microsoft.com/office/drawing/2014/main" id="{C53527CE-0857-4148-A439-03E1284D2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36B5DE-EB38-56B6-0FF9-3B258C14D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354" y="440080"/>
            <a:ext cx="11304881" cy="24681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600" dirty="0"/>
              <a:t>¿</a:t>
            </a:r>
            <a:r>
              <a:rPr lang="en-US" sz="3600" dirty="0" err="1"/>
              <a:t>Puedes</a:t>
            </a:r>
            <a:r>
              <a:rPr lang="en-US" sz="3600" dirty="0"/>
              <a:t> usar </a:t>
            </a:r>
            <a:r>
              <a:rPr lang="en-US" sz="3600" dirty="0" err="1"/>
              <a:t>una</a:t>
            </a:r>
            <a:r>
              <a:rPr lang="en-US" sz="3600" dirty="0"/>
              <a:t> </a:t>
            </a:r>
            <a:r>
              <a:rPr lang="en-US" sz="3600" dirty="0" err="1"/>
              <a:t>estructura</a:t>
            </a:r>
            <a:r>
              <a:rPr lang="en-US" sz="3600" dirty="0"/>
              <a:t> similar </a:t>
            </a:r>
            <a:r>
              <a:rPr lang="en-US" sz="3600" dirty="0" err="1"/>
              <a:t>en</a:t>
            </a:r>
            <a:r>
              <a:rPr lang="en-US" sz="3600" dirty="0"/>
              <a:t> un </a:t>
            </a:r>
            <a:r>
              <a:rPr lang="en-US" sz="3600" dirty="0" err="1"/>
              <a:t>programa</a:t>
            </a:r>
            <a:r>
              <a:rPr lang="en-US" sz="3600" dirty="0"/>
              <a:t> </a:t>
            </a:r>
            <a:r>
              <a:rPr lang="en-US" sz="3600" dirty="0" err="1"/>
              <a:t>escrito</a:t>
            </a:r>
            <a:r>
              <a:rPr lang="en-US" sz="3600" dirty="0"/>
              <a:t> </a:t>
            </a:r>
            <a:r>
              <a:rPr lang="en-US" sz="3600" dirty="0" err="1"/>
              <a:t>en</a:t>
            </a:r>
            <a:r>
              <a:rPr lang="en-US" sz="3600" dirty="0"/>
              <a:t> Python? </a:t>
            </a:r>
            <a:br>
              <a:rPr lang="en-US" sz="3600" dirty="0"/>
            </a:br>
            <a:r>
              <a:rPr lang="en-US" sz="3600" dirty="0"/>
              <a:t>Si, </a:t>
            </a:r>
            <a:r>
              <a:rPr lang="en-US" sz="3600" dirty="0" err="1"/>
              <a:t>si</a:t>
            </a:r>
            <a:r>
              <a:rPr lang="en-US" sz="3600" dirty="0"/>
              <a:t> </a:t>
            </a:r>
            <a:r>
              <a:rPr lang="en-US" sz="3600" dirty="0" err="1"/>
              <a:t>puedes</a:t>
            </a:r>
            <a:r>
              <a:rPr lang="en-US" sz="3600" dirty="0"/>
              <a:t>.</a:t>
            </a:r>
            <a:br>
              <a:rPr lang="en-US" sz="1600" dirty="0"/>
            </a:br>
            <a:endParaRPr lang="en-US" sz="1600" dirty="0"/>
          </a:p>
        </p:txBody>
      </p:sp>
      <p:pic>
        <p:nvPicPr>
          <p:cNvPr id="232" name="Graphic 5" descr="Web Design">
            <a:extLst>
              <a:ext uri="{FF2B5EF4-FFF2-40B4-BE49-F238E27FC236}">
                <a16:creationId xmlns:a16="http://schemas.microsoft.com/office/drawing/2014/main" id="{F3D0292B-3541-5BEA-CD87-20B4AF8397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09717" y="2113935"/>
            <a:ext cx="4172566" cy="417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6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8">
            <a:extLst>
              <a:ext uri="{FF2B5EF4-FFF2-40B4-BE49-F238E27FC236}">
                <a16:creationId xmlns:a16="http://schemas.microsoft.com/office/drawing/2014/main" id="{11AC88F6-55CB-496B-8AD8-9ABD2E6E3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10">
            <a:extLst>
              <a:ext uri="{FF2B5EF4-FFF2-40B4-BE49-F238E27FC236}">
                <a16:creationId xmlns:a16="http://schemas.microsoft.com/office/drawing/2014/main" id="{6F53D3C3-F24F-4317-98B6-A05ECD304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" y="1713"/>
            <a:ext cx="5289354" cy="68661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4" descr="Serpiente con un fondo negro">
            <a:extLst>
              <a:ext uri="{FF2B5EF4-FFF2-40B4-BE49-F238E27FC236}">
                <a16:creationId xmlns:a16="http://schemas.microsoft.com/office/drawing/2014/main" id="{6B2EB204-D9F9-0315-9A6E-6F6354939E4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l="22967" r="20427" b="-1"/>
          <a:stretch/>
        </p:blipFill>
        <p:spPr>
          <a:xfrm>
            <a:off x="-1" y="1"/>
            <a:ext cx="5295331" cy="6875834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482FD2-453A-43F0-4C77-739DE667D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1064" y="804381"/>
            <a:ext cx="6425201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Python a menudo viene con muchas funciones integradas que harán el trabajo por ti. Por ejemplo, para encontrar el número más grande de todos, puede usar una función incorporada de Python llamada </a:t>
            </a:r>
            <a:r>
              <a:rPr lang="es-MX" dirty="0" err="1"/>
              <a:t>max</a:t>
            </a:r>
            <a:r>
              <a:rPr lang="es-MX" dirty="0"/>
              <a:t>(). Puedes usarlo con múltiples argumentos. 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756458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5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6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7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C53527CE-0857-4148-A439-03E1284D2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F5D3ACF-EF75-BA67-FFE5-A237EF180E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9199" y="166322"/>
            <a:ext cx="10274793" cy="611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532785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603</Words>
  <Application>Microsoft Office PowerPoint</Application>
  <PresentationFormat>Panorámica</PresentationFormat>
  <Paragraphs>22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Modern Love</vt:lpstr>
      <vt:lpstr>Open Sans</vt:lpstr>
      <vt:lpstr>BohemianVTI</vt:lpstr>
      <vt:lpstr>Pseudocódigo e introducción a los bucles (ciclos)</vt:lpstr>
      <vt:lpstr>Presentación de PowerPoint</vt:lpstr>
      <vt:lpstr>Presentación de PowerPoint</vt:lpstr>
      <vt:lpstr>Presentación de PowerPoint</vt:lpstr>
      <vt:lpstr>¿Qué está pasando en él?</vt:lpstr>
      <vt:lpstr>Presentación de PowerPoint</vt:lpstr>
      <vt:lpstr>¿Puedes usar una estructura similar en un programa escrito en Python?  Si, si puedes. 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Javier Monjes</dc:creator>
  <cp:lastModifiedBy>Javier Monjes</cp:lastModifiedBy>
  <cp:revision>1</cp:revision>
  <dcterms:created xsi:type="dcterms:W3CDTF">2024-09-17T03:24:03Z</dcterms:created>
  <dcterms:modified xsi:type="dcterms:W3CDTF">2024-09-17T05:36:04Z</dcterms:modified>
</cp:coreProperties>
</file>