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79" r:id="rId3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B991-B596-271E-D0FB-44718FE2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E2768-363B-78C4-4524-C0D40C806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30025-60A3-077E-436E-5ABD439D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C8CA3-3BDD-2E3B-CAFD-AD8A130E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4F6E3-5D61-429C-E2A0-AF9937F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606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34B63-4363-B8AC-0B23-4B04455D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5CEF4-606D-E4FB-17AD-C8EAD9AD5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ADFCF-8B51-F2E7-24B8-06FD4AC6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ECBCA-6E5A-8981-73B8-04C71D2C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F4012-ACDC-1FBF-E65C-A3AA7CC7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019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8A3F0-73C9-C713-6792-4A2849E54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1B9B2D-252B-8F54-26E8-EF31844D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A82AA-E9D6-B5E7-9B27-34E8F2D1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FA256-3638-F9D6-F8FD-D3572838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15537-C44F-517B-C917-DD99278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29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E0F6-740A-E708-C30B-912DD1EA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4C222-D25E-4D25-8D11-77EBC963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FCB97-76E9-2CDC-F4BE-A87FDD55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AA6F4-34F6-E984-0A77-C5676D3D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B39B-FD02-4AC5-2B05-0611BF03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88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32458-6D87-ABD1-A4D4-56C705B8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8560B-2E45-A5B1-DB61-91D2AF03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1540C-EFA3-C4D5-DF03-32910410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01B7F-880A-E71B-8685-7892205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55380-DC9F-4896-BE34-4DCACEC8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234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A087-9E3E-0FF5-38DA-D137814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FE1D7-1744-2424-0A6A-C9674300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6BCFD-0D87-E810-1B9B-8C1B6F9A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1DF870-05E0-4741-B028-CD39DAA0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245733-937C-A654-CB28-159837A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999800-0161-B09C-D673-745BFECE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8195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9440-25CA-5584-E092-60837E17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58EB56-2406-6448-F190-66E8F74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E65B3-B827-0133-5703-39A6E73E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99B4C-B5D1-6742-71CE-96CE89B35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FBE742-14EC-CA3C-FA96-2AF62EC78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A6B6E8-27A2-4E09-39AF-0B7A1C52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86C65E-5AF8-E5A3-F17C-B55D7763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F73F34-5B6A-4219-046C-204A22C4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83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5426-5F19-3B16-9FFF-261B97B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DE63D-9C27-0775-C510-A7D93143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FC2511-C273-C970-D686-D75A2250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0E491B-4869-C51A-D69D-9BC5674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02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C374FA-04DA-770B-9A43-371265F9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09B658-F468-322D-4B0B-8B8EDCC9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43201B-8446-7944-D515-17910602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99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27320-760E-EBF9-CF91-3E10E56B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FD183-5C04-C42F-49E9-34BBAAB9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4F2831-DF14-64E6-C5B1-39AA65EC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418F98-7AFF-5E1C-E167-52F2DA96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3BDD07-6582-5F26-C03F-47F19180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9D0C5C-4FE0-E3AC-2E1B-56C7A5FA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45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FEFB-AEFB-1A5F-DE00-6AF96D2B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8457D7-B320-C7CD-90F4-EC92EA975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87142-7D96-C860-4AB6-7E933405F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A81CD-D7B2-A4EF-DA5D-22554E53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3490A-F96A-7BB7-FF0F-64F8779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66613-00B2-E136-D036-101594AE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78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44644C-3E88-C604-1965-B92A6803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00891-1A6B-5BBB-2A66-7A9A8206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EC7BF-B12F-AC36-5F91-2E9A4555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033021-0397-4708-A051-25ABBD842FBF}" type="datetimeFigureOut">
              <a:rPr lang="es-GT" smtClean="0"/>
              <a:t>22/08/2024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82C8D-F037-0630-9F2F-270DA3E8A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B328E-7E9A-C941-0EDE-574A1D9A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71C6E-2760-40A8-BBF5-059B12BF534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842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MS WEB Core VSC Framework for creating modern web applications from Visual  Studio Code with Object Pascal">
            <a:extLst>
              <a:ext uri="{FF2B5EF4-FFF2-40B4-BE49-F238E27FC236}">
                <a16:creationId xmlns:a16="http://schemas.microsoft.com/office/drawing/2014/main" id="{84A63A6C-E687-FA6A-E827-0A3445B4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5" b="17624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6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26BC460-52F7-E9B5-6314-43426B5C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1180786"/>
            <a:ext cx="577295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138337-6D84-3E4A-8890-59AA3237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965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14F3534-1BF8-74F7-80C3-DA1634D2A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92" y="0"/>
            <a:ext cx="967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0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72E5A50-A4F6-E57B-56A1-2485D1F2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71" y="0"/>
            <a:ext cx="9718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7A2380F-EEBD-4742-9826-D50AC83E3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10" y="0"/>
            <a:ext cx="9638779" cy="6858000"/>
          </a:xfrm>
          <a:prstGeom prst="rect">
            <a:avLst/>
          </a:prstGeom>
        </p:spPr>
      </p:pic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B7BA491-F3CA-71EB-10FA-574A62CF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5" y="0"/>
            <a:ext cx="9701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0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4863866-1F0F-5F75-58CB-906A72AED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81" y="0"/>
            <a:ext cx="9699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72BDC2D-7E81-7CCD-1DA7-74DB82BA1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32" y="0"/>
            <a:ext cx="958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3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D67E39F-15AC-D3DE-74C9-306C033E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32" y="0"/>
            <a:ext cx="971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5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DF69C79-5972-E7D3-E9F8-5EB4F25A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7" y="0"/>
            <a:ext cx="1160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0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36E7EDA-B4E1-0B50-BF5E-FDA60964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4" r="2" b="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B2851A7-31E6-0341-FDC8-7222066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" y="0"/>
            <a:ext cx="12117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4BEB419-33C5-2411-0A1A-91EB7821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37985"/>
            <a:ext cx="9951041" cy="41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8AD00BB-7A18-663D-A6A6-7FB02FB1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8"/>
          <a:stretch/>
        </p:blipFill>
        <p:spPr>
          <a:xfrm>
            <a:off x="245501" y="345617"/>
            <a:ext cx="11700231" cy="61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4B06F85-15F0-1B2D-7AB0-6F3FE1DD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7" y="0"/>
            <a:ext cx="1160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C8DE664D-1B9D-2AED-924B-87503B94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1" y="2637693"/>
            <a:ext cx="11506965" cy="15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8D77EEC-5B38-D11A-ADD4-7D3A5882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4"/>
          <a:stretch/>
        </p:blipFill>
        <p:spPr>
          <a:xfrm>
            <a:off x="145787" y="327453"/>
            <a:ext cx="11835198" cy="62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5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C1176D4-EE92-8B65-4C60-249989E5E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62" y="222481"/>
            <a:ext cx="6178061" cy="63527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A4E78E-2C8F-2CCC-01EA-624869C8BD28}"/>
              </a:ext>
            </a:extLst>
          </p:cNvPr>
          <p:cNvSpPr/>
          <p:nvPr/>
        </p:nvSpPr>
        <p:spPr>
          <a:xfrm>
            <a:off x="3681046" y="785446"/>
            <a:ext cx="4232031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6914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1080297-3A45-64B6-D275-6F216131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4" y="1618069"/>
            <a:ext cx="11840475" cy="218020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D11E70-3FF6-AB30-68B3-BAACAEB57565}"/>
              </a:ext>
            </a:extLst>
          </p:cNvPr>
          <p:cNvSpPr/>
          <p:nvPr/>
        </p:nvSpPr>
        <p:spPr>
          <a:xfrm>
            <a:off x="1090246" y="2344615"/>
            <a:ext cx="2391508" cy="49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9735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16A4A67-62FD-E01C-DAE7-150F209A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4" y="2107582"/>
            <a:ext cx="11364791" cy="255362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37788ED-9250-CDB7-E006-5A9C9221B895}"/>
              </a:ext>
            </a:extLst>
          </p:cNvPr>
          <p:cNvSpPr/>
          <p:nvPr/>
        </p:nvSpPr>
        <p:spPr>
          <a:xfrm>
            <a:off x="7002966" y="3936380"/>
            <a:ext cx="3490332" cy="646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912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F2ED05-BDAA-36BD-7E19-DD9C0BB4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4" y="2497015"/>
            <a:ext cx="11811128" cy="15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85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C41D46A-BEC2-D825-3531-FB7AF785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28" y="61442"/>
            <a:ext cx="4972744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C3D00D6-78E4-4E30-2C8C-29819DBE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B5DB407-137F-F420-378D-7810248E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4" y="457200"/>
            <a:ext cx="76776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4F03385-DCF9-0B66-41C2-67A57109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9" y="643467"/>
            <a:ext cx="71159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C7D2C8D-7A98-2B32-C198-33D688B9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85" y="1185549"/>
            <a:ext cx="576342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89385C8-5269-F2EE-BC5D-EAE213D9D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06" y="1171260"/>
            <a:ext cx="582058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091DD67-FCAB-18FD-2EBB-EA2E361A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1171260"/>
            <a:ext cx="577295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7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F4A1D55-6226-C0FF-7899-9BBEBD9D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85" y="1180786"/>
            <a:ext cx="57634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Panorámica</PresentationFormat>
  <Paragraphs>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Monjes</dc:creator>
  <cp:lastModifiedBy>Javier Monjes</cp:lastModifiedBy>
  <cp:revision>1</cp:revision>
  <dcterms:created xsi:type="dcterms:W3CDTF">2024-08-22T06:06:42Z</dcterms:created>
  <dcterms:modified xsi:type="dcterms:W3CDTF">2024-08-22T06:28:00Z</dcterms:modified>
</cp:coreProperties>
</file>