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F1641-CBDB-4AA1-939A-C6ABAC7D7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8D4DC-7D87-4518-ADD1-520ED89E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5B9019-99F1-41A0-A342-01646EDA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145D8-F140-4A38-BB8B-CA90824C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E41C3C-5AF2-4B39-AEDC-BADD08F4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88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D2DCC-D8CD-48EC-8FD1-535A70C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816A51-E530-403F-BE5A-CA4A36761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E8020-09A1-4262-B528-31DCCCB0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77F52-2897-48AB-B03A-B3093A0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A90BE-34C2-41B1-BD2B-935EF565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D35EF8-C41B-4558-AFA1-5A7A32D0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96D543-175A-4775-B4F8-DB318CE49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05BB8-09EB-4FDC-B984-B18F3CBB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DD3E6-B332-403F-8490-1D74DF9E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BF4D7-D055-4D36-9BEE-E91A007E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8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C42D-D834-4DD4-BBA8-A2057A86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938A7-E2B4-4047-8E94-B913AF7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759ED-A047-4EA7-8520-2BBC127D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FD739-A064-4C80-9455-B909D76E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DAD3C-9E6F-4502-8C8C-AAA4ED8E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90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32B4A-F5D2-490F-B659-811F8C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8E030C-FA30-4B48-BC03-94DD8ED3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A6A495-0B5B-41C5-A83C-06890C2A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F6FA3-2F38-4F12-9421-F2649F3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FB51F-DF81-446C-8033-9D551A90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61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ECB20-4AEB-468E-9223-B499EF1A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12ADC-428A-4490-83F4-8BD619EAE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38527-07A8-4893-9EC8-2A402CEA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5EEE43-CA89-4F9A-9B93-82065BEE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53D831-7C8A-4AFA-A082-37D1F377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950D0-9239-4858-976B-9B6776E9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8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89953-E0A7-4EF3-8256-A766D206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B243E1-6D90-46AE-9A9F-B9FEFF93D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14A807-FE22-4BB1-AB79-39B52D69B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6E004F-1587-4F2F-9CD8-0C7360C00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17CD42-C85E-4B01-8706-C49D3EF3A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9F1DDD-6A25-4592-9E96-2DB2C160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8FE2EE-B170-421A-B7CA-607E6FC4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066FFA-3725-4F9A-A035-D1DD05CE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54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28BB4-C18F-44F0-B59A-1910B01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224BB9-A26F-4F07-A71B-25658394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12312A-21FD-4C02-B0DC-795C90A0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B5F94E-1037-45BB-8192-1D11CB82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7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C37050-B383-4F6F-BDF8-E48DDAC0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986554-9E85-4F5F-BA37-F64CC897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D1A301-1D92-4B6E-A513-463A0F33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5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6C4BD-B923-4F20-8E46-1C218E58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18C7BE-A17B-4D64-AE5E-E48F53B2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6C0FE6-7084-4DAF-B71F-1FE16E90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7FE421-E94F-495E-9B74-2EB86F98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C112DD-2777-4173-865D-B263C91C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C1B9F9-7CCE-4ECF-A69E-50FE0BBF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9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1E346-5C20-49D1-A203-5F7727B3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E43C6F-6956-4997-A3E5-01F73F226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4C5BA6-17DB-4429-949F-80843A4A9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F9146C-E920-4CD3-9019-D16F7123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70E1E7-0CC4-43B8-A48D-BC30987F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0BF714-33A1-4F84-A7ED-935DF98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78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7247BE-DD9A-4E5C-9F9D-537DBEF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796104-47FD-4444-9790-FBBEB654D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5D89E-D793-48B5-96A8-FA93CE694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D18B-067F-44E9-A030-5905D57FFF7F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2299C-9F8A-4206-9F6E-22D13CE0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B52EE-A18A-481D-A654-C7C9D3A92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819A-5832-44BF-AF2E-7D3A91E083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73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347E0-A996-420D-A376-1076BCCBA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3D8FA6-178E-475C-8392-F6F6C5D1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29F3C-92F9-4E75-A0AE-F0ED88E9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D5A4520-7581-44C2-8809-7D4603182A6D}"/>
              </a:ext>
            </a:extLst>
          </p:cNvPr>
          <p:cNvSpPr/>
          <p:nvPr/>
        </p:nvSpPr>
        <p:spPr>
          <a:xfrm>
            <a:off x="8000260" y="5447530"/>
            <a:ext cx="3453414" cy="742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es-ES" dirty="0">
                <a:solidFill>
                  <a:schemeClr val="tx2">
                    <a:lumMod val="50000"/>
                  </a:schemeClr>
                </a:solidFill>
              </a:rPr>
              <a:t>: Javier </a:t>
            </a:r>
            <a:r>
              <a:rPr lang="es-ES" dirty="0" err="1">
                <a:solidFill>
                  <a:schemeClr val="tx2">
                    <a:lumMod val="50000"/>
                  </a:schemeClr>
                </a:solidFill>
              </a:rPr>
              <a:t>Elechiguerra</a:t>
            </a:r>
            <a:endParaRPr lang="es-E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9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80A1C-BF64-4A88-8A9A-292E38EF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9D650-63EC-46CB-8005-AD47DEA1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8CC406-3458-4DAE-891C-4BA2DEBA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ADB5A-37F4-4DC3-BFF3-091A98AC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B3F6B-CCCF-483A-AA5F-0D4D23EC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ACA78B-92B0-4770-8B32-572F574E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C6C8F-A14C-4EE7-8484-472956BF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5DA34-E34C-4517-8AA8-780D2C21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601E36-C002-47C9-8DBC-EAF64EE4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1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E1157-EF8C-4804-8D2B-5668EA76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6D03A-FD9D-447B-9D9F-14CA503C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6FDD5E-560B-486F-92E8-E97563B6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8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0FDCF-976E-49D3-9B8C-A56EB6B6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8FE8BF-115F-4D9E-9DAB-4B0EC21E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4D0D0D-AEC0-4F23-B709-8856571A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CA979-D37D-4B25-AF05-58BF42D4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B881C-8FB8-4733-94D5-9D6DF1F3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C86CD7-AD41-4EC2-AB61-68102FB6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37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Ele Bat</dc:creator>
  <cp:lastModifiedBy>Javier Ele Bat</cp:lastModifiedBy>
  <cp:revision>2</cp:revision>
  <dcterms:created xsi:type="dcterms:W3CDTF">2020-06-30T15:09:26Z</dcterms:created>
  <dcterms:modified xsi:type="dcterms:W3CDTF">2020-06-30T15:17:07Z</dcterms:modified>
</cp:coreProperties>
</file>