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936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14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6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72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7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42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1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09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7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3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69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77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2604-E285-4500-989D-C7280CBA6205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B637A-9B1C-42D9-A5B6-9880AC7D9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1696078" y="3144956"/>
                <a:ext cx="50009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78" y="3144956"/>
                <a:ext cx="50009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ector 5"/>
          <p:cNvSpPr/>
          <p:nvPr/>
        </p:nvSpPr>
        <p:spPr>
          <a:xfrm>
            <a:off x="952428" y="845672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onector 6"/>
          <p:cNvSpPr/>
          <p:nvPr/>
        </p:nvSpPr>
        <p:spPr>
          <a:xfrm>
            <a:off x="952428" y="1759304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onector 7"/>
          <p:cNvSpPr/>
          <p:nvPr/>
        </p:nvSpPr>
        <p:spPr>
          <a:xfrm>
            <a:off x="952428" y="5314675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187865" y="3133290"/>
                <a:ext cx="51975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5" y="3133290"/>
                <a:ext cx="51975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ector 12"/>
          <p:cNvSpPr/>
          <p:nvPr/>
        </p:nvSpPr>
        <p:spPr>
          <a:xfrm>
            <a:off x="2658324" y="364067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onector 13"/>
          <p:cNvSpPr/>
          <p:nvPr/>
        </p:nvSpPr>
        <p:spPr>
          <a:xfrm>
            <a:off x="2658324" y="1001486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onector 14"/>
          <p:cNvSpPr/>
          <p:nvPr/>
        </p:nvSpPr>
        <p:spPr>
          <a:xfrm>
            <a:off x="2658324" y="2049682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onector 16"/>
          <p:cNvSpPr/>
          <p:nvPr/>
        </p:nvSpPr>
        <p:spPr>
          <a:xfrm>
            <a:off x="2658324" y="4365632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onector 17"/>
          <p:cNvSpPr/>
          <p:nvPr/>
        </p:nvSpPr>
        <p:spPr>
          <a:xfrm>
            <a:off x="2658324" y="5003051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onector 18"/>
          <p:cNvSpPr/>
          <p:nvPr/>
        </p:nvSpPr>
        <p:spPr>
          <a:xfrm>
            <a:off x="2658324" y="6051247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/>
              <p:cNvSpPr txBox="1"/>
              <p:nvPr/>
            </p:nvSpPr>
            <p:spPr>
              <a:xfrm>
                <a:off x="3528948" y="1124244"/>
                <a:ext cx="50009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48" y="1124244"/>
                <a:ext cx="50009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/>
              <p:cNvSpPr txBox="1"/>
              <p:nvPr/>
            </p:nvSpPr>
            <p:spPr>
              <a:xfrm>
                <a:off x="3528948" y="5131711"/>
                <a:ext cx="500093" cy="47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a-E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48" y="5131711"/>
                <a:ext cx="500093" cy="470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/>
              <p:cNvSpPr txBox="1"/>
              <p:nvPr/>
            </p:nvSpPr>
            <p:spPr>
              <a:xfrm>
                <a:off x="3284407" y="3143134"/>
                <a:ext cx="1776611" cy="4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ca-E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d>
                        <m:dPr>
                          <m:ctrlPr>
                            <a:rPr lang="ca-E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ca-E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ca-E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ca-E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07" y="3143134"/>
                <a:ext cx="1776611" cy="470000"/>
              </a:xfrm>
              <a:prstGeom prst="rect">
                <a:avLst/>
              </a:prstGeom>
              <a:blipFill rotWithShape="0">
                <a:blip r:embed="rId6"/>
                <a:stretch>
                  <a:fillRect l="-1031" r="-25430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/>
              <p:cNvSpPr txBox="1"/>
              <p:nvPr/>
            </p:nvSpPr>
            <p:spPr>
              <a:xfrm>
                <a:off x="5805598" y="3128401"/>
                <a:ext cx="50009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598" y="3128401"/>
                <a:ext cx="50009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/>
              <p:cNvSpPr txBox="1"/>
              <p:nvPr/>
            </p:nvSpPr>
            <p:spPr>
              <a:xfrm>
                <a:off x="7330565" y="3133290"/>
                <a:ext cx="50009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65" y="3133290"/>
                <a:ext cx="50009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ector 27"/>
          <p:cNvSpPr/>
          <p:nvPr/>
        </p:nvSpPr>
        <p:spPr>
          <a:xfrm>
            <a:off x="6578354" y="902336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onector 28"/>
          <p:cNvSpPr/>
          <p:nvPr/>
        </p:nvSpPr>
        <p:spPr>
          <a:xfrm>
            <a:off x="6578354" y="1815968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onector 29"/>
          <p:cNvSpPr/>
          <p:nvPr/>
        </p:nvSpPr>
        <p:spPr>
          <a:xfrm>
            <a:off x="6578354" y="5371339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onector 30"/>
          <p:cNvSpPr/>
          <p:nvPr/>
        </p:nvSpPr>
        <p:spPr>
          <a:xfrm>
            <a:off x="8284250" y="420731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onector 31"/>
          <p:cNvSpPr/>
          <p:nvPr/>
        </p:nvSpPr>
        <p:spPr>
          <a:xfrm>
            <a:off x="8284250" y="1058150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onector 32"/>
          <p:cNvSpPr/>
          <p:nvPr/>
        </p:nvSpPr>
        <p:spPr>
          <a:xfrm>
            <a:off x="8284250" y="2106346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onector 33"/>
          <p:cNvSpPr/>
          <p:nvPr/>
        </p:nvSpPr>
        <p:spPr>
          <a:xfrm>
            <a:off x="8284250" y="4422296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onector 34"/>
          <p:cNvSpPr/>
          <p:nvPr/>
        </p:nvSpPr>
        <p:spPr>
          <a:xfrm>
            <a:off x="8284250" y="5059715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onector 35"/>
          <p:cNvSpPr/>
          <p:nvPr/>
        </p:nvSpPr>
        <p:spPr>
          <a:xfrm>
            <a:off x="8295003" y="6107910"/>
            <a:ext cx="436250" cy="46087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/>
              <p:cNvSpPr txBox="1"/>
              <p:nvPr/>
            </p:nvSpPr>
            <p:spPr>
              <a:xfrm>
                <a:off x="9133819" y="1084594"/>
                <a:ext cx="50009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819" y="1084594"/>
                <a:ext cx="50009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64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/>
              <p:cNvSpPr txBox="1"/>
              <p:nvPr/>
            </p:nvSpPr>
            <p:spPr>
              <a:xfrm>
                <a:off x="9133819" y="5015961"/>
                <a:ext cx="500093" cy="47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a-E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819" y="5015961"/>
                <a:ext cx="500093" cy="4700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/>
              <p:cNvSpPr txBox="1"/>
              <p:nvPr/>
            </p:nvSpPr>
            <p:spPr>
              <a:xfrm>
                <a:off x="8902080" y="3166011"/>
                <a:ext cx="1776611" cy="4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ca-E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d>
                        <m:dPr>
                          <m:ctrlPr>
                            <a:rPr lang="ca-E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a-E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ca-E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ca-E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ca-E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ca-E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80" y="3166011"/>
                <a:ext cx="1776611" cy="470000"/>
              </a:xfrm>
              <a:prstGeom prst="rect">
                <a:avLst/>
              </a:prstGeom>
              <a:blipFill rotWithShape="0">
                <a:blip r:embed="rId11"/>
                <a:stretch>
                  <a:fillRect l="-685" r="-23630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/>
              <p:cNvSpPr txBox="1"/>
              <p:nvPr/>
            </p:nvSpPr>
            <p:spPr>
              <a:xfrm>
                <a:off x="11363515" y="3174346"/>
                <a:ext cx="50009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ca-E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a-E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ca-ES" sz="2400" b="1" dirty="0" smtClean="0"/>
              </a:p>
            </p:txBody>
          </p:sp>
        </mc:Choice>
        <mc:Fallback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515" y="3174346"/>
                <a:ext cx="500093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3896" r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/>
          <p:cNvCxnSpPr/>
          <p:nvPr/>
        </p:nvCxnSpPr>
        <p:spPr>
          <a:xfrm flipV="1">
            <a:off x="528164" y="1345119"/>
            <a:ext cx="472617" cy="159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640858" y="2239483"/>
            <a:ext cx="324832" cy="759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21483" y="3708713"/>
            <a:ext cx="406003" cy="1422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1348635" y="1267039"/>
            <a:ext cx="588763" cy="176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1352434" y="2243748"/>
            <a:ext cx="352170" cy="81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V="1">
            <a:off x="1314821" y="3788068"/>
            <a:ext cx="482723" cy="1469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V="1">
            <a:off x="2160184" y="824944"/>
            <a:ext cx="504486" cy="222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V="1">
            <a:off x="2246932" y="1519027"/>
            <a:ext cx="461155" cy="161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258790" y="3579876"/>
            <a:ext cx="481149" cy="69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2142357" y="3739715"/>
            <a:ext cx="512217" cy="124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2054207" y="3768274"/>
            <a:ext cx="630592" cy="228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3095329" y="678380"/>
            <a:ext cx="412564" cy="39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>
            <a:off x="3128606" y="1267039"/>
            <a:ext cx="400342" cy="181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V="1">
            <a:off x="3117785" y="1568896"/>
            <a:ext cx="380521" cy="51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/>
          <p:nvPr/>
        </p:nvCxnSpPr>
        <p:spPr>
          <a:xfrm>
            <a:off x="3034302" y="4667544"/>
            <a:ext cx="433621" cy="46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>
            <a:off x="3154591" y="5290153"/>
            <a:ext cx="313331" cy="3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 flipV="1">
            <a:off x="3061309" y="5583807"/>
            <a:ext cx="406613" cy="74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V="1">
            <a:off x="4043308" y="3613134"/>
            <a:ext cx="564745" cy="148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>
            <a:off x="3839154" y="1661815"/>
            <a:ext cx="34019" cy="1522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5418180" y="3375788"/>
            <a:ext cx="320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5134488" y="3549972"/>
            <a:ext cx="84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100" dirty="0" err="1" smtClean="0"/>
              <a:t>sampling</a:t>
            </a:r>
            <a:endParaRPr lang="es-ES" sz="1100" dirty="0"/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6107167" y="1363213"/>
            <a:ext cx="455694" cy="1539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endCxn id="29" idx="3"/>
          </p:cNvCxnSpPr>
          <p:nvPr/>
        </p:nvCxnSpPr>
        <p:spPr>
          <a:xfrm flipV="1">
            <a:off x="6219861" y="2209351"/>
            <a:ext cx="422380" cy="749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>
            <a:off x="6144047" y="3670314"/>
            <a:ext cx="491329" cy="161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>
            <a:off x="6931536" y="1404404"/>
            <a:ext cx="526590" cy="158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>
            <a:off x="6954144" y="2304419"/>
            <a:ext cx="352170" cy="81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 flipV="1">
            <a:off x="6907086" y="3739715"/>
            <a:ext cx="469656" cy="1550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V="1">
            <a:off x="7712124" y="884645"/>
            <a:ext cx="605810" cy="215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 flipV="1">
            <a:off x="7856725" y="1612650"/>
            <a:ext cx="483254" cy="143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>
            <a:off x="7879328" y="3654606"/>
            <a:ext cx="406737" cy="745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>
            <a:off x="7733086" y="3723185"/>
            <a:ext cx="584848" cy="131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>
            <a:off x="7656301" y="3760848"/>
            <a:ext cx="642298" cy="2347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8750382" y="746478"/>
            <a:ext cx="340020" cy="33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>
            <a:off x="8755644" y="1277715"/>
            <a:ext cx="291282" cy="8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 flipV="1">
            <a:off x="8751068" y="1642582"/>
            <a:ext cx="380521" cy="51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/>
          <p:nvPr/>
        </p:nvCxnSpPr>
        <p:spPr>
          <a:xfrm>
            <a:off x="8731253" y="4753031"/>
            <a:ext cx="359149" cy="306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8750382" y="5284680"/>
            <a:ext cx="296544" cy="12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 flipV="1">
            <a:off x="8750382" y="5512041"/>
            <a:ext cx="406613" cy="64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/>
          <p:nvPr/>
        </p:nvCxnSpPr>
        <p:spPr>
          <a:xfrm flipV="1">
            <a:off x="9675010" y="3590066"/>
            <a:ext cx="488507" cy="1293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>
            <a:off x="9404901" y="1815968"/>
            <a:ext cx="38354" cy="1368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/>
          <p:nvPr/>
        </p:nvCxnSpPr>
        <p:spPr>
          <a:xfrm>
            <a:off x="10971078" y="3412391"/>
            <a:ext cx="320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10719789" y="3613134"/>
            <a:ext cx="84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100" dirty="0" err="1" smtClean="0"/>
              <a:t>sampling</a:t>
            </a:r>
            <a:endParaRPr lang="es-ES" sz="1100" dirty="0"/>
          </a:p>
        </p:txBody>
      </p:sp>
      <p:cxnSp>
        <p:nvCxnSpPr>
          <p:cNvPr id="142" name="Conector recto 141"/>
          <p:cNvCxnSpPr/>
          <p:nvPr/>
        </p:nvCxnSpPr>
        <p:spPr>
          <a:xfrm>
            <a:off x="1170553" y="2411404"/>
            <a:ext cx="0" cy="2622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2885974" y="5544184"/>
            <a:ext cx="0" cy="4356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/>
          <p:cNvCxnSpPr/>
          <p:nvPr/>
        </p:nvCxnSpPr>
        <p:spPr>
          <a:xfrm flipV="1">
            <a:off x="7918288" y="2580438"/>
            <a:ext cx="390142" cy="56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 flipV="1">
            <a:off x="2271580" y="2580438"/>
            <a:ext cx="422214" cy="712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2885974" y="1554109"/>
            <a:ext cx="0" cy="4356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8502375" y="1597471"/>
            <a:ext cx="0" cy="4356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8502375" y="5601711"/>
            <a:ext cx="0" cy="4356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6796479" y="2519338"/>
            <a:ext cx="0" cy="2622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Rozalén Sarmiento</dc:creator>
  <cp:lastModifiedBy>Javier Rozalén Sarmiento</cp:lastModifiedBy>
  <cp:revision>6</cp:revision>
  <dcterms:created xsi:type="dcterms:W3CDTF">2022-07-05T21:31:07Z</dcterms:created>
  <dcterms:modified xsi:type="dcterms:W3CDTF">2022-07-05T21:58:04Z</dcterms:modified>
</cp:coreProperties>
</file>