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471" r:id="rId5"/>
    <p:sldId id="470" r:id="rId6"/>
    <p:sldId id="469" r:id="rId7"/>
    <p:sldId id="373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CF"/>
    <a:srgbClr val="0A2F40"/>
    <a:srgbClr val="CEE9F8"/>
    <a:srgbClr val="668EAE"/>
    <a:srgbClr val="255C81"/>
    <a:srgbClr val="102E3F"/>
    <a:srgbClr val="4BA57E"/>
    <a:srgbClr val="FFD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2" autoAdjust="0"/>
    <p:restoredTop sz="94660"/>
  </p:normalViewPr>
  <p:slideViewPr>
    <p:cSldViewPr>
      <p:cViewPr varScale="1">
        <p:scale>
          <a:sx n="74" d="100"/>
          <a:sy n="74" d="100"/>
        </p:scale>
        <p:origin x="1338" y="90"/>
      </p:cViewPr>
      <p:guideLst>
        <p:guide orient="horz" pos="3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39E8892D-7302-46BB-8CCA-CF7D778BEF19}" type="datetimeFigureOut">
              <a:rPr lang="es-ES_tradnl"/>
              <a:pPr>
                <a:defRPr/>
              </a:pPr>
              <a:t>20/03/2021</a:t>
            </a:fld>
            <a:endParaRPr lang="es-ES_tradnl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1C6F5778-0DE3-4841-BE83-D085AC051D7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814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u="none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578BD3C6-EB21-487D-B48B-D32DC44409FA}" type="datetimeFigureOut">
              <a:rPr lang="es-ES"/>
              <a:pPr>
                <a:defRPr/>
              </a:pPr>
              <a:t>20/03/2021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u="none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3EDA29F8-3698-46B6-8FC4-C5B5167B70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022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87072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</p:txBody>
      </p:sp>
      <p:sp>
        <p:nvSpPr>
          <p:cNvPr id="1028" name="AutoShape 10"/>
          <p:cNvSpPr>
            <a:spLocks/>
          </p:cNvSpPr>
          <p:nvPr userDrawn="1"/>
        </p:nvSpPr>
        <p:spPr bwMode="auto">
          <a:xfrm>
            <a:off x="4343400" y="6400800"/>
            <a:ext cx="457200" cy="2540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rgbClr val="44B5CA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s-ES_tradnl" u="none">
              <a:latin typeface="Gill Sans" charset="0"/>
            </a:endParaRPr>
          </a:p>
        </p:txBody>
      </p:sp>
      <p:sp>
        <p:nvSpPr>
          <p:cNvPr id="1029" name="Rectangle 3"/>
          <p:cNvSpPr>
            <a:spLocks/>
          </p:cNvSpPr>
          <p:nvPr userDrawn="1"/>
        </p:nvSpPr>
        <p:spPr bwMode="auto">
          <a:xfrm>
            <a:off x="4448175" y="6445250"/>
            <a:ext cx="244475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fld id="{34DE2273-61FB-4C65-A52D-DA4285B2D20D}" type="slidenum">
              <a:rPr lang="es-ES_tradnl" sz="1100" u="none">
                <a:solidFill>
                  <a:srgbClr val="003F52"/>
                </a:solidFill>
                <a:ea typeface="MS PGothic" pitchFamily="34" charset="-128"/>
                <a:sym typeface="Arial" pitchFamily="34" charset="0"/>
              </a:rPr>
              <a:pPr/>
              <a:t>‹Nº›</a:t>
            </a:fld>
            <a:endParaRPr lang="es-ES_tradnl" sz="1100" u="none">
              <a:solidFill>
                <a:srgbClr val="003F52"/>
              </a:solidFill>
              <a:ea typeface="MS PGothic" pitchFamily="34" charset="-128"/>
              <a:sym typeface="Arial" pitchFamily="34" charset="0"/>
            </a:endParaRPr>
          </a:p>
        </p:txBody>
      </p:sp>
      <p:pic>
        <p:nvPicPr>
          <p:cNvPr id="1030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2900" y="6399213"/>
            <a:ext cx="10160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31" name="Rectangle 12"/>
          <p:cNvSpPr>
            <a:spLocks/>
          </p:cNvSpPr>
          <p:nvPr userDrawn="1"/>
        </p:nvSpPr>
        <p:spPr bwMode="auto">
          <a:xfrm>
            <a:off x="128588" y="6372225"/>
            <a:ext cx="825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s-ES_tradnl" sz="1100" u="none">
                <a:solidFill>
                  <a:srgbClr val="162E3E"/>
                </a:solidFill>
                <a:latin typeface="Arial Bold" charset="0"/>
                <a:ea typeface="MS PGothic" pitchFamily="34" charset="-128"/>
                <a:sym typeface="Arial Bold" charset="0"/>
              </a:rPr>
              <a:t>Área</a:t>
            </a:r>
          </a:p>
          <a:p>
            <a:pPr algn="l"/>
            <a:r>
              <a:rPr lang="es-ES_tradnl" sz="1100" u="none">
                <a:solidFill>
                  <a:srgbClr val="162E3E"/>
                </a:solidFill>
                <a:ea typeface="MS PGothic" pitchFamily="34" charset="-128"/>
                <a:sym typeface="Arial" pitchFamily="34" charset="0"/>
              </a:rPr>
              <a:t>Razón Social</a:t>
            </a:r>
          </a:p>
        </p:txBody>
      </p:sp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9700" y="6197600"/>
            <a:ext cx="8763000" cy="36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3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68300"/>
            <a:ext cx="317500" cy="3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ACF"/>
        </a:buClr>
        <a:buSzPct val="200000"/>
        <a:buChar char="•"/>
        <a:defRPr>
          <a:solidFill>
            <a:srgbClr val="255C8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ACF"/>
        </a:buClr>
        <a:buFont typeface="Wingdings" pitchFamily="2" charset="2"/>
        <a:buChar char="§"/>
        <a:defRPr sz="1600">
          <a:solidFill>
            <a:srgbClr val="255C8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255C8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188912"/>
            <a:ext cx="6059016" cy="503683"/>
          </a:xfrm>
          <a:solidFill>
            <a:srgbClr val="FF0000"/>
          </a:solidFill>
        </p:spPr>
        <p:txBody>
          <a:bodyPr/>
          <a:lstStyle/>
          <a:p>
            <a:r>
              <a:rPr lang="es-ES" b="1" dirty="0" smtClean="0">
                <a:solidFill>
                  <a:srgbClr val="FFC000"/>
                </a:solidFill>
              </a:rPr>
              <a:t>    AIRES ACONDICIONADOS</a:t>
            </a:r>
            <a:endParaRPr lang="es-ES" b="1" dirty="0">
              <a:solidFill>
                <a:srgbClr val="FFC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6" y="857333"/>
            <a:ext cx="4176464" cy="27364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68241"/>
            <a:ext cx="4299942" cy="27254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6" y="3758474"/>
            <a:ext cx="4176464" cy="24068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20" y="3769383"/>
            <a:ext cx="4326837" cy="23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8341" y="160467"/>
            <a:ext cx="5987008" cy="548209"/>
          </a:xfrm>
          <a:solidFill>
            <a:srgbClr val="FF0000"/>
          </a:solidFill>
        </p:spPr>
        <p:txBody>
          <a:bodyPr/>
          <a:lstStyle/>
          <a:p>
            <a:r>
              <a:rPr lang="es-ES" b="1" dirty="0" smtClean="0">
                <a:solidFill>
                  <a:srgbClr val="FFC000"/>
                </a:solidFill>
              </a:rPr>
              <a:t>                ELECTRICIDAD</a:t>
            </a:r>
            <a:endParaRPr lang="es-ES" b="1" dirty="0">
              <a:solidFill>
                <a:srgbClr val="FFC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" y="808167"/>
            <a:ext cx="4680520" cy="31409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08167"/>
            <a:ext cx="3816424" cy="31409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8626"/>
            <a:ext cx="4326309" cy="26207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48626"/>
            <a:ext cx="3672408" cy="26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796" y="143576"/>
            <a:ext cx="4834880" cy="462262"/>
          </a:xfrm>
          <a:solidFill>
            <a:srgbClr val="FF0000"/>
          </a:solidFill>
        </p:spPr>
        <p:txBody>
          <a:bodyPr/>
          <a:lstStyle/>
          <a:p>
            <a:r>
              <a:rPr lang="es-ES" b="1" dirty="0" smtClean="0">
                <a:solidFill>
                  <a:srgbClr val="FFC000"/>
                </a:solidFill>
              </a:rPr>
              <a:t>AREAS GENERALES </a:t>
            </a:r>
            <a:endParaRPr lang="es-ES" b="1" dirty="0">
              <a:solidFill>
                <a:srgbClr val="FFC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77846"/>
            <a:ext cx="4392488" cy="26791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677846"/>
            <a:ext cx="4392488" cy="26791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429000"/>
            <a:ext cx="4392488" cy="333836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0"/>
            <a:ext cx="4392488" cy="33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39467"/>
            <a:ext cx="4320480" cy="238953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 rot="10800000" flipV="1">
            <a:off x="2123727" y="316191"/>
            <a:ext cx="5112567" cy="52322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u="none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PLOMERIA</a:t>
            </a:r>
            <a:endParaRPr lang="es-ES" b="1" u="none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9" y="1039467"/>
            <a:ext cx="4139398" cy="2389533"/>
          </a:xfrm>
          <a:prstGeom prst="rect">
            <a:avLst/>
          </a:prstGeom>
        </p:spPr>
      </p:pic>
      <p:sp>
        <p:nvSpPr>
          <p:cNvPr id="7" name="AutoShape 2" descr="blob:https://web.whatsapp.com/9fde2792-6ed5-4896-8771-345a3d9cb3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blob:https://web.whatsapp.com/9fde2792-6ed5-4896-8771-345a3d9cb3f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8" descr="blob:https://web.whatsapp.com/9fde2792-6ed5-4896-8771-345a3d9cb3f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10" descr="blob:https://web.whatsapp.com/9fde2792-6ed5-4896-8771-345a3d9cb3f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" y="3612425"/>
            <a:ext cx="4192017" cy="300707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57" y="3629055"/>
            <a:ext cx="4112429" cy="29904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3D9F2AE2AD94E961AB695C749DA2F" ma:contentTypeVersion="0" ma:contentTypeDescription="Crear nuevo documento." ma:contentTypeScope="" ma:versionID="50fdbc83b6c608fefaf3bb9ecb5247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86DF364-0088-4B0B-84EB-8A1D7E3964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A28830-0184-4C4B-A727-9C4893987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A73555-C0B2-4A08-B3B2-617096070A9E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Pages>0</Pages>
  <Words>8</Words>
  <Characters>0</Characters>
  <Application>Microsoft Office PowerPoint</Application>
  <PresentationFormat>Presentación en pantalla (4:3)</PresentationFormat>
  <Lines>0</Lines>
  <Paragraphs>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ＭＳ Ｐゴシック</vt:lpstr>
      <vt:lpstr>ＭＳ Ｐゴシック</vt:lpstr>
      <vt:lpstr>Arial</vt:lpstr>
      <vt:lpstr>Arial Bold</vt:lpstr>
      <vt:lpstr>Calibri</vt:lpstr>
      <vt:lpstr>Gill Sans</vt:lpstr>
      <vt:lpstr>Wingdings</vt:lpstr>
      <vt:lpstr>ヒラギノ角ゴ ProN W3</vt:lpstr>
      <vt:lpstr>Diseño personalizado</vt:lpstr>
      <vt:lpstr>    AIRES ACONDICIONADOS</vt:lpstr>
      <vt:lpstr>                ELECTRICIDAD</vt:lpstr>
      <vt:lpstr>AREAS GENERALES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ELIZABETH MUNOZ SANCHEZ</dc:creator>
  <cp:lastModifiedBy>USUARIO</cp:lastModifiedBy>
  <cp:revision>223</cp:revision>
  <dcterms:modified xsi:type="dcterms:W3CDTF">2021-03-20T14:25:33Z</dcterms:modified>
</cp:coreProperties>
</file>