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4"/>
  </p:sldMasterIdLst>
  <p:notesMasterIdLst>
    <p:notesMasterId r:id="rId8"/>
  </p:notesMasterIdLst>
  <p:handoutMasterIdLst>
    <p:handoutMasterId r:id="rId9"/>
  </p:handoutMasterIdLst>
  <p:sldIdLst>
    <p:sldId id="471" r:id="rId5"/>
    <p:sldId id="470" r:id="rId6"/>
    <p:sldId id="469" r:id="rId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800" u="sng" kern="1200">
        <a:solidFill>
          <a:srgbClr val="000000"/>
        </a:solidFill>
        <a:latin typeface="Arial" pitchFamily="34" charset="0"/>
        <a:ea typeface="ヒラギノ角ゴ ProN W3" charset="-128"/>
        <a:cs typeface="+mn-cs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2800" u="sng" kern="1200">
        <a:solidFill>
          <a:srgbClr val="000000"/>
        </a:solidFill>
        <a:latin typeface="Arial" pitchFamily="34" charset="0"/>
        <a:ea typeface="ヒラギノ角ゴ ProN W3" charset="-128"/>
        <a:cs typeface="+mn-cs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2800" u="sng" kern="1200">
        <a:solidFill>
          <a:srgbClr val="000000"/>
        </a:solidFill>
        <a:latin typeface="Arial" pitchFamily="34" charset="0"/>
        <a:ea typeface="ヒラギノ角ゴ ProN W3" charset="-128"/>
        <a:cs typeface="+mn-cs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2800" u="sng" kern="1200">
        <a:solidFill>
          <a:srgbClr val="000000"/>
        </a:solidFill>
        <a:latin typeface="Arial" pitchFamily="34" charset="0"/>
        <a:ea typeface="ヒラギノ角ゴ ProN W3" charset="-128"/>
        <a:cs typeface="+mn-cs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2800" u="sng" kern="1200">
        <a:solidFill>
          <a:srgbClr val="000000"/>
        </a:solidFill>
        <a:latin typeface="Arial" pitchFamily="34" charset="0"/>
        <a:ea typeface="ヒラギノ角ゴ ProN W3" charset="-128"/>
        <a:cs typeface="+mn-cs"/>
        <a:sym typeface="Gill Sans" charset="0"/>
      </a:defRPr>
    </a:lvl5pPr>
    <a:lvl6pPr marL="2286000" algn="l" defTabSz="914400" rtl="0" eaLnBrk="1" latinLnBrk="0" hangingPunct="1">
      <a:defRPr sz="2800" u="sng" kern="1200">
        <a:solidFill>
          <a:srgbClr val="000000"/>
        </a:solidFill>
        <a:latin typeface="Arial" pitchFamily="34" charset="0"/>
        <a:ea typeface="ヒラギノ角ゴ ProN W3" charset="-128"/>
        <a:cs typeface="+mn-cs"/>
        <a:sym typeface="Gill Sans" charset="0"/>
      </a:defRPr>
    </a:lvl6pPr>
    <a:lvl7pPr marL="2743200" algn="l" defTabSz="914400" rtl="0" eaLnBrk="1" latinLnBrk="0" hangingPunct="1">
      <a:defRPr sz="2800" u="sng" kern="1200">
        <a:solidFill>
          <a:srgbClr val="000000"/>
        </a:solidFill>
        <a:latin typeface="Arial" pitchFamily="34" charset="0"/>
        <a:ea typeface="ヒラギノ角ゴ ProN W3" charset="-128"/>
        <a:cs typeface="+mn-cs"/>
        <a:sym typeface="Gill Sans" charset="0"/>
      </a:defRPr>
    </a:lvl7pPr>
    <a:lvl8pPr marL="3200400" algn="l" defTabSz="914400" rtl="0" eaLnBrk="1" latinLnBrk="0" hangingPunct="1">
      <a:defRPr sz="2800" u="sng" kern="1200">
        <a:solidFill>
          <a:srgbClr val="000000"/>
        </a:solidFill>
        <a:latin typeface="Arial" pitchFamily="34" charset="0"/>
        <a:ea typeface="ヒラギノ角ゴ ProN W3" charset="-128"/>
        <a:cs typeface="+mn-cs"/>
        <a:sym typeface="Gill Sans" charset="0"/>
      </a:defRPr>
    </a:lvl8pPr>
    <a:lvl9pPr marL="3657600" algn="l" defTabSz="914400" rtl="0" eaLnBrk="1" latinLnBrk="0" hangingPunct="1">
      <a:defRPr sz="2800" u="sng" kern="1200">
        <a:solidFill>
          <a:srgbClr val="000000"/>
        </a:solidFill>
        <a:latin typeface="Arial" pitchFamily="34" charset="0"/>
        <a:ea typeface="ヒラギノ角ゴ ProN W3" charset="-128"/>
        <a:cs typeface="+mn-cs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7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ACF"/>
    <a:srgbClr val="0A2F40"/>
    <a:srgbClr val="CEE9F8"/>
    <a:srgbClr val="668EAE"/>
    <a:srgbClr val="255C81"/>
    <a:srgbClr val="102E3F"/>
    <a:srgbClr val="4BA57E"/>
    <a:srgbClr val="FFDB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52" autoAdjust="0"/>
    <p:restoredTop sz="94660"/>
  </p:normalViewPr>
  <p:slideViewPr>
    <p:cSldViewPr>
      <p:cViewPr varScale="1">
        <p:scale>
          <a:sx n="74" d="100"/>
          <a:sy n="74" d="100"/>
        </p:scale>
        <p:origin x="1338" y="72"/>
      </p:cViewPr>
      <p:guideLst>
        <p:guide orient="horz" pos="3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u="none">
                <a:latin typeface="Gill Sans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u="none">
                <a:latin typeface="Gill Sans" charset="0"/>
              </a:defRPr>
            </a:lvl1pPr>
          </a:lstStyle>
          <a:p>
            <a:pPr>
              <a:defRPr/>
            </a:pPr>
            <a:fld id="{39E8892D-7302-46BB-8CCA-CF7D778BEF19}" type="datetimeFigureOut">
              <a:rPr lang="es-ES_tradnl"/>
              <a:pPr>
                <a:defRPr/>
              </a:pPr>
              <a:t>20/03/2021</a:t>
            </a:fld>
            <a:endParaRPr lang="es-ES_tradnl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u="none">
                <a:latin typeface="Gill Sans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u="none">
                <a:latin typeface="Gill Sans" charset="0"/>
              </a:defRPr>
            </a:lvl1pPr>
          </a:lstStyle>
          <a:p>
            <a:pPr>
              <a:defRPr/>
            </a:pPr>
            <a:fld id="{1C6F5778-0DE3-4841-BE83-D085AC051D72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558140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u="none">
                <a:latin typeface="Gill Sans" charset="0"/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u="none">
                <a:latin typeface="Gill Sans" charset="0"/>
              </a:defRPr>
            </a:lvl1pPr>
          </a:lstStyle>
          <a:p>
            <a:pPr>
              <a:defRPr/>
            </a:pPr>
            <a:fld id="{578BD3C6-EB21-487D-B48B-D32DC44409FA}" type="datetimeFigureOut">
              <a:rPr lang="es-ES"/>
              <a:pPr>
                <a:defRPr/>
              </a:pPr>
              <a:t>20/03/2021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s-ES" noProof="0" smtClean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 smtClean="0"/>
              <a:t>Haga clic para modificar el estilo de texto del patrón</a:t>
            </a:r>
          </a:p>
          <a:p>
            <a:pPr lvl="1"/>
            <a:r>
              <a:rPr lang="es-ES_tradnl" noProof="0" smtClean="0"/>
              <a:t>Segundo nivel</a:t>
            </a:r>
          </a:p>
          <a:p>
            <a:pPr lvl="2"/>
            <a:r>
              <a:rPr lang="es-ES_tradnl" noProof="0" smtClean="0"/>
              <a:t>Tercer nivel</a:t>
            </a:r>
          </a:p>
          <a:p>
            <a:pPr lvl="3"/>
            <a:r>
              <a:rPr lang="es-ES_tradnl" noProof="0" smtClean="0"/>
              <a:t>Cuarto nivel</a:t>
            </a:r>
          </a:p>
          <a:p>
            <a:pPr lvl="4"/>
            <a:r>
              <a:rPr lang="es-ES_tradnl" noProof="0" smtClean="0"/>
              <a:t>Quinto nivel</a:t>
            </a:r>
            <a:endParaRPr lang="es-ES" noProof="0" smtClean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u="none">
                <a:latin typeface="Gill Sans" charset="0"/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u="none">
                <a:latin typeface="Gill Sans" charset="0"/>
              </a:defRPr>
            </a:lvl1pPr>
          </a:lstStyle>
          <a:p>
            <a:pPr>
              <a:defRPr/>
            </a:pPr>
            <a:fld id="{3EDA29F8-3698-46B6-8FC4-C5B5167B702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60221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88913"/>
            <a:ext cx="2057400" cy="593725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19800" cy="59372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</p:txBody>
      </p:sp>
      <p:sp>
        <p:nvSpPr>
          <p:cNvPr id="1028" name="AutoShape 10"/>
          <p:cNvSpPr>
            <a:spLocks/>
          </p:cNvSpPr>
          <p:nvPr userDrawn="1"/>
        </p:nvSpPr>
        <p:spPr bwMode="auto">
          <a:xfrm>
            <a:off x="4343400" y="6400800"/>
            <a:ext cx="457200" cy="254000"/>
          </a:xfrm>
          <a:prstGeom prst="roundRect">
            <a:avLst>
              <a:gd name="adj" fmla="val 50000"/>
            </a:avLst>
          </a:prstGeom>
          <a:noFill/>
          <a:ln w="19050" cap="rnd">
            <a:solidFill>
              <a:srgbClr val="44B5CA"/>
            </a:solidFill>
            <a:prstDash val="sysDot"/>
            <a:miter lim="800000"/>
            <a:headEnd/>
            <a:tailEnd/>
          </a:ln>
        </p:spPr>
        <p:txBody>
          <a:bodyPr lIns="0" tIns="0" rIns="0" bIns="0"/>
          <a:lstStyle/>
          <a:p>
            <a:endParaRPr lang="es-ES_tradnl" u="none">
              <a:latin typeface="Gill Sans" charset="0"/>
            </a:endParaRPr>
          </a:p>
        </p:txBody>
      </p:sp>
      <p:sp>
        <p:nvSpPr>
          <p:cNvPr id="1029" name="Rectangle 3"/>
          <p:cNvSpPr>
            <a:spLocks/>
          </p:cNvSpPr>
          <p:nvPr userDrawn="1"/>
        </p:nvSpPr>
        <p:spPr bwMode="auto">
          <a:xfrm>
            <a:off x="4448175" y="6445250"/>
            <a:ext cx="244475" cy="168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fld id="{34DE2273-61FB-4C65-A52D-DA4285B2D20D}" type="slidenum">
              <a:rPr lang="es-ES_tradnl" sz="1100" u="none">
                <a:solidFill>
                  <a:srgbClr val="003F52"/>
                </a:solidFill>
                <a:ea typeface="MS PGothic" pitchFamily="34" charset="-128"/>
                <a:sym typeface="Arial" pitchFamily="34" charset="0"/>
              </a:rPr>
              <a:pPr/>
              <a:t>‹Nº›</a:t>
            </a:fld>
            <a:endParaRPr lang="es-ES_tradnl" sz="1100" u="none">
              <a:solidFill>
                <a:srgbClr val="003F52"/>
              </a:solidFill>
              <a:ea typeface="MS PGothic" pitchFamily="34" charset="-128"/>
              <a:sym typeface="Arial" pitchFamily="34" charset="0"/>
            </a:endParaRPr>
          </a:p>
        </p:txBody>
      </p:sp>
      <p:pic>
        <p:nvPicPr>
          <p:cNvPr id="1030" name="Picture 1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962900" y="6399213"/>
            <a:ext cx="1016000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031" name="Rectangle 12"/>
          <p:cNvSpPr>
            <a:spLocks/>
          </p:cNvSpPr>
          <p:nvPr userDrawn="1"/>
        </p:nvSpPr>
        <p:spPr bwMode="auto">
          <a:xfrm>
            <a:off x="128588" y="6372225"/>
            <a:ext cx="8255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s-ES_tradnl" sz="1100" u="none">
                <a:solidFill>
                  <a:srgbClr val="162E3E"/>
                </a:solidFill>
                <a:latin typeface="Arial Bold" charset="0"/>
                <a:ea typeface="MS PGothic" pitchFamily="34" charset="-128"/>
                <a:sym typeface="Arial Bold" charset="0"/>
              </a:rPr>
              <a:t>Área</a:t>
            </a:r>
          </a:p>
          <a:p>
            <a:pPr algn="l"/>
            <a:r>
              <a:rPr lang="es-ES_tradnl" sz="1100" u="none">
                <a:solidFill>
                  <a:srgbClr val="162E3E"/>
                </a:solidFill>
                <a:ea typeface="MS PGothic" pitchFamily="34" charset="-128"/>
                <a:sym typeface="Arial" pitchFamily="34" charset="0"/>
              </a:rPr>
              <a:t>Razón Social</a:t>
            </a:r>
          </a:p>
        </p:txBody>
      </p:sp>
      <p:pic>
        <p:nvPicPr>
          <p:cNvPr id="1032" name="Picture 14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39700" y="6197600"/>
            <a:ext cx="8763000" cy="36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033" name="Picture 8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368300"/>
            <a:ext cx="317500" cy="38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BAC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BACF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BACF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BACF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BACF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00BACF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00BACF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00BACF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00BACF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BACF"/>
        </a:buClr>
        <a:buSzPct val="200000"/>
        <a:buChar char="•"/>
        <a:defRPr>
          <a:solidFill>
            <a:srgbClr val="255C8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BACF"/>
        </a:buClr>
        <a:buFont typeface="Wingdings" pitchFamily="2" charset="2"/>
        <a:buChar char="§"/>
        <a:defRPr sz="1600">
          <a:solidFill>
            <a:srgbClr val="255C8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255C8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51720" y="188912"/>
            <a:ext cx="6059016" cy="503683"/>
          </a:xfrm>
          <a:solidFill>
            <a:srgbClr val="FF0000"/>
          </a:solidFill>
        </p:spPr>
        <p:txBody>
          <a:bodyPr/>
          <a:lstStyle/>
          <a:p>
            <a:r>
              <a:rPr lang="es-ES" b="1" dirty="0" smtClean="0">
                <a:solidFill>
                  <a:srgbClr val="FFC000"/>
                </a:solidFill>
              </a:rPr>
              <a:t>    IMPERMEABILIZANTE</a:t>
            </a:r>
            <a:endParaRPr lang="es-ES" b="1" dirty="0">
              <a:solidFill>
                <a:srgbClr val="FFC000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356992"/>
            <a:ext cx="3923928" cy="270892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754124"/>
            <a:ext cx="4176464" cy="2458851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754124"/>
            <a:ext cx="3923928" cy="2458851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356992"/>
            <a:ext cx="4176464" cy="270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80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28341" y="160467"/>
            <a:ext cx="5987008" cy="548209"/>
          </a:xfrm>
          <a:solidFill>
            <a:srgbClr val="FF0000"/>
          </a:solidFill>
        </p:spPr>
        <p:txBody>
          <a:bodyPr/>
          <a:lstStyle/>
          <a:p>
            <a:r>
              <a:rPr lang="es-ES" b="1" dirty="0" smtClean="0">
                <a:solidFill>
                  <a:srgbClr val="FFC000"/>
                </a:solidFill>
              </a:rPr>
              <a:t>                      PINTURA </a:t>
            </a:r>
            <a:endParaRPr lang="es-ES" b="1" dirty="0">
              <a:solidFill>
                <a:srgbClr val="FFC000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836712"/>
            <a:ext cx="3672408" cy="316835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845" y="836712"/>
            <a:ext cx="3234531" cy="3151117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133100"/>
            <a:ext cx="3672408" cy="2392244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329" y="4106923"/>
            <a:ext cx="3211047" cy="241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48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3768" y="143576"/>
            <a:ext cx="4834880" cy="462262"/>
          </a:xfrm>
          <a:solidFill>
            <a:srgbClr val="FF0000"/>
          </a:solidFill>
        </p:spPr>
        <p:txBody>
          <a:bodyPr/>
          <a:lstStyle/>
          <a:p>
            <a:r>
              <a:rPr lang="es-ES" b="1" dirty="0" smtClean="0">
                <a:solidFill>
                  <a:srgbClr val="FFC000"/>
                </a:solidFill>
              </a:rPr>
              <a:t>           TABLAROCA </a:t>
            </a:r>
            <a:endParaRPr lang="es-ES" b="1" dirty="0">
              <a:solidFill>
                <a:srgbClr val="FFC0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15" y="692696"/>
            <a:ext cx="4099785" cy="324036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714628"/>
            <a:ext cx="3672408" cy="321842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93" y="3995102"/>
            <a:ext cx="4113307" cy="234888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208" y="3996048"/>
            <a:ext cx="3559224" cy="229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359131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ersonalizado">
  <a:themeElements>
    <a:clrScheme name="Diseño personaliz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sng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itchFamily="34" charset="0"/>
            <a:ea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sng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itchFamily="34" charset="0"/>
            <a:ea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BF3D9F2AE2AD94E961AB695C749DA2F" ma:contentTypeVersion="0" ma:contentTypeDescription="Crear nuevo documento." ma:contentTypeScope="" ma:versionID="50fdbc83b6c608fefaf3bb9ecb52477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bba8a198e9bb40c3eeca6d0bd41257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CA73555-C0B2-4A08-B3B2-617096070A9E}">
  <ds:schemaRefs>
    <ds:schemaRef ds:uri="http://schemas.microsoft.com/office/2006/metadata/properties"/>
    <ds:schemaRef ds:uri="http://purl.org/dc/terms/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AA28830-0184-4C4B-A727-9C48939874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86DF364-0088-4B0B-84EB-8A1D7E3964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3182</TotalTime>
  <Pages>0</Pages>
  <Words>6</Words>
  <Characters>0</Characters>
  <Application>Microsoft Office PowerPoint</Application>
  <PresentationFormat>Presentación en pantalla (4:3)</PresentationFormat>
  <Lines>0</Lines>
  <Paragraphs>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2" baseType="lpstr">
      <vt:lpstr>MS PGothic</vt:lpstr>
      <vt:lpstr>MS PGothic</vt:lpstr>
      <vt:lpstr>Arial</vt:lpstr>
      <vt:lpstr>Arial Bold</vt:lpstr>
      <vt:lpstr>Calibri</vt:lpstr>
      <vt:lpstr>Gill Sans</vt:lpstr>
      <vt:lpstr>Wingdings</vt:lpstr>
      <vt:lpstr>ヒラギノ角ゴ ProN W3</vt:lpstr>
      <vt:lpstr>Diseño personalizado</vt:lpstr>
      <vt:lpstr>    IMPERMEABILIZANTE</vt:lpstr>
      <vt:lpstr>                      PINTURA </vt:lpstr>
      <vt:lpstr>           TABLAROCA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PAOLA ELIZABETH MUNOZ SANCHEZ</dc:creator>
  <cp:lastModifiedBy>USUARIO</cp:lastModifiedBy>
  <cp:revision>228</cp:revision>
  <dcterms:modified xsi:type="dcterms:W3CDTF">2021-03-20T14:28:07Z</dcterms:modified>
</cp:coreProperties>
</file>