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A47C039-81B1-4BD8-AE78-943DD9D9E6C4}">
  <a:tblStyle styleId="{4A47C039-81B1-4BD8-AE78-943DD9D9E6C4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7" y="2715911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 41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42" name="Shape 4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 rot="10800000">
              <a:off x="7113588" y="105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Shape 5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265500" y="2769000"/>
            <a:ext cx="4045199" cy="12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61" name="Shape 6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 flipH="1" rot="10800000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25" y="963300"/>
            <a:ext cx="3142773" cy="152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598" y="1068275"/>
            <a:ext cx="3846348" cy="18603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313125" y="3638600"/>
            <a:ext cx="4639499" cy="87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BIG DATA FRAMEWORKS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974225" y="3638600"/>
            <a:ext cx="3294899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Alberto Moraga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Javier Cia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Jorge Benitez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s"/>
              <a:t>Criterio 3: Calidad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975"/>
            <a:ext cx="8400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Seguridad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Tolerancia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Rendimiento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Escalabilidad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Modularidad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Eficacia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Eficiencia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98" y="1667450"/>
            <a:ext cx="1950549" cy="202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CÓDIGO</a:t>
            </a:r>
            <a:r>
              <a:rPr lang="es"/>
              <a:t> SPARK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CÓDIGO</a:t>
            </a:r>
            <a:r>
              <a:rPr lang="es"/>
              <a:t> MAPREDUCE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COMPARACIÓN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600" y="2991150"/>
            <a:ext cx="1681450" cy="117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275" y="3106300"/>
            <a:ext cx="1779825" cy="9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8916" y="2745350"/>
            <a:ext cx="1251474" cy="1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Tiempo (horas)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Planificación		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Organización		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Formación		14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Preparación		7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Programación	10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Pruebas			5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Resultado final: el mismo que el de la implementación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Planificación		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Organización		1.5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Formación		7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Preparación		5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Programación	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Pruebas			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Resultado final: el mismo que el de la implementación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050" y="3703075"/>
            <a:ext cx="1681450" cy="117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400" y="3818225"/>
            <a:ext cx="1779825" cy="9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Utilización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Usabilidad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Adaptación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Comprensión		Bajo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Lenguaje		Java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Usabilidad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Adaptación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Comprensión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Lenguaje		Scala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050" y="3703075"/>
            <a:ext cx="1681450" cy="117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750" y="3818225"/>
            <a:ext cx="1779825" cy="9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Calidad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Seguridad		Sí (Integrado)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Tolerancia		Medio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Rendimiento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Escalabilidad		Sí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Modularidad		Bajo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Eficacia			Medio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Eficiencia		Medio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Seguridad		Sí (Difícil)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Tolerancia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Rendimiento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Escalabilidad		Sí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Modularidad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Eficacia			Alto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Eficiencia		Alto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050" y="3703075"/>
            <a:ext cx="1681450" cy="117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750" y="3818225"/>
            <a:ext cx="1779825" cy="9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CONCLUSIONES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75" y="1143602"/>
            <a:ext cx="4069700" cy="3496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CONCLUSIONES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 sz="1800"/>
              <a:t>Mejor elección si lo que se busca es integridad de herramientas y utilidades.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 sz="1800"/>
              <a:t>Mejor elección si lo que se busca es potencia de procesamiento y velocidad.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650" y="1229974"/>
            <a:ext cx="1681450" cy="117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345125"/>
            <a:ext cx="1779825" cy="9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8350" y="2152350"/>
            <a:ext cx="8131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s"/>
              <a:t>Proyecto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12" y="280700"/>
            <a:ext cx="627697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68250" y="4560325"/>
            <a:ext cx="222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Alberto Moraga:48h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51550" y="4560325"/>
            <a:ext cx="222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Javier Cia: </a:t>
            </a:r>
            <a:r>
              <a:rPr lang="es"/>
              <a:t>45h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101425" y="4560325"/>
            <a:ext cx="222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Jorge Benitez: 46h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REQUISITOS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Shape 101"/>
          <p:cNvGraphicFramePr/>
          <p:nvPr/>
        </p:nvGraphicFramePr>
        <p:xfrm>
          <a:off x="828875" y="11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{4A47C039-81B1-4BD8-AE78-943DD9D9E6C4}</a:tableStyleId>
              </a:tblPr>
              <a:tblGrid>
                <a:gridCol w="676275"/>
                <a:gridCol w="501015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/>
                        <a:t>REQ.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/>
                        <a:t>DESCRIPCIÓN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RF01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El código debe realizar una función de conteo de palabras.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RF02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El código debe mapear las palabras contenidas en las frases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RF03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El código debe realizar un reduce para realizar el conteo de palabras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RF04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El código debe realizarlo de la forma más rápida posible utilizando los estándares de programación de conteo de palabras con Spark y MapReduce.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s"/>
              <a:t>Requisitos funcionales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Shape 107"/>
          <p:cNvGraphicFramePr/>
          <p:nvPr/>
        </p:nvGraphicFramePr>
        <p:xfrm>
          <a:off x="910525" y="175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{4A47C039-81B1-4BD8-AE78-943DD9D9E6C4}</a:tableStyleId>
              </a:tblPr>
              <a:tblGrid>
                <a:gridCol w="676275"/>
                <a:gridCol w="501015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/>
                        <a:t>REQ.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/>
                        <a:t>DESCRIPCIÓN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R01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El código usará la configuración de seguridad de la que HDFS dispone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R02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El código será ejecutado sobre una máquina virtual CENTOs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R03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La finalidad del código será comparar dos tecnologías, esto se debe tener en cuenta en la implementación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s"/>
              <a:t>Otros requisitos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88350" y="2152350"/>
            <a:ext cx="8131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s"/>
              <a:t>CRITERIOS DE COMPARACIÓN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s"/>
              <a:t>Criterio 1: Tiempo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975"/>
            <a:ext cx="8400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Planificación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Organización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Formación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Preparación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Programación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Pruebas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s" sz="1800"/>
              <a:t>Resultado final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628" y="1178000"/>
            <a:ext cx="2092400" cy="25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s"/>
              <a:t>Criterio 2: Utilización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975"/>
            <a:ext cx="8400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Usabilidad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Adaptación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Comprensión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 sz="1800"/>
              <a:t>Lenguaje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74" y="1411249"/>
            <a:ext cx="2227675" cy="22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