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9600175" cx="288004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2472">
          <p15:clr>
            <a:srgbClr val="A4A3A4"/>
          </p15:clr>
        </p15:guide>
        <p15:guide id="2" pos="9071">
          <p15:clr>
            <a:srgbClr val="A4A3A4"/>
          </p15:clr>
        </p15:guide>
      </p15:sldGuideLst>
    </p:ext>
    <p:ext uri="GoogleSlidesCustomDataVersion2">
      <go:slidesCustomData xmlns:go="http://customooxmlschemas.google.com/" r:id="rId7" roundtripDataSignature="AMtx7mgebUpKIUJMSXAAMwOfjR013L2DZ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2472" orient="horz"/>
        <p:guide pos="907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308225" y="1143000"/>
            <a:ext cx="22415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52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308225" y="1143000"/>
            <a:ext cx="224155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2160032" y="6480867"/>
            <a:ext cx="24480361" cy="13786732"/>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8898"/>
              <a:buFont typeface="Calibri"/>
              <a:buNone/>
              <a:defRPr sz="188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3600053" y="20799268"/>
            <a:ext cx="21600319" cy="956087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3150"/>
              </a:spcBef>
              <a:spcAft>
                <a:spcPts val="0"/>
              </a:spcAft>
              <a:buClr>
                <a:schemeClr val="dk1"/>
              </a:buClr>
              <a:buSzPts val="7559"/>
              <a:buNone/>
              <a:defRPr sz="7558"/>
            </a:lvl1pPr>
            <a:lvl2pPr lvl="1" algn="ctr">
              <a:lnSpc>
                <a:spcPct val="90000"/>
              </a:lnSpc>
              <a:spcBef>
                <a:spcPts val="1575"/>
              </a:spcBef>
              <a:spcAft>
                <a:spcPts val="0"/>
              </a:spcAft>
              <a:buClr>
                <a:schemeClr val="dk1"/>
              </a:buClr>
              <a:buSzPts val="6299"/>
              <a:buNone/>
              <a:defRPr sz="6299"/>
            </a:lvl2pPr>
            <a:lvl3pPr lvl="2" algn="ctr">
              <a:lnSpc>
                <a:spcPct val="90000"/>
              </a:lnSpc>
              <a:spcBef>
                <a:spcPts val="1575"/>
              </a:spcBef>
              <a:spcAft>
                <a:spcPts val="0"/>
              </a:spcAft>
              <a:buClr>
                <a:schemeClr val="dk1"/>
              </a:buClr>
              <a:buSzPts val="5669"/>
              <a:buNone/>
              <a:defRPr sz="5669"/>
            </a:lvl3pPr>
            <a:lvl4pPr lvl="3" algn="ctr">
              <a:lnSpc>
                <a:spcPct val="90000"/>
              </a:lnSpc>
              <a:spcBef>
                <a:spcPts val="1575"/>
              </a:spcBef>
              <a:spcAft>
                <a:spcPts val="0"/>
              </a:spcAft>
              <a:buClr>
                <a:schemeClr val="dk1"/>
              </a:buClr>
              <a:buSzPts val="5040"/>
              <a:buNone/>
              <a:defRPr sz="5040"/>
            </a:lvl4pPr>
            <a:lvl5pPr lvl="4" algn="ctr">
              <a:lnSpc>
                <a:spcPct val="90000"/>
              </a:lnSpc>
              <a:spcBef>
                <a:spcPts val="1575"/>
              </a:spcBef>
              <a:spcAft>
                <a:spcPts val="0"/>
              </a:spcAft>
              <a:buClr>
                <a:schemeClr val="dk1"/>
              </a:buClr>
              <a:buSzPts val="5040"/>
              <a:buNone/>
              <a:defRPr sz="5040"/>
            </a:lvl5pPr>
            <a:lvl6pPr lvl="5" algn="ctr">
              <a:lnSpc>
                <a:spcPct val="90000"/>
              </a:lnSpc>
              <a:spcBef>
                <a:spcPts val="1575"/>
              </a:spcBef>
              <a:spcAft>
                <a:spcPts val="0"/>
              </a:spcAft>
              <a:buClr>
                <a:schemeClr val="dk1"/>
              </a:buClr>
              <a:buSzPts val="5040"/>
              <a:buNone/>
              <a:defRPr sz="5040"/>
            </a:lvl6pPr>
            <a:lvl7pPr lvl="6" algn="ctr">
              <a:lnSpc>
                <a:spcPct val="90000"/>
              </a:lnSpc>
              <a:spcBef>
                <a:spcPts val="1575"/>
              </a:spcBef>
              <a:spcAft>
                <a:spcPts val="0"/>
              </a:spcAft>
              <a:buClr>
                <a:schemeClr val="dk1"/>
              </a:buClr>
              <a:buSzPts val="5040"/>
              <a:buNone/>
              <a:defRPr sz="5040"/>
            </a:lvl7pPr>
            <a:lvl8pPr lvl="7" algn="ctr">
              <a:lnSpc>
                <a:spcPct val="90000"/>
              </a:lnSpc>
              <a:spcBef>
                <a:spcPts val="1575"/>
              </a:spcBef>
              <a:spcAft>
                <a:spcPts val="0"/>
              </a:spcAft>
              <a:buClr>
                <a:schemeClr val="dk1"/>
              </a:buClr>
              <a:buSzPts val="5040"/>
              <a:buNone/>
              <a:defRPr sz="5040"/>
            </a:lvl8pPr>
            <a:lvl9pPr lvl="8" algn="ctr">
              <a:lnSpc>
                <a:spcPct val="90000"/>
              </a:lnSpc>
              <a:spcBef>
                <a:spcPts val="1575"/>
              </a:spcBef>
              <a:spcAft>
                <a:spcPts val="0"/>
              </a:spcAft>
              <a:buClr>
                <a:schemeClr val="dk1"/>
              </a:buClr>
              <a:buSzPts val="5040"/>
              <a:buNone/>
              <a:defRPr sz="5040"/>
            </a:lvl9pPr>
          </a:lstStyle>
          <a:p/>
        </p:txBody>
      </p:sp>
      <p:sp>
        <p:nvSpPr>
          <p:cNvPr id="18" name="Google Shape;18;p3"/>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1980029" y="2108352"/>
            <a:ext cx="24840367" cy="76542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p:nvPr>
            <p:ph idx="1" type="body"/>
          </p:nvPr>
        </p:nvSpPr>
        <p:spPr>
          <a:xfrm rot="5400000">
            <a:off x="1837234" y="10684511"/>
            <a:ext cx="25125956" cy="248403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75" name="Google Shape;75;p12"/>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6935688" y="15782962"/>
            <a:ext cx="33559329" cy="621009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p:nvPr>
            <p:ph idx="1" type="body"/>
          </p:nvPr>
        </p:nvSpPr>
        <p:spPr>
          <a:xfrm rot="5400000">
            <a:off x="-5664498" y="9752872"/>
            <a:ext cx="33559329" cy="1827027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81" name="Google Shape;81;p13"/>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980029" y="2108352"/>
            <a:ext cx="24840367" cy="76542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980029" y="10541716"/>
            <a:ext cx="24840367" cy="25125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24" name="Google Shape;24;p4"/>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1965030" y="9872559"/>
            <a:ext cx="24840367" cy="1647257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898"/>
              <a:buFont typeface="Calibri"/>
              <a:buNone/>
              <a:defRPr sz="1889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1965030" y="26500971"/>
            <a:ext cx="24840367" cy="866253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50"/>
              </a:spcBef>
              <a:spcAft>
                <a:spcPts val="0"/>
              </a:spcAft>
              <a:buClr>
                <a:schemeClr val="dk1"/>
              </a:buClr>
              <a:buSzPts val="7559"/>
              <a:buNone/>
              <a:defRPr sz="7558">
                <a:solidFill>
                  <a:schemeClr val="dk1"/>
                </a:solidFill>
              </a:defRPr>
            </a:lvl1pPr>
            <a:lvl2pPr indent="-228600" lvl="1" marL="914400" algn="l">
              <a:lnSpc>
                <a:spcPct val="90000"/>
              </a:lnSpc>
              <a:spcBef>
                <a:spcPts val="1575"/>
              </a:spcBef>
              <a:spcAft>
                <a:spcPts val="0"/>
              </a:spcAft>
              <a:buClr>
                <a:srgbClr val="888888"/>
              </a:buClr>
              <a:buSzPts val="6299"/>
              <a:buNone/>
              <a:defRPr sz="6299">
                <a:solidFill>
                  <a:srgbClr val="888888"/>
                </a:solidFill>
              </a:defRPr>
            </a:lvl2pPr>
            <a:lvl3pPr indent="-228600" lvl="2" marL="1371600" algn="l">
              <a:lnSpc>
                <a:spcPct val="90000"/>
              </a:lnSpc>
              <a:spcBef>
                <a:spcPts val="1575"/>
              </a:spcBef>
              <a:spcAft>
                <a:spcPts val="0"/>
              </a:spcAft>
              <a:buClr>
                <a:srgbClr val="888888"/>
              </a:buClr>
              <a:buSzPts val="5669"/>
              <a:buNone/>
              <a:defRPr sz="5669">
                <a:solidFill>
                  <a:srgbClr val="888888"/>
                </a:solidFill>
              </a:defRPr>
            </a:lvl3pPr>
            <a:lvl4pPr indent="-228600" lvl="3" marL="1828800" algn="l">
              <a:lnSpc>
                <a:spcPct val="90000"/>
              </a:lnSpc>
              <a:spcBef>
                <a:spcPts val="1575"/>
              </a:spcBef>
              <a:spcAft>
                <a:spcPts val="0"/>
              </a:spcAft>
              <a:buClr>
                <a:srgbClr val="888888"/>
              </a:buClr>
              <a:buSzPts val="5040"/>
              <a:buNone/>
              <a:defRPr sz="5040">
                <a:solidFill>
                  <a:srgbClr val="888888"/>
                </a:solidFill>
              </a:defRPr>
            </a:lvl4pPr>
            <a:lvl5pPr indent="-228600" lvl="4" marL="2286000" algn="l">
              <a:lnSpc>
                <a:spcPct val="90000"/>
              </a:lnSpc>
              <a:spcBef>
                <a:spcPts val="1575"/>
              </a:spcBef>
              <a:spcAft>
                <a:spcPts val="0"/>
              </a:spcAft>
              <a:buClr>
                <a:srgbClr val="888888"/>
              </a:buClr>
              <a:buSzPts val="5040"/>
              <a:buNone/>
              <a:defRPr sz="5040">
                <a:solidFill>
                  <a:srgbClr val="888888"/>
                </a:solidFill>
              </a:defRPr>
            </a:lvl5pPr>
            <a:lvl6pPr indent="-228600" lvl="5" marL="2743200" algn="l">
              <a:lnSpc>
                <a:spcPct val="90000"/>
              </a:lnSpc>
              <a:spcBef>
                <a:spcPts val="1575"/>
              </a:spcBef>
              <a:spcAft>
                <a:spcPts val="0"/>
              </a:spcAft>
              <a:buClr>
                <a:srgbClr val="888888"/>
              </a:buClr>
              <a:buSzPts val="5040"/>
              <a:buNone/>
              <a:defRPr sz="5040">
                <a:solidFill>
                  <a:srgbClr val="888888"/>
                </a:solidFill>
              </a:defRPr>
            </a:lvl6pPr>
            <a:lvl7pPr indent="-228600" lvl="6" marL="3200400" algn="l">
              <a:lnSpc>
                <a:spcPct val="90000"/>
              </a:lnSpc>
              <a:spcBef>
                <a:spcPts val="1575"/>
              </a:spcBef>
              <a:spcAft>
                <a:spcPts val="0"/>
              </a:spcAft>
              <a:buClr>
                <a:srgbClr val="888888"/>
              </a:buClr>
              <a:buSzPts val="5040"/>
              <a:buNone/>
              <a:defRPr sz="5040">
                <a:solidFill>
                  <a:srgbClr val="888888"/>
                </a:solidFill>
              </a:defRPr>
            </a:lvl7pPr>
            <a:lvl8pPr indent="-228600" lvl="7" marL="3657600" algn="l">
              <a:lnSpc>
                <a:spcPct val="90000"/>
              </a:lnSpc>
              <a:spcBef>
                <a:spcPts val="1575"/>
              </a:spcBef>
              <a:spcAft>
                <a:spcPts val="0"/>
              </a:spcAft>
              <a:buClr>
                <a:srgbClr val="888888"/>
              </a:buClr>
              <a:buSzPts val="5040"/>
              <a:buNone/>
              <a:defRPr sz="5040">
                <a:solidFill>
                  <a:srgbClr val="888888"/>
                </a:solidFill>
              </a:defRPr>
            </a:lvl8pPr>
            <a:lvl9pPr indent="-228600" lvl="8" marL="4114800" algn="l">
              <a:lnSpc>
                <a:spcPct val="90000"/>
              </a:lnSpc>
              <a:spcBef>
                <a:spcPts val="1575"/>
              </a:spcBef>
              <a:spcAft>
                <a:spcPts val="0"/>
              </a:spcAft>
              <a:buClr>
                <a:srgbClr val="888888"/>
              </a:buClr>
              <a:buSzPts val="5040"/>
              <a:buNone/>
              <a:defRPr sz="5040">
                <a:solidFill>
                  <a:srgbClr val="888888"/>
                </a:solidFill>
              </a:defRPr>
            </a:lvl9pPr>
          </a:lstStyle>
          <a:p/>
        </p:txBody>
      </p:sp>
      <p:sp>
        <p:nvSpPr>
          <p:cNvPr id="30" name="Google Shape;30;p5"/>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1980029" y="2108352"/>
            <a:ext cx="24840367" cy="76542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1980029" y="10541716"/>
            <a:ext cx="12240181" cy="25125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36" name="Google Shape;36;p6"/>
          <p:cNvSpPr txBox="1"/>
          <p:nvPr>
            <p:ph idx="2" type="body"/>
          </p:nvPr>
        </p:nvSpPr>
        <p:spPr>
          <a:xfrm>
            <a:off x="14580215" y="10541716"/>
            <a:ext cx="12240181" cy="2512595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37" name="Google Shape;37;p6"/>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1983780" y="2108352"/>
            <a:ext cx="24840367" cy="76542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1983784" y="9707549"/>
            <a:ext cx="12183928" cy="47575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150"/>
              </a:spcBef>
              <a:spcAft>
                <a:spcPts val="0"/>
              </a:spcAft>
              <a:buClr>
                <a:schemeClr val="dk1"/>
              </a:buClr>
              <a:buSzPts val="7559"/>
              <a:buNone/>
              <a:defRPr b="1" sz="7558"/>
            </a:lvl1pPr>
            <a:lvl2pPr indent="-228600" lvl="1" marL="914400" algn="l">
              <a:lnSpc>
                <a:spcPct val="90000"/>
              </a:lnSpc>
              <a:spcBef>
                <a:spcPts val="1575"/>
              </a:spcBef>
              <a:spcAft>
                <a:spcPts val="0"/>
              </a:spcAft>
              <a:buClr>
                <a:schemeClr val="dk1"/>
              </a:buClr>
              <a:buSzPts val="6299"/>
              <a:buNone/>
              <a:defRPr b="1" sz="6299"/>
            </a:lvl2pPr>
            <a:lvl3pPr indent="-228600" lvl="2" marL="1371600" algn="l">
              <a:lnSpc>
                <a:spcPct val="90000"/>
              </a:lnSpc>
              <a:spcBef>
                <a:spcPts val="1575"/>
              </a:spcBef>
              <a:spcAft>
                <a:spcPts val="0"/>
              </a:spcAft>
              <a:buClr>
                <a:schemeClr val="dk1"/>
              </a:buClr>
              <a:buSzPts val="5669"/>
              <a:buNone/>
              <a:defRPr b="1" sz="5669"/>
            </a:lvl3pPr>
            <a:lvl4pPr indent="-228600" lvl="3" marL="1828800" algn="l">
              <a:lnSpc>
                <a:spcPct val="90000"/>
              </a:lnSpc>
              <a:spcBef>
                <a:spcPts val="1575"/>
              </a:spcBef>
              <a:spcAft>
                <a:spcPts val="0"/>
              </a:spcAft>
              <a:buClr>
                <a:schemeClr val="dk1"/>
              </a:buClr>
              <a:buSzPts val="5040"/>
              <a:buNone/>
              <a:defRPr b="1" sz="5040"/>
            </a:lvl4pPr>
            <a:lvl5pPr indent="-228600" lvl="4" marL="2286000" algn="l">
              <a:lnSpc>
                <a:spcPct val="90000"/>
              </a:lnSpc>
              <a:spcBef>
                <a:spcPts val="1575"/>
              </a:spcBef>
              <a:spcAft>
                <a:spcPts val="0"/>
              </a:spcAft>
              <a:buClr>
                <a:schemeClr val="dk1"/>
              </a:buClr>
              <a:buSzPts val="5040"/>
              <a:buNone/>
              <a:defRPr b="1" sz="5040"/>
            </a:lvl5pPr>
            <a:lvl6pPr indent="-228600" lvl="5" marL="2743200" algn="l">
              <a:lnSpc>
                <a:spcPct val="90000"/>
              </a:lnSpc>
              <a:spcBef>
                <a:spcPts val="1575"/>
              </a:spcBef>
              <a:spcAft>
                <a:spcPts val="0"/>
              </a:spcAft>
              <a:buClr>
                <a:schemeClr val="dk1"/>
              </a:buClr>
              <a:buSzPts val="5040"/>
              <a:buNone/>
              <a:defRPr b="1" sz="5040"/>
            </a:lvl6pPr>
            <a:lvl7pPr indent="-228600" lvl="6" marL="3200400" algn="l">
              <a:lnSpc>
                <a:spcPct val="90000"/>
              </a:lnSpc>
              <a:spcBef>
                <a:spcPts val="1575"/>
              </a:spcBef>
              <a:spcAft>
                <a:spcPts val="0"/>
              </a:spcAft>
              <a:buClr>
                <a:schemeClr val="dk1"/>
              </a:buClr>
              <a:buSzPts val="5040"/>
              <a:buNone/>
              <a:defRPr b="1" sz="5040"/>
            </a:lvl7pPr>
            <a:lvl8pPr indent="-228600" lvl="7" marL="3657600" algn="l">
              <a:lnSpc>
                <a:spcPct val="90000"/>
              </a:lnSpc>
              <a:spcBef>
                <a:spcPts val="1575"/>
              </a:spcBef>
              <a:spcAft>
                <a:spcPts val="0"/>
              </a:spcAft>
              <a:buClr>
                <a:schemeClr val="dk1"/>
              </a:buClr>
              <a:buSzPts val="5040"/>
              <a:buNone/>
              <a:defRPr b="1" sz="5040"/>
            </a:lvl8pPr>
            <a:lvl9pPr indent="-228600" lvl="8" marL="4114800" algn="l">
              <a:lnSpc>
                <a:spcPct val="90000"/>
              </a:lnSpc>
              <a:spcBef>
                <a:spcPts val="1575"/>
              </a:spcBef>
              <a:spcAft>
                <a:spcPts val="0"/>
              </a:spcAft>
              <a:buClr>
                <a:schemeClr val="dk1"/>
              </a:buClr>
              <a:buSzPts val="5040"/>
              <a:buNone/>
              <a:defRPr b="1" sz="5040"/>
            </a:lvl9pPr>
          </a:lstStyle>
          <a:p/>
        </p:txBody>
      </p:sp>
      <p:sp>
        <p:nvSpPr>
          <p:cNvPr id="43" name="Google Shape;43;p7"/>
          <p:cNvSpPr txBox="1"/>
          <p:nvPr>
            <p:ph idx="2" type="body"/>
          </p:nvPr>
        </p:nvSpPr>
        <p:spPr>
          <a:xfrm>
            <a:off x="1983784" y="14465069"/>
            <a:ext cx="12183928" cy="212759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44" name="Google Shape;44;p7"/>
          <p:cNvSpPr txBox="1"/>
          <p:nvPr>
            <p:ph idx="3" type="body"/>
          </p:nvPr>
        </p:nvSpPr>
        <p:spPr>
          <a:xfrm>
            <a:off x="14580217" y="9707549"/>
            <a:ext cx="12243932" cy="475752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3150"/>
              </a:spcBef>
              <a:spcAft>
                <a:spcPts val="0"/>
              </a:spcAft>
              <a:buClr>
                <a:schemeClr val="dk1"/>
              </a:buClr>
              <a:buSzPts val="7559"/>
              <a:buNone/>
              <a:defRPr b="1" sz="7558"/>
            </a:lvl1pPr>
            <a:lvl2pPr indent="-228600" lvl="1" marL="914400" algn="l">
              <a:lnSpc>
                <a:spcPct val="90000"/>
              </a:lnSpc>
              <a:spcBef>
                <a:spcPts val="1575"/>
              </a:spcBef>
              <a:spcAft>
                <a:spcPts val="0"/>
              </a:spcAft>
              <a:buClr>
                <a:schemeClr val="dk1"/>
              </a:buClr>
              <a:buSzPts val="6299"/>
              <a:buNone/>
              <a:defRPr b="1" sz="6299"/>
            </a:lvl2pPr>
            <a:lvl3pPr indent="-228600" lvl="2" marL="1371600" algn="l">
              <a:lnSpc>
                <a:spcPct val="90000"/>
              </a:lnSpc>
              <a:spcBef>
                <a:spcPts val="1575"/>
              </a:spcBef>
              <a:spcAft>
                <a:spcPts val="0"/>
              </a:spcAft>
              <a:buClr>
                <a:schemeClr val="dk1"/>
              </a:buClr>
              <a:buSzPts val="5669"/>
              <a:buNone/>
              <a:defRPr b="1" sz="5669"/>
            </a:lvl3pPr>
            <a:lvl4pPr indent="-228600" lvl="3" marL="1828800" algn="l">
              <a:lnSpc>
                <a:spcPct val="90000"/>
              </a:lnSpc>
              <a:spcBef>
                <a:spcPts val="1575"/>
              </a:spcBef>
              <a:spcAft>
                <a:spcPts val="0"/>
              </a:spcAft>
              <a:buClr>
                <a:schemeClr val="dk1"/>
              </a:buClr>
              <a:buSzPts val="5040"/>
              <a:buNone/>
              <a:defRPr b="1" sz="5040"/>
            </a:lvl4pPr>
            <a:lvl5pPr indent="-228600" lvl="4" marL="2286000" algn="l">
              <a:lnSpc>
                <a:spcPct val="90000"/>
              </a:lnSpc>
              <a:spcBef>
                <a:spcPts val="1575"/>
              </a:spcBef>
              <a:spcAft>
                <a:spcPts val="0"/>
              </a:spcAft>
              <a:buClr>
                <a:schemeClr val="dk1"/>
              </a:buClr>
              <a:buSzPts val="5040"/>
              <a:buNone/>
              <a:defRPr b="1" sz="5040"/>
            </a:lvl5pPr>
            <a:lvl6pPr indent="-228600" lvl="5" marL="2743200" algn="l">
              <a:lnSpc>
                <a:spcPct val="90000"/>
              </a:lnSpc>
              <a:spcBef>
                <a:spcPts val="1575"/>
              </a:spcBef>
              <a:spcAft>
                <a:spcPts val="0"/>
              </a:spcAft>
              <a:buClr>
                <a:schemeClr val="dk1"/>
              </a:buClr>
              <a:buSzPts val="5040"/>
              <a:buNone/>
              <a:defRPr b="1" sz="5040"/>
            </a:lvl6pPr>
            <a:lvl7pPr indent="-228600" lvl="6" marL="3200400" algn="l">
              <a:lnSpc>
                <a:spcPct val="90000"/>
              </a:lnSpc>
              <a:spcBef>
                <a:spcPts val="1575"/>
              </a:spcBef>
              <a:spcAft>
                <a:spcPts val="0"/>
              </a:spcAft>
              <a:buClr>
                <a:schemeClr val="dk1"/>
              </a:buClr>
              <a:buSzPts val="5040"/>
              <a:buNone/>
              <a:defRPr b="1" sz="5040"/>
            </a:lvl7pPr>
            <a:lvl8pPr indent="-228600" lvl="7" marL="3657600" algn="l">
              <a:lnSpc>
                <a:spcPct val="90000"/>
              </a:lnSpc>
              <a:spcBef>
                <a:spcPts val="1575"/>
              </a:spcBef>
              <a:spcAft>
                <a:spcPts val="0"/>
              </a:spcAft>
              <a:buClr>
                <a:schemeClr val="dk1"/>
              </a:buClr>
              <a:buSzPts val="5040"/>
              <a:buNone/>
              <a:defRPr b="1" sz="5040"/>
            </a:lvl8pPr>
            <a:lvl9pPr indent="-228600" lvl="8" marL="4114800" algn="l">
              <a:lnSpc>
                <a:spcPct val="90000"/>
              </a:lnSpc>
              <a:spcBef>
                <a:spcPts val="1575"/>
              </a:spcBef>
              <a:spcAft>
                <a:spcPts val="0"/>
              </a:spcAft>
              <a:buClr>
                <a:schemeClr val="dk1"/>
              </a:buClr>
              <a:buSzPts val="5040"/>
              <a:buNone/>
              <a:defRPr b="1" sz="5040"/>
            </a:lvl9pPr>
          </a:lstStyle>
          <a:p/>
        </p:txBody>
      </p:sp>
      <p:sp>
        <p:nvSpPr>
          <p:cNvPr id="45" name="Google Shape;45;p7"/>
          <p:cNvSpPr txBox="1"/>
          <p:nvPr>
            <p:ph idx="4" type="body"/>
          </p:nvPr>
        </p:nvSpPr>
        <p:spPr>
          <a:xfrm>
            <a:off x="14580217" y="14465069"/>
            <a:ext cx="12243932" cy="2127593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3150"/>
              </a:spcBef>
              <a:spcAft>
                <a:spcPts val="0"/>
              </a:spcAft>
              <a:buClr>
                <a:schemeClr val="dk1"/>
              </a:buClr>
              <a:buSzPts val="1800"/>
              <a:buChar char="•"/>
              <a:defRPr/>
            </a:lvl1pPr>
            <a:lvl2pPr indent="-342900" lvl="1" marL="914400" algn="l">
              <a:lnSpc>
                <a:spcPct val="90000"/>
              </a:lnSpc>
              <a:spcBef>
                <a:spcPts val="1575"/>
              </a:spcBef>
              <a:spcAft>
                <a:spcPts val="0"/>
              </a:spcAft>
              <a:buClr>
                <a:schemeClr val="dk1"/>
              </a:buClr>
              <a:buSzPts val="1800"/>
              <a:buChar char="•"/>
              <a:defRPr/>
            </a:lvl2pPr>
            <a:lvl3pPr indent="-342900" lvl="2" marL="1371600" algn="l">
              <a:lnSpc>
                <a:spcPct val="90000"/>
              </a:lnSpc>
              <a:spcBef>
                <a:spcPts val="1575"/>
              </a:spcBef>
              <a:spcAft>
                <a:spcPts val="0"/>
              </a:spcAft>
              <a:buClr>
                <a:schemeClr val="dk1"/>
              </a:buClr>
              <a:buSzPts val="1800"/>
              <a:buChar char="•"/>
              <a:defRPr/>
            </a:lvl3pPr>
            <a:lvl4pPr indent="-342900" lvl="3" marL="1828800" algn="l">
              <a:lnSpc>
                <a:spcPct val="90000"/>
              </a:lnSpc>
              <a:spcBef>
                <a:spcPts val="1575"/>
              </a:spcBef>
              <a:spcAft>
                <a:spcPts val="0"/>
              </a:spcAft>
              <a:buClr>
                <a:schemeClr val="dk1"/>
              </a:buClr>
              <a:buSzPts val="1800"/>
              <a:buChar char="•"/>
              <a:defRPr/>
            </a:lvl4pPr>
            <a:lvl5pPr indent="-342900" lvl="4" marL="2286000" algn="l">
              <a:lnSpc>
                <a:spcPct val="90000"/>
              </a:lnSpc>
              <a:spcBef>
                <a:spcPts val="1575"/>
              </a:spcBef>
              <a:spcAft>
                <a:spcPts val="0"/>
              </a:spcAft>
              <a:buClr>
                <a:schemeClr val="dk1"/>
              </a:buClr>
              <a:buSzPts val="1800"/>
              <a:buChar char="•"/>
              <a:defRPr/>
            </a:lvl5pPr>
            <a:lvl6pPr indent="-342900" lvl="5" marL="2743200" algn="l">
              <a:lnSpc>
                <a:spcPct val="90000"/>
              </a:lnSpc>
              <a:spcBef>
                <a:spcPts val="1575"/>
              </a:spcBef>
              <a:spcAft>
                <a:spcPts val="0"/>
              </a:spcAft>
              <a:buClr>
                <a:schemeClr val="dk1"/>
              </a:buClr>
              <a:buSzPts val="1800"/>
              <a:buChar char="•"/>
              <a:defRPr/>
            </a:lvl6pPr>
            <a:lvl7pPr indent="-342900" lvl="6" marL="3200400" algn="l">
              <a:lnSpc>
                <a:spcPct val="90000"/>
              </a:lnSpc>
              <a:spcBef>
                <a:spcPts val="1575"/>
              </a:spcBef>
              <a:spcAft>
                <a:spcPts val="0"/>
              </a:spcAft>
              <a:buClr>
                <a:schemeClr val="dk1"/>
              </a:buClr>
              <a:buSzPts val="1800"/>
              <a:buChar char="•"/>
              <a:defRPr/>
            </a:lvl7pPr>
            <a:lvl8pPr indent="-342900" lvl="7" marL="3657600" algn="l">
              <a:lnSpc>
                <a:spcPct val="90000"/>
              </a:lnSpc>
              <a:spcBef>
                <a:spcPts val="1575"/>
              </a:spcBef>
              <a:spcAft>
                <a:spcPts val="0"/>
              </a:spcAft>
              <a:buClr>
                <a:schemeClr val="dk1"/>
              </a:buClr>
              <a:buSzPts val="1800"/>
              <a:buChar char="•"/>
              <a:defRPr/>
            </a:lvl8pPr>
            <a:lvl9pPr indent="-342900" lvl="8" marL="4114800" algn="l">
              <a:lnSpc>
                <a:spcPct val="90000"/>
              </a:lnSpc>
              <a:spcBef>
                <a:spcPts val="1575"/>
              </a:spcBef>
              <a:spcAft>
                <a:spcPts val="0"/>
              </a:spcAft>
              <a:buClr>
                <a:schemeClr val="dk1"/>
              </a:buClr>
              <a:buSzPts val="1800"/>
              <a:buChar char="•"/>
              <a:defRPr/>
            </a:lvl9pPr>
          </a:lstStyle>
          <a:p/>
        </p:txBody>
      </p:sp>
      <p:sp>
        <p:nvSpPr>
          <p:cNvPr id="46" name="Google Shape;46;p7"/>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1980029" y="2108352"/>
            <a:ext cx="24840367" cy="765420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 bl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1983780" y="2640012"/>
            <a:ext cx="9288887" cy="92400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079"/>
              <a:buFont typeface="Calibri"/>
              <a:buNone/>
              <a:defRPr sz="100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p:nvPr>
            <p:ph idx="1" type="body"/>
          </p:nvPr>
        </p:nvSpPr>
        <p:spPr>
          <a:xfrm>
            <a:off x="12243932" y="5701703"/>
            <a:ext cx="14580215" cy="28141800"/>
          </a:xfrm>
          <a:prstGeom prst="rect">
            <a:avLst/>
          </a:prstGeom>
          <a:noFill/>
          <a:ln>
            <a:noFill/>
          </a:ln>
        </p:spPr>
        <p:txBody>
          <a:bodyPr anchorCtr="0" anchor="t" bIns="45700" lIns="91425" spcFirstLastPara="1" rIns="91425" wrap="square" tIns="45700">
            <a:normAutofit/>
          </a:bodyPr>
          <a:lstStyle>
            <a:lvl1pPr indent="-868616" lvl="0" marL="457200" algn="l">
              <a:lnSpc>
                <a:spcPct val="90000"/>
              </a:lnSpc>
              <a:spcBef>
                <a:spcPts val="3150"/>
              </a:spcBef>
              <a:spcAft>
                <a:spcPts val="0"/>
              </a:spcAft>
              <a:buClr>
                <a:schemeClr val="dk1"/>
              </a:buClr>
              <a:buSzPts val="10079"/>
              <a:buChar char="•"/>
              <a:defRPr sz="10079"/>
            </a:lvl1pPr>
            <a:lvl2pPr indent="-788606" lvl="1" marL="914400" algn="l">
              <a:lnSpc>
                <a:spcPct val="90000"/>
              </a:lnSpc>
              <a:spcBef>
                <a:spcPts val="1575"/>
              </a:spcBef>
              <a:spcAft>
                <a:spcPts val="0"/>
              </a:spcAft>
              <a:buClr>
                <a:schemeClr val="dk1"/>
              </a:buClr>
              <a:buSzPts val="8819"/>
              <a:buChar char="•"/>
              <a:defRPr sz="8819"/>
            </a:lvl2pPr>
            <a:lvl3pPr indent="-708596" lvl="2" marL="1371600" algn="l">
              <a:lnSpc>
                <a:spcPct val="90000"/>
              </a:lnSpc>
              <a:spcBef>
                <a:spcPts val="1575"/>
              </a:spcBef>
              <a:spcAft>
                <a:spcPts val="0"/>
              </a:spcAft>
              <a:buClr>
                <a:schemeClr val="dk1"/>
              </a:buClr>
              <a:buSzPts val="7559"/>
              <a:buChar char="•"/>
              <a:defRPr sz="7558"/>
            </a:lvl3pPr>
            <a:lvl4pPr indent="-628586" lvl="3" marL="1828800" algn="l">
              <a:lnSpc>
                <a:spcPct val="90000"/>
              </a:lnSpc>
              <a:spcBef>
                <a:spcPts val="1575"/>
              </a:spcBef>
              <a:spcAft>
                <a:spcPts val="0"/>
              </a:spcAft>
              <a:buClr>
                <a:schemeClr val="dk1"/>
              </a:buClr>
              <a:buSzPts val="6299"/>
              <a:buChar char="•"/>
              <a:defRPr sz="6299"/>
            </a:lvl4pPr>
            <a:lvl5pPr indent="-628586" lvl="4" marL="2286000" algn="l">
              <a:lnSpc>
                <a:spcPct val="90000"/>
              </a:lnSpc>
              <a:spcBef>
                <a:spcPts val="1575"/>
              </a:spcBef>
              <a:spcAft>
                <a:spcPts val="0"/>
              </a:spcAft>
              <a:buClr>
                <a:schemeClr val="dk1"/>
              </a:buClr>
              <a:buSzPts val="6299"/>
              <a:buChar char="•"/>
              <a:defRPr sz="6299"/>
            </a:lvl5pPr>
            <a:lvl6pPr indent="-628586" lvl="5" marL="2743200" algn="l">
              <a:lnSpc>
                <a:spcPct val="90000"/>
              </a:lnSpc>
              <a:spcBef>
                <a:spcPts val="1575"/>
              </a:spcBef>
              <a:spcAft>
                <a:spcPts val="0"/>
              </a:spcAft>
              <a:buClr>
                <a:schemeClr val="dk1"/>
              </a:buClr>
              <a:buSzPts val="6299"/>
              <a:buChar char="•"/>
              <a:defRPr sz="6299"/>
            </a:lvl6pPr>
            <a:lvl7pPr indent="-628586" lvl="6" marL="3200400" algn="l">
              <a:lnSpc>
                <a:spcPct val="90000"/>
              </a:lnSpc>
              <a:spcBef>
                <a:spcPts val="1575"/>
              </a:spcBef>
              <a:spcAft>
                <a:spcPts val="0"/>
              </a:spcAft>
              <a:buClr>
                <a:schemeClr val="dk1"/>
              </a:buClr>
              <a:buSzPts val="6299"/>
              <a:buChar char="•"/>
              <a:defRPr sz="6299"/>
            </a:lvl7pPr>
            <a:lvl8pPr indent="-628586" lvl="7" marL="3657600" algn="l">
              <a:lnSpc>
                <a:spcPct val="90000"/>
              </a:lnSpc>
              <a:spcBef>
                <a:spcPts val="1575"/>
              </a:spcBef>
              <a:spcAft>
                <a:spcPts val="0"/>
              </a:spcAft>
              <a:buClr>
                <a:schemeClr val="dk1"/>
              </a:buClr>
              <a:buSzPts val="6299"/>
              <a:buChar char="•"/>
              <a:defRPr sz="6299"/>
            </a:lvl8pPr>
            <a:lvl9pPr indent="-628586" lvl="8" marL="4114800" algn="l">
              <a:lnSpc>
                <a:spcPct val="90000"/>
              </a:lnSpc>
              <a:spcBef>
                <a:spcPts val="1575"/>
              </a:spcBef>
              <a:spcAft>
                <a:spcPts val="0"/>
              </a:spcAft>
              <a:buClr>
                <a:schemeClr val="dk1"/>
              </a:buClr>
              <a:buSzPts val="6299"/>
              <a:buChar char="•"/>
              <a:defRPr sz="6299"/>
            </a:lvl9pPr>
          </a:lstStyle>
          <a:p/>
        </p:txBody>
      </p:sp>
      <p:sp>
        <p:nvSpPr>
          <p:cNvPr id="61" name="Google Shape;61;p10"/>
          <p:cNvSpPr txBox="1"/>
          <p:nvPr>
            <p:ph idx="2" type="body"/>
          </p:nvPr>
        </p:nvSpPr>
        <p:spPr>
          <a:xfrm>
            <a:off x="1983780" y="11880056"/>
            <a:ext cx="9288887" cy="220092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50"/>
              </a:spcBef>
              <a:spcAft>
                <a:spcPts val="0"/>
              </a:spcAft>
              <a:buClr>
                <a:schemeClr val="dk1"/>
              </a:buClr>
              <a:buSzPts val="5040"/>
              <a:buNone/>
              <a:defRPr sz="5040"/>
            </a:lvl1pPr>
            <a:lvl2pPr indent="-228600" lvl="1" marL="914400" algn="l">
              <a:lnSpc>
                <a:spcPct val="90000"/>
              </a:lnSpc>
              <a:spcBef>
                <a:spcPts val="1575"/>
              </a:spcBef>
              <a:spcAft>
                <a:spcPts val="0"/>
              </a:spcAft>
              <a:buClr>
                <a:schemeClr val="dk1"/>
              </a:buClr>
              <a:buSzPts val="4410"/>
              <a:buNone/>
              <a:defRPr sz="4410"/>
            </a:lvl2pPr>
            <a:lvl3pPr indent="-228600" lvl="2" marL="1371600" algn="l">
              <a:lnSpc>
                <a:spcPct val="90000"/>
              </a:lnSpc>
              <a:spcBef>
                <a:spcPts val="1575"/>
              </a:spcBef>
              <a:spcAft>
                <a:spcPts val="0"/>
              </a:spcAft>
              <a:buClr>
                <a:schemeClr val="dk1"/>
              </a:buClr>
              <a:buSzPts val="3780"/>
              <a:buNone/>
              <a:defRPr sz="3780"/>
            </a:lvl3pPr>
            <a:lvl4pPr indent="-228600" lvl="3" marL="1828800" algn="l">
              <a:lnSpc>
                <a:spcPct val="90000"/>
              </a:lnSpc>
              <a:spcBef>
                <a:spcPts val="1575"/>
              </a:spcBef>
              <a:spcAft>
                <a:spcPts val="0"/>
              </a:spcAft>
              <a:buClr>
                <a:schemeClr val="dk1"/>
              </a:buClr>
              <a:buSzPts val="3150"/>
              <a:buNone/>
              <a:defRPr sz="3150"/>
            </a:lvl4pPr>
            <a:lvl5pPr indent="-228600" lvl="4" marL="2286000" algn="l">
              <a:lnSpc>
                <a:spcPct val="90000"/>
              </a:lnSpc>
              <a:spcBef>
                <a:spcPts val="1575"/>
              </a:spcBef>
              <a:spcAft>
                <a:spcPts val="0"/>
              </a:spcAft>
              <a:buClr>
                <a:schemeClr val="dk1"/>
              </a:buClr>
              <a:buSzPts val="3150"/>
              <a:buNone/>
              <a:defRPr sz="3150"/>
            </a:lvl5pPr>
            <a:lvl6pPr indent="-228600" lvl="5" marL="2743200" algn="l">
              <a:lnSpc>
                <a:spcPct val="90000"/>
              </a:lnSpc>
              <a:spcBef>
                <a:spcPts val="1575"/>
              </a:spcBef>
              <a:spcAft>
                <a:spcPts val="0"/>
              </a:spcAft>
              <a:buClr>
                <a:schemeClr val="dk1"/>
              </a:buClr>
              <a:buSzPts val="3150"/>
              <a:buNone/>
              <a:defRPr sz="3150"/>
            </a:lvl6pPr>
            <a:lvl7pPr indent="-228600" lvl="6" marL="3200400" algn="l">
              <a:lnSpc>
                <a:spcPct val="90000"/>
              </a:lnSpc>
              <a:spcBef>
                <a:spcPts val="1575"/>
              </a:spcBef>
              <a:spcAft>
                <a:spcPts val="0"/>
              </a:spcAft>
              <a:buClr>
                <a:schemeClr val="dk1"/>
              </a:buClr>
              <a:buSzPts val="3150"/>
              <a:buNone/>
              <a:defRPr sz="3150"/>
            </a:lvl7pPr>
            <a:lvl8pPr indent="-228600" lvl="7" marL="3657600" algn="l">
              <a:lnSpc>
                <a:spcPct val="90000"/>
              </a:lnSpc>
              <a:spcBef>
                <a:spcPts val="1575"/>
              </a:spcBef>
              <a:spcAft>
                <a:spcPts val="0"/>
              </a:spcAft>
              <a:buClr>
                <a:schemeClr val="dk1"/>
              </a:buClr>
              <a:buSzPts val="3150"/>
              <a:buNone/>
              <a:defRPr sz="3150"/>
            </a:lvl8pPr>
            <a:lvl9pPr indent="-228600" lvl="8" marL="4114800" algn="l">
              <a:lnSpc>
                <a:spcPct val="90000"/>
              </a:lnSpc>
              <a:spcBef>
                <a:spcPts val="1575"/>
              </a:spcBef>
              <a:spcAft>
                <a:spcPts val="0"/>
              </a:spcAft>
              <a:buClr>
                <a:schemeClr val="dk1"/>
              </a:buClr>
              <a:buSzPts val="3150"/>
              <a:buNone/>
              <a:defRPr sz="3150"/>
            </a:lvl9pPr>
          </a:lstStyle>
          <a:p/>
        </p:txBody>
      </p:sp>
      <p:sp>
        <p:nvSpPr>
          <p:cNvPr id="62" name="Google Shape;62;p10"/>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983780" y="2640012"/>
            <a:ext cx="9288887" cy="924004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0079"/>
              <a:buFont typeface="Calibri"/>
              <a:buNone/>
              <a:defRPr sz="1007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p:nvPr>
            <p:ph idx="2" type="pic"/>
          </p:nvPr>
        </p:nvSpPr>
        <p:spPr>
          <a:xfrm>
            <a:off x="12243932" y="5701703"/>
            <a:ext cx="14580215" cy="28141800"/>
          </a:xfrm>
          <a:prstGeom prst="rect">
            <a:avLst/>
          </a:prstGeom>
          <a:noFill/>
          <a:ln>
            <a:noFill/>
          </a:ln>
        </p:spPr>
      </p:sp>
      <p:sp>
        <p:nvSpPr>
          <p:cNvPr id="68" name="Google Shape;68;p11"/>
          <p:cNvSpPr txBox="1"/>
          <p:nvPr>
            <p:ph idx="1" type="body"/>
          </p:nvPr>
        </p:nvSpPr>
        <p:spPr>
          <a:xfrm>
            <a:off x="1983780" y="11880056"/>
            <a:ext cx="9288887" cy="220092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3150"/>
              </a:spcBef>
              <a:spcAft>
                <a:spcPts val="0"/>
              </a:spcAft>
              <a:buClr>
                <a:schemeClr val="dk1"/>
              </a:buClr>
              <a:buSzPts val="5040"/>
              <a:buNone/>
              <a:defRPr sz="5040"/>
            </a:lvl1pPr>
            <a:lvl2pPr indent="-228600" lvl="1" marL="914400" algn="l">
              <a:lnSpc>
                <a:spcPct val="90000"/>
              </a:lnSpc>
              <a:spcBef>
                <a:spcPts val="1575"/>
              </a:spcBef>
              <a:spcAft>
                <a:spcPts val="0"/>
              </a:spcAft>
              <a:buClr>
                <a:schemeClr val="dk1"/>
              </a:buClr>
              <a:buSzPts val="4410"/>
              <a:buNone/>
              <a:defRPr sz="4410"/>
            </a:lvl2pPr>
            <a:lvl3pPr indent="-228600" lvl="2" marL="1371600" algn="l">
              <a:lnSpc>
                <a:spcPct val="90000"/>
              </a:lnSpc>
              <a:spcBef>
                <a:spcPts val="1575"/>
              </a:spcBef>
              <a:spcAft>
                <a:spcPts val="0"/>
              </a:spcAft>
              <a:buClr>
                <a:schemeClr val="dk1"/>
              </a:buClr>
              <a:buSzPts val="3780"/>
              <a:buNone/>
              <a:defRPr sz="3780"/>
            </a:lvl3pPr>
            <a:lvl4pPr indent="-228600" lvl="3" marL="1828800" algn="l">
              <a:lnSpc>
                <a:spcPct val="90000"/>
              </a:lnSpc>
              <a:spcBef>
                <a:spcPts val="1575"/>
              </a:spcBef>
              <a:spcAft>
                <a:spcPts val="0"/>
              </a:spcAft>
              <a:buClr>
                <a:schemeClr val="dk1"/>
              </a:buClr>
              <a:buSzPts val="3150"/>
              <a:buNone/>
              <a:defRPr sz="3150"/>
            </a:lvl4pPr>
            <a:lvl5pPr indent="-228600" lvl="4" marL="2286000" algn="l">
              <a:lnSpc>
                <a:spcPct val="90000"/>
              </a:lnSpc>
              <a:spcBef>
                <a:spcPts val="1575"/>
              </a:spcBef>
              <a:spcAft>
                <a:spcPts val="0"/>
              </a:spcAft>
              <a:buClr>
                <a:schemeClr val="dk1"/>
              </a:buClr>
              <a:buSzPts val="3150"/>
              <a:buNone/>
              <a:defRPr sz="3150"/>
            </a:lvl5pPr>
            <a:lvl6pPr indent="-228600" lvl="5" marL="2743200" algn="l">
              <a:lnSpc>
                <a:spcPct val="90000"/>
              </a:lnSpc>
              <a:spcBef>
                <a:spcPts val="1575"/>
              </a:spcBef>
              <a:spcAft>
                <a:spcPts val="0"/>
              </a:spcAft>
              <a:buClr>
                <a:schemeClr val="dk1"/>
              </a:buClr>
              <a:buSzPts val="3150"/>
              <a:buNone/>
              <a:defRPr sz="3150"/>
            </a:lvl6pPr>
            <a:lvl7pPr indent="-228600" lvl="6" marL="3200400" algn="l">
              <a:lnSpc>
                <a:spcPct val="90000"/>
              </a:lnSpc>
              <a:spcBef>
                <a:spcPts val="1575"/>
              </a:spcBef>
              <a:spcAft>
                <a:spcPts val="0"/>
              </a:spcAft>
              <a:buClr>
                <a:schemeClr val="dk1"/>
              </a:buClr>
              <a:buSzPts val="3150"/>
              <a:buNone/>
              <a:defRPr sz="3150"/>
            </a:lvl7pPr>
            <a:lvl8pPr indent="-228600" lvl="7" marL="3657600" algn="l">
              <a:lnSpc>
                <a:spcPct val="90000"/>
              </a:lnSpc>
              <a:spcBef>
                <a:spcPts val="1575"/>
              </a:spcBef>
              <a:spcAft>
                <a:spcPts val="0"/>
              </a:spcAft>
              <a:buClr>
                <a:schemeClr val="dk1"/>
              </a:buClr>
              <a:buSzPts val="3150"/>
              <a:buNone/>
              <a:defRPr sz="3150"/>
            </a:lvl8pPr>
            <a:lvl9pPr indent="-228600" lvl="8" marL="4114800" algn="l">
              <a:lnSpc>
                <a:spcPct val="90000"/>
              </a:lnSpc>
              <a:spcBef>
                <a:spcPts val="1575"/>
              </a:spcBef>
              <a:spcAft>
                <a:spcPts val="0"/>
              </a:spcAft>
              <a:buClr>
                <a:schemeClr val="dk1"/>
              </a:buClr>
              <a:buSzPts val="3150"/>
              <a:buNone/>
              <a:defRPr sz="3150"/>
            </a:lvl9pPr>
          </a:lstStyle>
          <a:p/>
        </p:txBody>
      </p:sp>
      <p:sp>
        <p:nvSpPr>
          <p:cNvPr id="69" name="Google Shape;69;p11"/>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1980029" y="2108352"/>
            <a:ext cx="24840367" cy="7654206"/>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3859"/>
              <a:buFont typeface="Calibri"/>
              <a:buNone/>
              <a:defRPr b="0" i="0" sz="13859"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1980029" y="10541716"/>
            <a:ext cx="24840367" cy="25125956"/>
          </a:xfrm>
          <a:prstGeom prst="rect">
            <a:avLst/>
          </a:prstGeom>
          <a:noFill/>
          <a:ln>
            <a:noFill/>
          </a:ln>
        </p:spPr>
        <p:txBody>
          <a:bodyPr anchorCtr="0" anchor="t" bIns="45700" lIns="91425" spcFirstLastPara="1" rIns="91425" wrap="square" tIns="45700">
            <a:normAutofit/>
          </a:bodyPr>
          <a:lstStyle>
            <a:lvl1pPr indent="-788606" lvl="0" marL="457200" marR="0" rtl="0" algn="l">
              <a:lnSpc>
                <a:spcPct val="90000"/>
              </a:lnSpc>
              <a:spcBef>
                <a:spcPts val="3150"/>
              </a:spcBef>
              <a:spcAft>
                <a:spcPts val="0"/>
              </a:spcAft>
              <a:buClr>
                <a:schemeClr val="dk1"/>
              </a:buClr>
              <a:buSzPts val="8819"/>
              <a:buFont typeface="Arial"/>
              <a:buChar char="•"/>
              <a:defRPr b="0" i="0" sz="8819" u="none" cap="none" strike="noStrike">
                <a:solidFill>
                  <a:schemeClr val="dk1"/>
                </a:solidFill>
                <a:latin typeface="Calibri"/>
                <a:ea typeface="Calibri"/>
                <a:cs typeface="Calibri"/>
                <a:sym typeface="Calibri"/>
              </a:defRPr>
            </a:lvl1pPr>
            <a:lvl2pPr indent="-708596" lvl="1" marL="914400" marR="0" rtl="0" algn="l">
              <a:lnSpc>
                <a:spcPct val="90000"/>
              </a:lnSpc>
              <a:spcBef>
                <a:spcPts val="1575"/>
              </a:spcBef>
              <a:spcAft>
                <a:spcPts val="0"/>
              </a:spcAft>
              <a:buClr>
                <a:schemeClr val="dk1"/>
              </a:buClr>
              <a:buSzPts val="7559"/>
              <a:buFont typeface="Arial"/>
              <a:buChar char="•"/>
              <a:defRPr b="0" i="0" sz="7558" u="none" cap="none" strike="noStrike">
                <a:solidFill>
                  <a:schemeClr val="dk1"/>
                </a:solidFill>
                <a:latin typeface="Calibri"/>
                <a:ea typeface="Calibri"/>
                <a:cs typeface="Calibri"/>
                <a:sym typeface="Calibri"/>
              </a:defRPr>
            </a:lvl2pPr>
            <a:lvl3pPr indent="-628586" lvl="2" marL="1371600" marR="0" rtl="0" algn="l">
              <a:lnSpc>
                <a:spcPct val="90000"/>
              </a:lnSpc>
              <a:spcBef>
                <a:spcPts val="1575"/>
              </a:spcBef>
              <a:spcAft>
                <a:spcPts val="0"/>
              </a:spcAft>
              <a:buClr>
                <a:schemeClr val="dk1"/>
              </a:buClr>
              <a:buSzPts val="6299"/>
              <a:buFont typeface="Arial"/>
              <a:buChar char="•"/>
              <a:defRPr b="0" i="0" sz="6299" u="none" cap="none" strike="noStrike">
                <a:solidFill>
                  <a:schemeClr val="dk1"/>
                </a:solidFill>
                <a:latin typeface="Calibri"/>
                <a:ea typeface="Calibri"/>
                <a:cs typeface="Calibri"/>
                <a:sym typeface="Calibri"/>
              </a:defRPr>
            </a:lvl3pPr>
            <a:lvl4pPr indent="-588581" lvl="3" marL="1828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4pPr>
            <a:lvl5pPr indent="-588581" lvl="4" marL="22860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5pPr>
            <a:lvl6pPr indent="-588581" lvl="5" marL="27432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6pPr>
            <a:lvl7pPr indent="-588581" lvl="6" marL="32004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7pPr>
            <a:lvl8pPr indent="-588581" lvl="7" marL="36576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8pPr>
            <a:lvl9pPr indent="-588581" lvl="8" marL="4114800" marR="0" rtl="0" algn="l">
              <a:lnSpc>
                <a:spcPct val="90000"/>
              </a:lnSpc>
              <a:spcBef>
                <a:spcPts val="1575"/>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1980029" y="36703516"/>
            <a:ext cx="6480096" cy="210834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37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9540141" y="36703516"/>
            <a:ext cx="9720143" cy="210834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378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20340300" y="36703516"/>
            <a:ext cx="6480096" cy="210834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3780" u="none" cap="none" strike="noStrike">
                <a:solidFill>
                  <a:srgbClr val="888888"/>
                </a:solidFill>
                <a:latin typeface="Calibri"/>
                <a:ea typeface="Calibri"/>
                <a:cs typeface="Calibri"/>
                <a:sym typeface="Calibri"/>
              </a:defRPr>
            </a:lvl1pPr>
            <a:lvl2pPr indent="0" lvl="1" marL="0" marR="0" rtl="0" algn="r">
              <a:spcBef>
                <a:spcPts val="0"/>
              </a:spcBef>
              <a:buNone/>
              <a:defRPr b="0" i="0" sz="3780" u="none" cap="none" strike="noStrike">
                <a:solidFill>
                  <a:srgbClr val="888888"/>
                </a:solidFill>
                <a:latin typeface="Calibri"/>
                <a:ea typeface="Calibri"/>
                <a:cs typeface="Calibri"/>
                <a:sym typeface="Calibri"/>
              </a:defRPr>
            </a:lvl2pPr>
            <a:lvl3pPr indent="0" lvl="2" marL="0" marR="0" rtl="0" algn="r">
              <a:spcBef>
                <a:spcPts val="0"/>
              </a:spcBef>
              <a:buNone/>
              <a:defRPr b="0" i="0" sz="3780" u="none" cap="none" strike="noStrike">
                <a:solidFill>
                  <a:srgbClr val="888888"/>
                </a:solidFill>
                <a:latin typeface="Calibri"/>
                <a:ea typeface="Calibri"/>
                <a:cs typeface="Calibri"/>
                <a:sym typeface="Calibri"/>
              </a:defRPr>
            </a:lvl3pPr>
            <a:lvl4pPr indent="0" lvl="3" marL="0" marR="0" rtl="0" algn="r">
              <a:spcBef>
                <a:spcPts val="0"/>
              </a:spcBef>
              <a:buNone/>
              <a:defRPr b="0" i="0" sz="3780" u="none" cap="none" strike="noStrike">
                <a:solidFill>
                  <a:srgbClr val="888888"/>
                </a:solidFill>
                <a:latin typeface="Calibri"/>
                <a:ea typeface="Calibri"/>
                <a:cs typeface="Calibri"/>
                <a:sym typeface="Calibri"/>
              </a:defRPr>
            </a:lvl4pPr>
            <a:lvl5pPr indent="0" lvl="4" marL="0" marR="0" rtl="0" algn="r">
              <a:spcBef>
                <a:spcPts val="0"/>
              </a:spcBef>
              <a:buNone/>
              <a:defRPr b="0" i="0" sz="3780" u="none" cap="none" strike="noStrike">
                <a:solidFill>
                  <a:srgbClr val="888888"/>
                </a:solidFill>
                <a:latin typeface="Calibri"/>
                <a:ea typeface="Calibri"/>
                <a:cs typeface="Calibri"/>
                <a:sym typeface="Calibri"/>
              </a:defRPr>
            </a:lvl5pPr>
            <a:lvl6pPr indent="0" lvl="5" marL="0" marR="0" rtl="0" algn="r">
              <a:spcBef>
                <a:spcPts val="0"/>
              </a:spcBef>
              <a:buNone/>
              <a:defRPr b="0" i="0" sz="3780" u="none" cap="none" strike="noStrike">
                <a:solidFill>
                  <a:srgbClr val="888888"/>
                </a:solidFill>
                <a:latin typeface="Calibri"/>
                <a:ea typeface="Calibri"/>
                <a:cs typeface="Calibri"/>
                <a:sym typeface="Calibri"/>
              </a:defRPr>
            </a:lvl6pPr>
            <a:lvl7pPr indent="0" lvl="6" marL="0" marR="0" rtl="0" algn="r">
              <a:spcBef>
                <a:spcPts val="0"/>
              </a:spcBef>
              <a:buNone/>
              <a:defRPr b="0" i="0" sz="3780" u="none" cap="none" strike="noStrike">
                <a:solidFill>
                  <a:srgbClr val="888888"/>
                </a:solidFill>
                <a:latin typeface="Calibri"/>
                <a:ea typeface="Calibri"/>
                <a:cs typeface="Calibri"/>
                <a:sym typeface="Calibri"/>
              </a:defRPr>
            </a:lvl7pPr>
            <a:lvl8pPr indent="0" lvl="7" marL="0" marR="0" rtl="0" algn="r">
              <a:spcBef>
                <a:spcPts val="0"/>
              </a:spcBef>
              <a:buNone/>
              <a:defRPr b="0" i="0" sz="3780" u="none" cap="none" strike="noStrike">
                <a:solidFill>
                  <a:srgbClr val="888888"/>
                </a:solidFill>
                <a:latin typeface="Calibri"/>
                <a:ea typeface="Calibri"/>
                <a:cs typeface="Calibri"/>
                <a:sym typeface="Calibri"/>
              </a:defRPr>
            </a:lvl8pPr>
            <a:lvl9pPr indent="0" lvl="8" marL="0" marR="0" rtl="0" algn="r">
              <a:spcBef>
                <a:spcPts val="0"/>
              </a:spcBef>
              <a:buNone/>
              <a:defRPr b="0" i="0" sz="378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70C0">
            <a:alpha val="53725"/>
          </a:srgbClr>
        </a:solidFill>
      </p:bgPr>
    </p:bg>
    <p:spTree>
      <p:nvGrpSpPr>
        <p:cNvPr id="88" name="Shape 88"/>
        <p:cNvGrpSpPr/>
        <p:nvPr/>
      </p:nvGrpSpPr>
      <p:grpSpPr>
        <a:xfrm>
          <a:off x="0" y="0"/>
          <a:ext cx="0" cy="0"/>
          <a:chOff x="0" y="0"/>
          <a:chExt cx="0" cy="0"/>
        </a:xfrm>
      </p:grpSpPr>
      <p:sp>
        <p:nvSpPr>
          <p:cNvPr id="89" name="Google Shape;89;p1"/>
          <p:cNvSpPr/>
          <p:nvPr/>
        </p:nvSpPr>
        <p:spPr>
          <a:xfrm>
            <a:off x="1423676" y="139501"/>
            <a:ext cx="25960694" cy="4948657"/>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90" name="Google Shape;90;p1"/>
          <p:cNvSpPr txBox="1"/>
          <p:nvPr/>
        </p:nvSpPr>
        <p:spPr>
          <a:xfrm>
            <a:off x="1423676" y="3183884"/>
            <a:ext cx="25974014" cy="175432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s-ES" sz="3600" u="none" cap="none" strike="noStrike">
                <a:solidFill>
                  <a:schemeClr val="dk1"/>
                </a:solidFill>
                <a:latin typeface="Arial"/>
                <a:ea typeface="Arial"/>
                <a:cs typeface="Arial"/>
                <a:sym typeface="Arial"/>
              </a:rPr>
              <a:t>Nombre completo del primer autor *, Nombre completo del segundo autor*, Nombre completo del tercer autor **</a:t>
            </a:r>
            <a:endParaRPr/>
          </a:p>
          <a:p>
            <a:pPr indent="0" lvl="0" marL="0" marR="0" rtl="0" algn="ctr">
              <a:spcBef>
                <a:spcPts val="0"/>
              </a:spcBef>
              <a:spcAft>
                <a:spcPts val="0"/>
              </a:spcAft>
              <a:buNone/>
            </a:pPr>
            <a:r>
              <a:rPr b="0" i="0" lang="es-ES" sz="3600" u="none" cap="none" strike="noStrike">
                <a:solidFill>
                  <a:schemeClr val="dk1"/>
                </a:solidFill>
                <a:latin typeface="Arial"/>
                <a:ea typeface="Arial"/>
                <a:cs typeface="Arial"/>
                <a:sym typeface="Arial"/>
              </a:rPr>
              <a:t>* Institución educativa a la que pertenece.</a:t>
            </a:r>
            <a:endParaRPr/>
          </a:p>
          <a:p>
            <a:pPr indent="0" lvl="0" marL="0" marR="0" rtl="0" algn="ctr">
              <a:spcBef>
                <a:spcPts val="0"/>
              </a:spcBef>
              <a:spcAft>
                <a:spcPts val="0"/>
              </a:spcAft>
              <a:buNone/>
            </a:pPr>
            <a:r>
              <a:rPr b="0" i="0" lang="es-ES" sz="3600" u="none" cap="none" strike="noStrike">
                <a:solidFill>
                  <a:schemeClr val="dk1"/>
                </a:solidFill>
                <a:latin typeface="Arial"/>
                <a:ea typeface="Arial"/>
                <a:cs typeface="Arial"/>
                <a:sym typeface="Arial"/>
              </a:rPr>
              <a:t>** Institución educativa a la que pertenece.</a:t>
            </a:r>
            <a:endParaRPr b="0" i="0" sz="3600" u="none" cap="none" strike="noStrike">
              <a:solidFill>
                <a:schemeClr val="dk1"/>
              </a:solidFill>
              <a:latin typeface="Arial"/>
              <a:ea typeface="Arial"/>
              <a:cs typeface="Arial"/>
              <a:sym typeface="Arial"/>
            </a:endParaRPr>
          </a:p>
        </p:txBody>
      </p:sp>
      <p:grpSp>
        <p:nvGrpSpPr>
          <p:cNvPr id="91" name="Google Shape;91;p1"/>
          <p:cNvGrpSpPr/>
          <p:nvPr/>
        </p:nvGrpSpPr>
        <p:grpSpPr>
          <a:xfrm>
            <a:off x="1674171" y="5436639"/>
            <a:ext cx="25736524" cy="4189484"/>
            <a:chOff x="1661166" y="7829216"/>
            <a:chExt cx="25736524" cy="4189484"/>
          </a:xfrm>
        </p:grpSpPr>
        <p:grpSp>
          <p:nvGrpSpPr>
            <p:cNvPr id="92" name="Google Shape;92;p1"/>
            <p:cNvGrpSpPr/>
            <p:nvPr/>
          </p:nvGrpSpPr>
          <p:grpSpPr>
            <a:xfrm>
              <a:off x="1661166" y="8132541"/>
              <a:ext cx="25736524" cy="3886159"/>
              <a:chOff x="1565011" y="5853227"/>
              <a:chExt cx="25736524" cy="3886159"/>
            </a:xfrm>
          </p:grpSpPr>
          <p:sp>
            <p:nvSpPr>
              <p:cNvPr id="93" name="Google Shape;93;p1"/>
              <p:cNvSpPr/>
              <p:nvPr/>
            </p:nvSpPr>
            <p:spPr>
              <a:xfrm>
                <a:off x="1565011" y="5853227"/>
                <a:ext cx="25736524" cy="3886159"/>
              </a:xfrm>
              <a:prstGeom prst="roundRect">
                <a:avLst>
                  <a:gd fmla="val 6869"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94" name="Google Shape;94;p1"/>
              <p:cNvSpPr txBox="1"/>
              <p:nvPr/>
            </p:nvSpPr>
            <p:spPr>
              <a:xfrm>
                <a:off x="2328790" y="6914315"/>
                <a:ext cx="24628200" cy="1600800"/>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Explicar en un párrafo breve el propósito, incluyendo métodos y resultados principales.</a:t>
                </a:r>
                <a:endParaRPr/>
              </a:p>
              <a:p>
                <a:pPr indent="0" lvl="0" marL="0" marR="0" rtl="0" algn="just">
                  <a:lnSpc>
                    <a:spcPct val="103125"/>
                  </a:lnSpc>
                  <a:spcBef>
                    <a:spcPts val="0"/>
                  </a:spcBef>
                  <a:spcAft>
                    <a:spcPts val="0"/>
                  </a:spcAft>
                  <a:buNone/>
                </a:pPr>
                <a:r>
                  <a:rPr b="1" i="0" lang="es-ES" sz="3200" u="none" cap="none" strike="noStrike">
                    <a:solidFill>
                      <a:schemeClr val="dk1"/>
                    </a:solidFill>
                    <a:latin typeface="Calibri"/>
                    <a:ea typeface="Calibri"/>
                    <a:cs typeface="Calibri"/>
                    <a:sym typeface="Calibri"/>
                  </a:rPr>
                  <a:t>Extensión recomendada</a:t>
                </a:r>
                <a:r>
                  <a:rPr b="0" i="0" lang="es-ES" sz="3200" u="none" cap="none" strike="noStrike">
                    <a:solidFill>
                      <a:schemeClr val="dk1"/>
                    </a:solidFill>
                    <a:latin typeface="Calibri"/>
                    <a:ea typeface="Calibri"/>
                    <a:cs typeface="Calibri"/>
                    <a:sym typeface="Calibri"/>
                  </a:rPr>
                  <a:t>: 100-150 palabras</a:t>
                </a:r>
                <a:endParaRPr b="0" i="0" sz="3200" u="none" cap="none" strike="noStrike">
                  <a:solidFill>
                    <a:schemeClr val="dk1"/>
                  </a:solidFill>
                  <a:latin typeface="Times New Roman"/>
                  <a:ea typeface="Times New Roman"/>
                  <a:cs typeface="Times New Roman"/>
                  <a:sym typeface="Times New Roman"/>
                </a:endParaRPr>
              </a:p>
            </p:txBody>
          </p:sp>
        </p:grpSp>
        <p:sp>
          <p:nvSpPr>
            <p:cNvPr id="95" name="Google Shape;95;p1"/>
            <p:cNvSpPr/>
            <p:nvPr/>
          </p:nvSpPr>
          <p:spPr>
            <a:xfrm>
              <a:off x="10580446" y="7829216"/>
              <a:ext cx="8866252" cy="789645"/>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Resumen</a:t>
              </a:r>
              <a:endParaRPr b="1" i="0" sz="4889" u="none" cap="none" strike="noStrike">
                <a:solidFill>
                  <a:schemeClr val="dk1"/>
                </a:solidFill>
                <a:latin typeface="Arial"/>
                <a:ea typeface="Arial"/>
                <a:cs typeface="Arial"/>
                <a:sym typeface="Arial"/>
              </a:endParaRPr>
            </a:p>
          </p:txBody>
        </p:sp>
      </p:grpSp>
      <p:grpSp>
        <p:nvGrpSpPr>
          <p:cNvPr id="96" name="Google Shape;96;p1"/>
          <p:cNvGrpSpPr/>
          <p:nvPr/>
        </p:nvGrpSpPr>
        <p:grpSpPr>
          <a:xfrm>
            <a:off x="14725142" y="31958177"/>
            <a:ext cx="12693181" cy="6964779"/>
            <a:chOff x="993745" y="20945653"/>
            <a:chExt cx="10005992" cy="4477178"/>
          </a:xfrm>
        </p:grpSpPr>
        <p:sp>
          <p:nvSpPr>
            <p:cNvPr id="97" name="Google Shape;97;p1"/>
            <p:cNvSpPr/>
            <p:nvPr/>
          </p:nvSpPr>
          <p:spPr>
            <a:xfrm>
              <a:off x="993745" y="21221459"/>
              <a:ext cx="10005992" cy="4201372"/>
            </a:xfrm>
            <a:prstGeom prst="roundRect">
              <a:avLst>
                <a:gd fmla="val 7724"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98" name="Google Shape;98;p1"/>
            <p:cNvSpPr/>
            <p:nvPr/>
          </p:nvSpPr>
          <p:spPr>
            <a:xfrm>
              <a:off x="2448292" y="20945653"/>
              <a:ext cx="6989237" cy="568083"/>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Referencias</a:t>
              </a:r>
              <a:endParaRPr/>
            </a:p>
          </p:txBody>
        </p:sp>
      </p:grpSp>
      <p:grpSp>
        <p:nvGrpSpPr>
          <p:cNvPr id="99" name="Google Shape;99;p1"/>
          <p:cNvGrpSpPr/>
          <p:nvPr/>
        </p:nvGrpSpPr>
        <p:grpSpPr>
          <a:xfrm>
            <a:off x="1375780" y="19701916"/>
            <a:ext cx="25926867" cy="5703160"/>
            <a:chOff x="-9486412" y="22672110"/>
            <a:chExt cx="20569123" cy="1625559"/>
          </a:xfrm>
        </p:grpSpPr>
        <p:sp>
          <p:nvSpPr>
            <p:cNvPr id="100" name="Google Shape;100;p1"/>
            <p:cNvSpPr/>
            <p:nvPr/>
          </p:nvSpPr>
          <p:spPr>
            <a:xfrm>
              <a:off x="-9486412" y="22754881"/>
              <a:ext cx="20569123" cy="1542788"/>
            </a:xfrm>
            <a:prstGeom prst="roundRect">
              <a:avLst>
                <a:gd fmla="val 6577"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101" name="Google Shape;101;p1"/>
            <p:cNvSpPr/>
            <p:nvPr/>
          </p:nvSpPr>
          <p:spPr>
            <a:xfrm>
              <a:off x="-2178932" y="22672110"/>
              <a:ext cx="7034055" cy="192521"/>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Resultados</a:t>
              </a:r>
              <a:endParaRPr/>
            </a:p>
          </p:txBody>
        </p:sp>
      </p:grpSp>
      <p:grpSp>
        <p:nvGrpSpPr>
          <p:cNvPr id="102" name="Google Shape;102;p1"/>
          <p:cNvGrpSpPr/>
          <p:nvPr/>
        </p:nvGrpSpPr>
        <p:grpSpPr>
          <a:xfrm>
            <a:off x="1427643" y="31958179"/>
            <a:ext cx="12780346" cy="6919064"/>
            <a:chOff x="-3053" y="19601669"/>
            <a:chExt cx="10879178" cy="9750729"/>
          </a:xfrm>
        </p:grpSpPr>
        <p:sp>
          <p:nvSpPr>
            <p:cNvPr id="103" name="Google Shape;103;p1"/>
            <p:cNvSpPr/>
            <p:nvPr/>
          </p:nvSpPr>
          <p:spPr>
            <a:xfrm>
              <a:off x="-3053" y="20206312"/>
              <a:ext cx="10879178" cy="9146086"/>
            </a:xfrm>
            <a:prstGeom prst="roundRect">
              <a:avLst>
                <a:gd fmla="val 5632"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104" name="Google Shape;104;p1"/>
            <p:cNvSpPr/>
            <p:nvPr/>
          </p:nvSpPr>
          <p:spPr>
            <a:xfrm>
              <a:off x="2182637" y="19601669"/>
              <a:ext cx="6460522" cy="1245389"/>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101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Conclusiones</a:t>
              </a:r>
              <a:endParaRPr b="1" i="0" sz="4889" u="none" cap="none" strike="noStrike">
                <a:solidFill>
                  <a:schemeClr val="dk1"/>
                </a:solidFill>
                <a:latin typeface="Arial"/>
                <a:ea typeface="Arial"/>
                <a:cs typeface="Arial"/>
                <a:sym typeface="Arial"/>
              </a:endParaRPr>
            </a:p>
          </p:txBody>
        </p:sp>
      </p:grpSp>
      <p:grpSp>
        <p:nvGrpSpPr>
          <p:cNvPr id="105" name="Google Shape;105;p1"/>
          <p:cNvGrpSpPr/>
          <p:nvPr/>
        </p:nvGrpSpPr>
        <p:grpSpPr>
          <a:xfrm>
            <a:off x="1358317" y="9790541"/>
            <a:ext cx="12987671" cy="6474957"/>
            <a:chOff x="220199" y="4228471"/>
            <a:chExt cx="14125404" cy="12828582"/>
          </a:xfrm>
        </p:grpSpPr>
        <p:sp>
          <p:nvSpPr>
            <p:cNvPr id="106" name="Google Shape;106;p1"/>
            <p:cNvSpPr/>
            <p:nvPr/>
          </p:nvSpPr>
          <p:spPr>
            <a:xfrm>
              <a:off x="220199" y="4614491"/>
              <a:ext cx="14125404" cy="12442562"/>
            </a:xfrm>
            <a:prstGeom prst="roundRect">
              <a:avLst>
                <a:gd fmla="val 8816"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107" name="Google Shape;107;p1"/>
            <p:cNvSpPr/>
            <p:nvPr/>
          </p:nvSpPr>
          <p:spPr>
            <a:xfrm>
              <a:off x="2980156" y="4228471"/>
              <a:ext cx="8254367" cy="1356780"/>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Introducción</a:t>
              </a:r>
              <a:endParaRPr b="1" i="0" sz="4889" u="none" cap="none" strike="noStrike">
                <a:solidFill>
                  <a:schemeClr val="dk1"/>
                </a:solidFill>
                <a:latin typeface="Arial"/>
                <a:ea typeface="Arial"/>
                <a:cs typeface="Arial"/>
                <a:sym typeface="Arial"/>
              </a:endParaRPr>
            </a:p>
          </p:txBody>
        </p:sp>
      </p:grpSp>
      <p:sp>
        <p:nvSpPr>
          <p:cNvPr id="108" name="Google Shape;108;p1"/>
          <p:cNvSpPr/>
          <p:nvPr/>
        </p:nvSpPr>
        <p:spPr>
          <a:xfrm>
            <a:off x="1383365" y="1931975"/>
            <a:ext cx="25960694" cy="12209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s-ES" sz="7200" u="none" cap="none" strike="noStrike">
                <a:solidFill>
                  <a:schemeClr val="dk1"/>
                </a:solidFill>
                <a:latin typeface="Calibri"/>
                <a:ea typeface="Calibri"/>
                <a:cs typeface="Calibri"/>
                <a:sym typeface="Calibri"/>
              </a:rPr>
              <a:t>TÍTULO DEL PÓSTER CIENTÍFICO</a:t>
            </a:r>
            <a:r>
              <a:rPr b="0" i="0" lang="es-ES" sz="7200" u="none" cap="none" strike="noStrike">
                <a:solidFill>
                  <a:schemeClr val="dk1"/>
                </a:solidFill>
                <a:latin typeface="Calibri"/>
                <a:ea typeface="Calibri"/>
                <a:cs typeface="Calibri"/>
                <a:sym typeface="Calibri"/>
              </a:rPr>
              <a:t>. </a:t>
            </a:r>
            <a:r>
              <a:rPr b="0" i="0" lang="es-ES" sz="7200" u="none" cap="none" strike="noStrike">
                <a:solidFill>
                  <a:srgbClr val="FF0000"/>
                </a:solidFill>
                <a:latin typeface="Calibri"/>
                <a:ea typeface="Calibri"/>
                <a:cs typeface="Calibri"/>
                <a:sym typeface="Calibri"/>
              </a:rPr>
              <a:t>(Fuente:___, 72 pts)</a:t>
            </a:r>
            <a:endParaRPr b="0" i="0" sz="7200" u="none" cap="none" strike="noStrike">
              <a:solidFill>
                <a:srgbClr val="FF0000"/>
              </a:solidFill>
              <a:latin typeface="Calibri"/>
              <a:ea typeface="Calibri"/>
              <a:cs typeface="Calibri"/>
              <a:sym typeface="Calibri"/>
            </a:endParaRPr>
          </a:p>
        </p:txBody>
      </p:sp>
      <p:sp>
        <p:nvSpPr>
          <p:cNvPr id="109" name="Google Shape;109;p1"/>
          <p:cNvSpPr txBox="1"/>
          <p:nvPr/>
        </p:nvSpPr>
        <p:spPr>
          <a:xfrm>
            <a:off x="1613625" y="33735099"/>
            <a:ext cx="12202800" cy="3632700"/>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La conclusión recoge cuáles han sido las principales aportaciones del estudio, por qué son interesantes, la relevancia de los resultados en relación con otros estudios realizados y la dirección futura de la investigación teniendo en cuenta los resultados obtenidos.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Como el resto de apartados, la longitud máxima aconsejable es de 200 palabras. </a:t>
            </a:r>
            <a:endParaRPr b="0" i="0" sz="3200" u="none" cap="none" strike="noStrike">
              <a:solidFill>
                <a:schemeClr val="dk1"/>
              </a:solidFill>
              <a:latin typeface="Calibri"/>
              <a:ea typeface="Calibri"/>
              <a:cs typeface="Calibri"/>
              <a:sym typeface="Calibri"/>
            </a:endParaRPr>
          </a:p>
        </p:txBody>
      </p:sp>
      <p:sp>
        <p:nvSpPr>
          <p:cNvPr id="110" name="Google Shape;110;p1"/>
          <p:cNvSpPr txBox="1"/>
          <p:nvPr/>
        </p:nvSpPr>
        <p:spPr>
          <a:xfrm>
            <a:off x="8635003" y="37278771"/>
            <a:ext cx="5820072" cy="46859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1" lang="es-ES" sz="2445" u="none" cap="none" strike="noStrike">
                <a:solidFill>
                  <a:schemeClr val="dk1"/>
                </a:solidFill>
                <a:latin typeface="Times New Roman"/>
                <a:ea typeface="Times New Roman"/>
                <a:cs typeface="Times New Roman"/>
                <a:sym typeface="Times New Roman"/>
              </a:rPr>
              <a:t>.</a:t>
            </a:r>
            <a:endParaRPr/>
          </a:p>
        </p:txBody>
      </p:sp>
      <p:grpSp>
        <p:nvGrpSpPr>
          <p:cNvPr id="111" name="Google Shape;111;p1"/>
          <p:cNvGrpSpPr/>
          <p:nvPr/>
        </p:nvGrpSpPr>
        <p:grpSpPr>
          <a:xfrm>
            <a:off x="14542433" y="9081498"/>
            <a:ext cx="13083123" cy="7184000"/>
            <a:chOff x="220199" y="4520045"/>
            <a:chExt cx="14125404" cy="11772177"/>
          </a:xfrm>
        </p:grpSpPr>
        <p:sp>
          <p:nvSpPr>
            <p:cNvPr id="112" name="Google Shape;112;p1"/>
            <p:cNvSpPr/>
            <p:nvPr/>
          </p:nvSpPr>
          <p:spPr>
            <a:xfrm>
              <a:off x="220199" y="6022723"/>
              <a:ext cx="14125404" cy="10269499"/>
            </a:xfrm>
            <a:prstGeom prst="roundRect">
              <a:avLst>
                <a:gd fmla="val 8816" name="adj"/>
              </a:avLst>
            </a:prstGeom>
            <a:solidFill>
              <a:schemeClr val="lt1"/>
            </a:solidFill>
            <a:ln cap="flat" cmpd="sng" w="38100">
              <a:solidFill>
                <a:schemeClr val="dk1"/>
              </a:solidFill>
              <a:prstDash val="solid"/>
              <a:miter lim="800000"/>
              <a:headEnd len="sm" w="sm" type="none"/>
              <a:tailEnd len="sm" w="sm" type="none"/>
            </a:ln>
            <a:effectLst>
              <a:outerShdw blurRad="44450" algn="ctr" dir="5400000" dist="27940">
                <a:srgbClr val="000000">
                  <a:alpha val="31764"/>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7900" u="none" cap="none" strike="noStrike">
                <a:solidFill>
                  <a:schemeClr val="lt1"/>
                </a:solidFill>
                <a:latin typeface="Calibri"/>
                <a:ea typeface="Calibri"/>
                <a:cs typeface="Calibri"/>
                <a:sym typeface="Calibri"/>
              </a:endParaRPr>
            </a:p>
          </p:txBody>
        </p:sp>
        <p:sp>
          <p:nvSpPr>
            <p:cNvPr id="113" name="Google Shape;113;p1"/>
            <p:cNvSpPr txBox="1"/>
            <p:nvPr/>
          </p:nvSpPr>
          <p:spPr>
            <a:xfrm>
              <a:off x="439239" y="4520045"/>
              <a:ext cx="9578461" cy="4668864"/>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a:p>
              <a:pPr indent="0" lvl="0" marL="0" marR="0" rtl="0" algn="just">
                <a:spcBef>
                  <a:spcPts val="0"/>
                </a:spcBef>
                <a:spcAft>
                  <a:spcPts val="0"/>
                </a:spcAft>
                <a:buNone/>
              </a:pPr>
              <a:r>
                <a:t/>
              </a:r>
              <a:endParaRPr b="0" i="0" sz="2445" u="none" cap="none" strike="noStrike">
                <a:solidFill>
                  <a:schemeClr val="dk1"/>
                </a:solidFill>
                <a:latin typeface="Arial"/>
                <a:ea typeface="Arial"/>
                <a:cs typeface="Arial"/>
                <a:sym typeface="Arial"/>
              </a:endParaRPr>
            </a:p>
          </p:txBody>
        </p:sp>
        <p:sp>
          <p:nvSpPr>
            <p:cNvPr id="114" name="Google Shape;114;p1"/>
            <p:cNvSpPr/>
            <p:nvPr/>
          </p:nvSpPr>
          <p:spPr>
            <a:xfrm>
              <a:off x="3070982" y="5417521"/>
              <a:ext cx="8194144" cy="1071956"/>
            </a:xfrm>
            <a:prstGeom prst="roundRect">
              <a:avLst>
                <a:gd fmla="val 16667" name="adj"/>
              </a:avLst>
            </a:prstGeom>
            <a:solidFill>
              <a:schemeClr val="lt1"/>
            </a:solidFill>
            <a:ln cap="flat" cmpd="sng" w="38100">
              <a:solidFill>
                <a:schemeClr val="dk1"/>
              </a:solidFill>
              <a:prstDash val="solid"/>
              <a:miter lim="800000"/>
              <a:headEnd len="sm" w="sm" type="none"/>
              <a:tailEnd len="sm" w="sm" type="none"/>
            </a:ln>
            <a:effectLst>
              <a:outerShdw blurRad="190500" algn="ctr" dir="13140000" dist="228600">
                <a:srgbClr val="000000">
                  <a:alpha val="29803"/>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4889" u="none" cap="none" strike="noStrike">
                  <a:solidFill>
                    <a:schemeClr val="dk1"/>
                  </a:solidFill>
                  <a:latin typeface="Arial"/>
                  <a:ea typeface="Arial"/>
                  <a:cs typeface="Arial"/>
                  <a:sym typeface="Arial"/>
                </a:rPr>
                <a:t>Metodología</a:t>
              </a:r>
              <a:endParaRPr b="1" i="0" sz="4889" u="none" cap="none" strike="noStrike">
                <a:solidFill>
                  <a:schemeClr val="dk1"/>
                </a:solidFill>
                <a:latin typeface="Arial"/>
                <a:ea typeface="Arial"/>
                <a:cs typeface="Arial"/>
                <a:sym typeface="Arial"/>
              </a:endParaRPr>
            </a:p>
          </p:txBody>
        </p:sp>
      </p:grpSp>
      <p:sp>
        <p:nvSpPr>
          <p:cNvPr id="115" name="Google Shape;115;p1"/>
          <p:cNvSpPr txBox="1"/>
          <p:nvPr/>
        </p:nvSpPr>
        <p:spPr>
          <a:xfrm>
            <a:off x="2780789" y="21819237"/>
            <a:ext cx="23830782" cy="2631490"/>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Presenta los hallazgos más relevantes de la investigación y su análisis, comparación con estudios previos, limitaciones del estudio, etc.</a:t>
            </a:r>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Los resultados que se puedan presentar en formato gráfico es preferible exponerlos mediante tablas o figuras que ayuden a su comprensión.</a:t>
            </a:r>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La longitud recomendable de este apartado es de 200 palabras.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Suele ser la parte que ocupa más espacio en el póster.</a:t>
            </a:r>
            <a:endParaRPr b="0" i="0" sz="3200" u="none" cap="none" strike="noStrike">
              <a:solidFill>
                <a:schemeClr val="dk1"/>
              </a:solidFill>
              <a:latin typeface="Calibri"/>
              <a:ea typeface="Calibri"/>
              <a:cs typeface="Calibri"/>
              <a:sym typeface="Calibri"/>
            </a:endParaRPr>
          </a:p>
          <a:p>
            <a:pPr indent="0" lvl="0" marL="0" marR="0" rtl="0" algn="just">
              <a:lnSpc>
                <a:spcPct val="112474"/>
              </a:lnSpc>
              <a:spcBef>
                <a:spcPts val="0"/>
              </a:spcBef>
              <a:spcAft>
                <a:spcPts val="0"/>
              </a:spcAft>
              <a:buNone/>
            </a:pPr>
            <a:r>
              <a:t/>
            </a:r>
            <a:endParaRPr b="0" i="0" sz="2934" u="none" cap="none" strike="noStrike">
              <a:solidFill>
                <a:schemeClr val="dk1"/>
              </a:solidFill>
              <a:latin typeface="Times New Roman"/>
              <a:ea typeface="Times New Roman"/>
              <a:cs typeface="Times New Roman"/>
              <a:sym typeface="Times New Roman"/>
            </a:endParaRPr>
          </a:p>
        </p:txBody>
      </p:sp>
      <p:sp>
        <p:nvSpPr>
          <p:cNvPr id="116" name="Google Shape;116;p1"/>
          <p:cNvSpPr txBox="1"/>
          <p:nvPr/>
        </p:nvSpPr>
        <p:spPr>
          <a:xfrm>
            <a:off x="1716852" y="11134650"/>
            <a:ext cx="11996236" cy="4324261"/>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El objetivo de la introducción es contextualizar la investigación, plantea el problema o pregunta de investigación y justifica su importancia.</a:t>
            </a:r>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Incluye  aspectos  generales  que  den  una  idea sobre la dimensión del problema, antecedentes  (qué se sabía hasta ahora, qué se desconocía), para acabar explicando cuál era el propósito de la investigación. Si se dispone de espacio es un buen sitio para colocar una fotografía que ilustre el objetivo de la investigación.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La longitud recomendada de este apartado es de 200 palabras. </a:t>
            </a:r>
            <a:endParaRPr b="0" i="0" sz="3200" u="none" cap="none" strike="noStrike">
              <a:solidFill>
                <a:schemeClr val="dk1"/>
              </a:solidFill>
              <a:latin typeface="Calibri"/>
              <a:ea typeface="Calibri"/>
              <a:cs typeface="Calibri"/>
              <a:sym typeface="Calibri"/>
            </a:endParaRPr>
          </a:p>
        </p:txBody>
      </p:sp>
      <p:sp>
        <p:nvSpPr>
          <p:cNvPr id="117" name="Google Shape;117;p1"/>
          <p:cNvSpPr txBox="1"/>
          <p:nvPr/>
        </p:nvSpPr>
        <p:spPr>
          <a:xfrm>
            <a:off x="14745311" y="11159456"/>
            <a:ext cx="12202712" cy="4747453"/>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El objetivo de la metodología es describir el procedimiento empleado en la investigación.</a:t>
            </a:r>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Se  hace  una  descripción  breve  del  equipo  experimental  y/o  métodos usados,  qué  programas  informáticos  y análisis estadísticos se han utilizado para trabajar los datos y cómo  permiten  abordar  la  hipótesis,  etc.  Es  recomendable  incluir diagramas  de  flujo  para  resumir  etapas. </a:t>
            </a:r>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La longitud recomendada de este apartado es de 200 palabras.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 </a:t>
            </a:r>
            <a:endParaRPr b="0" i="0" sz="3200" u="none" cap="none" strike="noStrike">
              <a:solidFill>
                <a:schemeClr val="dk1"/>
              </a:solidFill>
              <a:latin typeface="Calibri"/>
              <a:ea typeface="Calibri"/>
              <a:cs typeface="Calibri"/>
              <a:sym typeface="Calibri"/>
            </a:endParaRPr>
          </a:p>
        </p:txBody>
      </p:sp>
      <p:sp>
        <p:nvSpPr>
          <p:cNvPr id="118" name="Google Shape;118;p1"/>
          <p:cNvSpPr txBox="1"/>
          <p:nvPr/>
        </p:nvSpPr>
        <p:spPr>
          <a:xfrm>
            <a:off x="14982638" y="34224089"/>
            <a:ext cx="12202712" cy="3054682"/>
          </a:xfrm>
          <a:prstGeom prst="rect">
            <a:avLst/>
          </a:prstGeom>
          <a:noFill/>
          <a:ln>
            <a:noFill/>
          </a:ln>
        </p:spPr>
        <p:txBody>
          <a:bodyPr anchorCtr="0" anchor="t" bIns="45700" lIns="91425" spcFirstLastPara="1" rIns="91425" wrap="square" tIns="45700">
            <a:spAutoFit/>
          </a:bodyPr>
          <a:lstStyle/>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Al no disponer del espacio de un artículo, se debe limitar el número de referencias bibliográficas a las estrictamente necesarias (máximo indicado 4 o 5).</a:t>
            </a:r>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t/>
            </a:r>
            <a:endParaRPr b="0" i="0" sz="3200" u="none" cap="none" strike="noStrike">
              <a:solidFill>
                <a:schemeClr val="dk1"/>
              </a:solidFill>
              <a:latin typeface="Calibri"/>
              <a:ea typeface="Calibri"/>
              <a:cs typeface="Calibri"/>
              <a:sym typeface="Calibri"/>
            </a:endParaRPr>
          </a:p>
          <a:p>
            <a:pPr indent="0" lvl="0" marL="0" marR="0" rtl="0" algn="just">
              <a:lnSpc>
                <a:spcPct val="103125"/>
              </a:lnSpc>
              <a:spcBef>
                <a:spcPts val="0"/>
              </a:spcBef>
              <a:spcAft>
                <a:spcPts val="0"/>
              </a:spcAft>
              <a:buNone/>
            </a:pPr>
            <a:r>
              <a:rPr b="0" i="0" lang="es-ES" sz="3200" u="none" cap="none" strike="noStrike">
                <a:solidFill>
                  <a:schemeClr val="dk1"/>
                </a:solidFill>
                <a:latin typeface="Calibri"/>
                <a:ea typeface="Calibri"/>
                <a:cs typeface="Calibri"/>
                <a:sym typeface="Calibri"/>
              </a:rPr>
              <a:t> Es  importante  citar  correctamente todas  las  referencias  utilizadas. Para realizar una correcta bibliografía debes seguir el formato APA 7.</a:t>
            </a:r>
            <a:endParaRPr/>
          </a:p>
        </p:txBody>
      </p:sp>
      <p:sp>
        <p:nvSpPr>
          <p:cNvPr id="119" name="Google Shape;119;p1"/>
          <p:cNvSpPr/>
          <p:nvPr/>
        </p:nvSpPr>
        <p:spPr>
          <a:xfrm>
            <a:off x="3334583" y="25592967"/>
            <a:ext cx="22022810" cy="6054682"/>
          </a:xfrm>
          <a:prstGeom prst="round2DiagRect">
            <a:avLst>
              <a:gd fmla="val 30779" name="adj1"/>
              <a:gd fmla="val 0" name="adj2"/>
            </a:avLst>
          </a:prstGeom>
          <a:gradFill>
            <a:gsLst>
              <a:gs pos="0">
                <a:srgbClr val="FAFAFA"/>
              </a:gs>
              <a:gs pos="74000">
                <a:srgbClr val="D6D6D6"/>
              </a:gs>
              <a:gs pos="83000">
                <a:srgbClr val="D6D6D6"/>
              </a:gs>
              <a:gs pos="100000">
                <a:srgbClr val="E3E3E3"/>
              </a:gs>
            </a:gsLst>
            <a:path path="circle">
              <a:fillToRect l="100%" t="100%"/>
            </a:path>
            <a:tileRect b="-100%" r="-100%"/>
          </a:gradFill>
          <a:ln cap="flat" cmpd="sng" w="28575">
            <a:solidFill>
              <a:srgbClr val="0070C0"/>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i="0" lang="es-ES" sz="3600" u="none" cap="none" strike="noStrike">
                <a:solidFill>
                  <a:srgbClr val="404040"/>
                </a:solidFill>
                <a:latin typeface="Calibri"/>
                <a:ea typeface="Calibri"/>
                <a:cs typeface="Calibri"/>
                <a:sym typeface="Calibri"/>
              </a:rPr>
              <a:t>Especificaciones de Diseño del póster en general:</a:t>
            </a:r>
            <a:endParaRPr b="0" i="0" sz="3600" u="none" cap="none" strike="noStrike">
              <a:solidFill>
                <a:schemeClr val="dk1"/>
              </a:solidFill>
              <a:latin typeface="Calibri"/>
              <a:ea typeface="Calibri"/>
              <a:cs typeface="Calibri"/>
              <a:sym typeface="Calibri"/>
            </a:endParaRPr>
          </a:p>
          <a:p>
            <a:pPr indent="-342900" lvl="0" marL="342900" marR="0" rtl="0" algn="l">
              <a:lnSpc>
                <a:spcPct val="150000"/>
              </a:lnSpc>
              <a:spcBef>
                <a:spcPts val="0"/>
              </a:spcBef>
              <a:spcAft>
                <a:spcPts val="0"/>
              </a:spcAft>
              <a:buClr>
                <a:srgbClr val="404040"/>
              </a:buClr>
              <a:buSzPts val="1000"/>
              <a:buFont typeface="Noto Sans Symbols"/>
              <a:buChar char="∙"/>
            </a:pPr>
            <a:r>
              <a:rPr b="1" i="0" lang="es-ES" sz="3600" u="none" cap="none" strike="noStrike">
                <a:solidFill>
                  <a:srgbClr val="404040"/>
                </a:solidFill>
                <a:latin typeface="Calibri"/>
                <a:ea typeface="Calibri"/>
                <a:cs typeface="Calibri"/>
                <a:sym typeface="Calibri"/>
              </a:rPr>
              <a:t>Tamaño:</a:t>
            </a:r>
            <a:r>
              <a:rPr b="0" i="0" lang="es-ES" sz="3600" u="none" cap="none" strike="noStrike">
                <a:solidFill>
                  <a:srgbClr val="404040"/>
                </a:solidFill>
                <a:latin typeface="Calibri"/>
                <a:ea typeface="Calibri"/>
                <a:cs typeface="Calibri"/>
                <a:sym typeface="Calibri"/>
              </a:rPr>
              <a:t> 1</a:t>
            </a:r>
            <a:r>
              <a:rPr lang="es-ES" sz="3600">
                <a:solidFill>
                  <a:srgbClr val="404040"/>
                </a:solidFill>
                <a:latin typeface="Calibri"/>
                <a:ea typeface="Calibri"/>
                <a:cs typeface="Calibri"/>
                <a:sym typeface="Calibri"/>
              </a:rPr>
              <a:t>25</a:t>
            </a:r>
            <a:r>
              <a:rPr b="0" i="0" lang="es-ES" sz="3600" u="none" cap="none" strike="noStrike">
                <a:solidFill>
                  <a:srgbClr val="404040"/>
                </a:solidFill>
                <a:latin typeface="Calibri"/>
                <a:ea typeface="Calibri"/>
                <a:cs typeface="Calibri"/>
                <a:sym typeface="Calibri"/>
              </a:rPr>
              <a:t> cm de altura, 8</a:t>
            </a:r>
            <a:r>
              <a:rPr lang="es-ES" sz="3600">
                <a:solidFill>
                  <a:srgbClr val="404040"/>
                </a:solidFill>
                <a:latin typeface="Calibri"/>
                <a:ea typeface="Calibri"/>
                <a:cs typeface="Calibri"/>
                <a:sym typeface="Calibri"/>
              </a:rPr>
              <a:t>5</a:t>
            </a:r>
            <a:r>
              <a:rPr b="0" i="0" lang="es-ES" sz="3600" u="none" cap="none" strike="noStrike">
                <a:solidFill>
                  <a:srgbClr val="404040"/>
                </a:solidFill>
                <a:latin typeface="Calibri"/>
                <a:ea typeface="Calibri"/>
                <a:cs typeface="Calibri"/>
                <a:sym typeface="Calibri"/>
              </a:rPr>
              <a:t> cm de ancho.</a:t>
            </a:r>
            <a:endParaRPr b="0" i="0" sz="3600" u="none" cap="none" strike="noStrike">
              <a:solidFill>
                <a:srgbClr val="404040"/>
              </a:solidFill>
              <a:latin typeface="Calibri"/>
              <a:ea typeface="Calibri"/>
              <a:cs typeface="Calibri"/>
              <a:sym typeface="Calibri"/>
            </a:endParaRPr>
          </a:p>
          <a:p>
            <a:pPr indent="-342900" lvl="0" marL="342900" marR="0" rtl="0" algn="l">
              <a:lnSpc>
                <a:spcPct val="150000"/>
              </a:lnSpc>
              <a:spcBef>
                <a:spcPts val="0"/>
              </a:spcBef>
              <a:spcAft>
                <a:spcPts val="0"/>
              </a:spcAft>
              <a:buClr>
                <a:srgbClr val="404040"/>
              </a:buClr>
              <a:buSzPts val="1000"/>
              <a:buFont typeface="Noto Sans Symbols"/>
              <a:buChar char="∙"/>
            </a:pPr>
            <a:r>
              <a:rPr b="1" i="0" lang="es-ES" sz="3600" u="none" cap="none" strike="noStrike">
                <a:solidFill>
                  <a:srgbClr val="404040"/>
                </a:solidFill>
                <a:latin typeface="Calibri"/>
                <a:ea typeface="Calibri"/>
                <a:cs typeface="Calibri"/>
                <a:sym typeface="Calibri"/>
              </a:rPr>
              <a:t>Fuentes:</a:t>
            </a:r>
            <a:r>
              <a:rPr b="0" i="0" lang="es-ES" sz="3600" u="none" cap="none" strike="noStrike">
                <a:solidFill>
                  <a:srgbClr val="404040"/>
                </a:solidFill>
                <a:latin typeface="Calibri"/>
                <a:ea typeface="Calibri"/>
                <a:cs typeface="Calibri"/>
                <a:sym typeface="Calibri"/>
              </a:rPr>
              <a:t> Tamaño mínimo de 26-30 puntos para el texto principal, y de 36 a 40 para títulos y subtítulos.</a:t>
            </a:r>
            <a:endParaRPr/>
          </a:p>
          <a:p>
            <a:pPr indent="-342900" lvl="0" marL="342900" marR="0" rtl="0" algn="l">
              <a:lnSpc>
                <a:spcPct val="150000"/>
              </a:lnSpc>
              <a:spcBef>
                <a:spcPts val="0"/>
              </a:spcBef>
              <a:spcAft>
                <a:spcPts val="0"/>
              </a:spcAft>
              <a:buClr>
                <a:srgbClr val="404040"/>
              </a:buClr>
              <a:buSzPts val="1000"/>
              <a:buFont typeface="Noto Sans Symbols"/>
              <a:buChar char="∙"/>
            </a:pPr>
            <a:r>
              <a:rPr b="1" i="0" lang="es-ES" sz="3600" u="none" cap="none" strike="noStrike">
                <a:solidFill>
                  <a:srgbClr val="404040"/>
                </a:solidFill>
                <a:latin typeface="Calibri"/>
                <a:ea typeface="Calibri"/>
                <a:cs typeface="Calibri"/>
                <a:sym typeface="Calibri"/>
              </a:rPr>
              <a:t>Colores:</a:t>
            </a:r>
            <a:r>
              <a:rPr b="0" i="0" lang="es-ES" sz="3600" u="none" cap="none" strike="noStrike">
                <a:solidFill>
                  <a:srgbClr val="404040"/>
                </a:solidFill>
                <a:latin typeface="Calibri"/>
                <a:ea typeface="Calibri"/>
                <a:cs typeface="Calibri"/>
                <a:sym typeface="Calibri"/>
              </a:rPr>
              <a:t> Uso moderado de colores para resaltar información importante, pero sin distraer.</a:t>
            </a:r>
            <a:endParaRPr/>
          </a:p>
          <a:p>
            <a:pPr indent="-342900" lvl="0" marL="342900" marR="0" rtl="0" algn="l">
              <a:lnSpc>
                <a:spcPct val="150000"/>
              </a:lnSpc>
              <a:spcBef>
                <a:spcPts val="0"/>
              </a:spcBef>
              <a:spcAft>
                <a:spcPts val="0"/>
              </a:spcAft>
              <a:buClr>
                <a:srgbClr val="404040"/>
              </a:buClr>
              <a:buSzPts val="1000"/>
              <a:buFont typeface="Noto Sans Symbols"/>
              <a:buChar char="∙"/>
            </a:pPr>
            <a:r>
              <a:rPr b="1" i="0" lang="es-ES" sz="3600" u="none" cap="none" strike="noStrike">
                <a:solidFill>
                  <a:srgbClr val="404040"/>
                </a:solidFill>
                <a:latin typeface="Calibri"/>
                <a:ea typeface="Calibri"/>
                <a:cs typeface="Calibri"/>
                <a:sym typeface="Calibri"/>
              </a:rPr>
              <a:t>Imágenes:</a:t>
            </a:r>
            <a:r>
              <a:rPr b="0" i="0" lang="es-ES" sz="3600" u="none" cap="none" strike="noStrike">
                <a:solidFill>
                  <a:srgbClr val="404040"/>
                </a:solidFill>
                <a:latin typeface="Calibri"/>
                <a:ea typeface="Calibri"/>
                <a:cs typeface="Calibri"/>
                <a:sym typeface="Calibri"/>
              </a:rPr>
              <a:t> Alta resolución y con leyendas claras.</a:t>
            </a:r>
            <a:endParaRPr/>
          </a:p>
          <a:p>
            <a:pPr indent="-342900" lvl="0" marL="342900" marR="0" rtl="0" algn="l">
              <a:lnSpc>
                <a:spcPct val="150000"/>
              </a:lnSpc>
              <a:spcBef>
                <a:spcPts val="0"/>
              </a:spcBef>
              <a:spcAft>
                <a:spcPts val="0"/>
              </a:spcAft>
              <a:buClr>
                <a:srgbClr val="404040"/>
              </a:buClr>
              <a:buSzPts val="1000"/>
              <a:buFont typeface="Noto Sans Symbols"/>
              <a:buChar char="∙"/>
            </a:pPr>
            <a:r>
              <a:rPr b="1" i="0" lang="es-ES" sz="3600" u="none" cap="none" strike="noStrike">
                <a:solidFill>
                  <a:srgbClr val="404040"/>
                </a:solidFill>
                <a:latin typeface="Calibri"/>
                <a:ea typeface="Calibri"/>
                <a:cs typeface="Calibri"/>
                <a:sym typeface="Calibri"/>
              </a:rPr>
              <a:t>Espacio en Blanco:</a:t>
            </a:r>
            <a:r>
              <a:rPr b="0" i="0" lang="es-ES" sz="3600" u="none" cap="none" strike="noStrike">
                <a:solidFill>
                  <a:srgbClr val="404040"/>
                </a:solidFill>
                <a:latin typeface="Calibri"/>
                <a:ea typeface="Calibri"/>
                <a:cs typeface="Calibri"/>
                <a:sym typeface="Calibri"/>
              </a:rPr>
              <a:t> Mantener un equilibrio entre texto y espacio en blanco para evitar saturación visual.</a:t>
            </a:r>
            <a:endParaRPr/>
          </a:p>
        </p:txBody>
      </p:sp>
      <p:sp>
        <p:nvSpPr>
          <p:cNvPr id="120" name="Google Shape;120;p1"/>
          <p:cNvSpPr/>
          <p:nvPr/>
        </p:nvSpPr>
        <p:spPr>
          <a:xfrm>
            <a:off x="2043118" y="16783699"/>
            <a:ext cx="24721810" cy="2575500"/>
          </a:xfrm>
          <a:prstGeom prst="round2DiagRect">
            <a:avLst>
              <a:gd fmla="val 30779" name="adj1"/>
              <a:gd fmla="val 0" name="adj2"/>
            </a:avLst>
          </a:prstGeom>
          <a:solidFill>
            <a:srgbClr val="E1EFD8"/>
          </a:solidFill>
          <a:ln cap="flat" cmpd="sng" w="28575">
            <a:solidFill>
              <a:schemeClr val="accent6"/>
            </a:solidFill>
            <a:prstDash val="solid"/>
            <a:round/>
            <a:headEnd len="sm" w="sm" type="none"/>
            <a:tailEnd len="sm" w="sm" type="none"/>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s-ES" sz="4400" u="none" cap="none" strike="noStrike">
                <a:solidFill>
                  <a:schemeClr val="accent2"/>
                </a:solidFill>
                <a:latin typeface="Calibri"/>
                <a:ea typeface="Calibri"/>
                <a:cs typeface="Calibri"/>
                <a:sym typeface="Calibri"/>
              </a:rPr>
              <a:t>Propósito general del poster científico: Presentar a una audiencia especializada de manera clara concisa y visualmente atractiva los resultados, metodologías o avances de una investigación científica.</a:t>
            </a:r>
            <a:endParaRPr b="1" i="0" sz="4400" u="none" cap="none" strike="noStrike">
              <a:solidFill>
                <a:schemeClr val="accent2"/>
              </a:solidFill>
              <a:latin typeface="Calibri"/>
              <a:ea typeface="Calibri"/>
              <a:cs typeface="Calibri"/>
              <a:sym typeface="Calibri"/>
            </a:endParaRPr>
          </a:p>
        </p:txBody>
      </p:sp>
      <p:pic>
        <p:nvPicPr>
          <p:cNvPr descr="Imagen que contiene Interfaz de usuario gráfica&#10;&#10;Descripción generada automáticamente" id="121" name="Google Shape;121;p1"/>
          <p:cNvPicPr preferRelativeResize="0"/>
          <p:nvPr/>
        </p:nvPicPr>
        <p:blipFill rotWithShape="1">
          <a:blip r:embed="rId3">
            <a:alphaModFix/>
          </a:blip>
          <a:srcRect b="0" l="0" r="0" t="0"/>
          <a:stretch/>
        </p:blipFill>
        <p:spPr>
          <a:xfrm>
            <a:off x="2454049" y="228674"/>
            <a:ext cx="9882186" cy="1672375"/>
          </a:xfrm>
          <a:prstGeom prst="rect">
            <a:avLst/>
          </a:prstGeom>
          <a:noFill/>
          <a:ln>
            <a:noFill/>
          </a:ln>
        </p:spPr>
      </p:pic>
      <p:pic>
        <p:nvPicPr>
          <p:cNvPr id="122" name="Google Shape;122;p1"/>
          <p:cNvPicPr preferRelativeResize="0"/>
          <p:nvPr/>
        </p:nvPicPr>
        <p:blipFill>
          <a:blip r:embed="rId4">
            <a:alphaModFix/>
          </a:blip>
          <a:stretch>
            <a:fillRect/>
          </a:stretch>
        </p:blipFill>
        <p:spPr>
          <a:xfrm>
            <a:off x="23125425" y="363525"/>
            <a:ext cx="2617225" cy="1464516"/>
          </a:xfrm>
          <a:prstGeom prst="rect">
            <a:avLst/>
          </a:prstGeom>
          <a:noFill/>
          <a:ln>
            <a:noFill/>
          </a:ln>
        </p:spPr>
      </p:pic>
      <p:pic>
        <p:nvPicPr>
          <p:cNvPr id="123" name="Google Shape;123;p1"/>
          <p:cNvPicPr preferRelativeResize="0"/>
          <p:nvPr/>
        </p:nvPicPr>
        <p:blipFill>
          <a:blip r:embed="rId5">
            <a:alphaModFix/>
          </a:blip>
          <a:stretch>
            <a:fillRect/>
          </a:stretch>
        </p:blipFill>
        <p:spPr>
          <a:xfrm>
            <a:off x="18316137" y="372646"/>
            <a:ext cx="2931952" cy="1546156"/>
          </a:xfrm>
          <a:prstGeom prst="rect">
            <a:avLst/>
          </a:prstGeom>
          <a:noFill/>
          <a:ln>
            <a:noFill/>
          </a:ln>
        </p:spPr>
      </p:pic>
      <p:pic>
        <p:nvPicPr>
          <p:cNvPr id="124" name="Google Shape;124;p1"/>
          <p:cNvPicPr preferRelativeResize="0"/>
          <p:nvPr/>
        </p:nvPicPr>
        <p:blipFill>
          <a:blip r:embed="rId6">
            <a:alphaModFix/>
          </a:blip>
          <a:stretch>
            <a:fillRect/>
          </a:stretch>
        </p:blipFill>
        <p:spPr>
          <a:xfrm>
            <a:off x="13506850" y="397300"/>
            <a:ext cx="2931950" cy="15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e Office">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2018-10-28T23:03:32Z</dcterms:created>
  <dc:creator>Christian Rios Enriquez</dc:creator>
</cp:coreProperties>
</file>