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26" y="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5C6849-4CCE-E502-9D26-63DD7CDF2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77F5113-C899-6251-2251-82EC5347C5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497224-A0FC-FC16-6EA0-42107FCEA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7001-FD84-4A91-8988-707F47EC18C7}" type="datetimeFigureOut">
              <a:rPr lang="es-MX" smtClean="0"/>
              <a:t>15/10/2023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03E1C2-9B32-805A-1ADC-DC97CE434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D7FDB5-FB53-8BBB-F51D-90AC073FB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BB638-55F9-4CA3-B992-C8DF3A5C34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8391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1A4738-83CD-4690-6B43-AF12D41C7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588A983-5565-FDB1-6F46-E9BFEDF68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1D8B20-1407-33CC-86C6-DC143BA67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7001-FD84-4A91-8988-707F47EC18C7}" type="datetimeFigureOut">
              <a:rPr lang="es-MX" smtClean="0"/>
              <a:t>15/10/2023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7D7780-CADD-C9C3-BD88-92E3536A0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A9F7D4-1DD9-CD3C-C2E2-F7C09BF13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BB638-55F9-4CA3-B992-C8DF3A5C34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4461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3446D98-CDA2-C9A3-C217-2EF5F6BE3D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4C97D1F-2F8A-477F-5AF2-7820DC5628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22C70C-91D9-EA69-2E35-4887B8FBB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7001-FD84-4A91-8988-707F47EC18C7}" type="datetimeFigureOut">
              <a:rPr lang="es-MX" smtClean="0"/>
              <a:t>15/10/2023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B91B61-F8E6-65D8-20D0-574F267B7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304FCC-1FE1-7A4E-9392-3F6E5BB71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BB638-55F9-4CA3-B992-C8DF3A5C34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1245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EF2121-2F82-2E6D-C52F-EAC0F32EC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1CF421-745F-9534-8E79-1576ABCE2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F50B25-1C15-9C9B-7985-32CDCCD7F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7001-FD84-4A91-8988-707F47EC18C7}" type="datetimeFigureOut">
              <a:rPr lang="es-MX" smtClean="0"/>
              <a:t>15/10/2023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21C774-D75B-C821-28DD-170F45A7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5A4BFD-8C8E-0166-37AA-81B0B80CD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BB638-55F9-4CA3-B992-C8DF3A5C34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8976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6F3588-D271-660D-18C7-BD34528E8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580D341-2B02-6CA8-A6C2-A4893F314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CF7593-D0D7-00BC-9D88-34BD0EBE9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7001-FD84-4A91-8988-707F47EC18C7}" type="datetimeFigureOut">
              <a:rPr lang="es-MX" smtClean="0"/>
              <a:t>15/10/2023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CED353-4B41-080F-C350-ECA7F01E2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B27ADB-1DE9-AAB1-5CFB-86509A0B7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BB638-55F9-4CA3-B992-C8DF3A5C34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3436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054D5E-1511-9297-5C3B-252237991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096B4D-A3DA-539F-7D52-7D82AFEE5F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B988562-31ED-525D-653B-C9DF424BF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7D0BC8-C12B-EF0C-01A9-7FD00D5EA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7001-FD84-4A91-8988-707F47EC18C7}" type="datetimeFigureOut">
              <a:rPr lang="es-MX" smtClean="0"/>
              <a:t>15/10/2023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08CAD5F-0621-027B-08E7-79DCD6E09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329A91-F279-C4B9-89E2-C4AB9762C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BB638-55F9-4CA3-B992-C8DF3A5C34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2387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9673E3-3498-7C8E-D7BA-1BC5E69ED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996454F-DE40-3731-6D2F-A59E1450D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A03C0E-D6B7-5B8F-DEE0-11AEE9E81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5B1603C-01B2-422B-1C10-93AFB045BA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E5321FD-048C-AABE-FE3E-5DC7C3F14B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1AD6382-0DF6-088C-F7FA-D5F4195B1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7001-FD84-4A91-8988-707F47EC18C7}" type="datetimeFigureOut">
              <a:rPr lang="es-MX" smtClean="0"/>
              <a:t>15/10/2023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F8E379C-161F-7C3E-CBBC-C6794E328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EB1DB94-3D17-0B83-367C-5F66CD9E1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BB638-55F9-4CA3-B992-C8DF3A5C34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9727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4D1982-4C72-D44D-DEE1-FF09D54F9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CAF2EF5-BF7C-2EE1-D558-A1A677C41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7001-FD84-4A91-8988-707F47EC18C7}" type="datetimeFigureOut">
              <a:rPr lang="es-MX" smtClean="0"/>
              <a:t>15/10/2023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34F0239-0A73-4192-5BEA-E16A3E1EB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1600B64-B846-6D95-8632-132DDA497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BB638-55F9-4CA3-B992-C8DF3A5C34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3224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A877044-5D3C-B614-9AA8-3A3DAADD3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7001-FD84-4A91-8988-707F47EC18C7}" type="datetimeFigureOut">
              <a:rPr lang="es-MX" smtClean="0"/>
              <a:t>15/10/2023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7B9B06F-5A3F-02E3-BF9C-701B834AD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5282C2A-0B4E-C442-7E3B-2A1131A84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BB638-55F9-4CA3-B992-C8DF3A5C34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9813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8A2157-DD6D-C49F-78B1-2083D6836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7C209D-E31B-4BC6-0DA7-55C63576D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56AA82C-8D7A-0651-2AF1-E356499F2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7E69737-EE88-2C0E-0492-2AE4C713C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7001-FD84-4A91-8988-707F47EC18C7}" type="datetimeFigureOut">
              <a:rPr lang="es-MX" smtClean="0"/>
              <a:t>15/10/2023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7941BBC-4F04-5FFB-58B6-AE77B74CA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61B8EFA-9678-C1CD-48BF-55FB3EC72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BB638-55F9-4CA3-B992-C8DF3A5C34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5957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64936B-1FBF-7EB7-FC92-99E0CB340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1C03E40-14C6-7B70-125E-0BEB055038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6D67736-C172-BABC-6B62-46FF3358E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E04EBDF-5D63-F4ED-F78F-E36A89C32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7001-FD84-4A91-8988-707F47EC18C7}" type="datetimeFigureOut">
              <a:rPr lang="es-MX" smtClean="0"/>
              <a:t>15/10/2023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DADB2EF-E58B-BAAF-4B73-874D1BE0C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A2C035F-1B99-97EF-09B0-7C3F51030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BB638-55F9-4CA3-B992-C8DF3A5C34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239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44A52AB-4679-40FF-4946-E87E7F250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15F4C5-B25C-6CC5-F33B-F9C2321A7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CA3142-020D-1F3D-C0F3-46D7A64870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D7001-FD84-4A91-8988-707F47EC18C7}" type="datetimeFigureOut">
              <a:rPr lang="es-MX" smtClean="0"/>
              <a:t>15/10/2023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40C435-9EEC-6C9B-BEE4-33A36222F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83139B-532A-ADD0-B3EF-5D795DED89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BB638-55F9-4CA3-B992-C8DF3A5C34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1752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38E066A-A9F4-ADBF-108B-9F9E5E7BF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225"/>
            <a:ext cx="12192000" cy="66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569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14327B8-A883-2E29-4AE7-8315BDB1D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2700"/>
            <a:ext cx="12192000" cy="475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945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A89ADD3-C622-23F3-C6E1-C881104FC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6298"/>
            <a:ext cx="12192000" cy="444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412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EFFFB8A-A00B-B43E-EB89-7A0B5238D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2256"/>
            <a:ext cx="12192000" cy="453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921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9262F50-1660-337B-496A-D2106BF56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700"/>
            <a:ext cx="12192000" cy="657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728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3FE3220-E54C-7991-EDA5-BAEE47670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339"/>
            <a:ext cx="12192000" cy="656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901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BAD1857-BD74-21BC-090E-1C046B5E7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0689"/>
            <a:ext cx="12192000" cy="635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0579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Panorámica</PresentationFormat>
  <Paragraphs>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 Portugal Salomon</dc:creator>
  <cp:lastModifiedBy>Javier Portugal Salomon</cp:lastModifiedBy>
  <cp:revision>1</cp:revision>
  <dcterms:created xsi:type="dcterms:W3CDTF">2023-10-15T18:57:06Z</dcterms:created>
  <dcterms:modified xsi:type="dcterms:W3CDTF">2023-10-15T19:07:40Z</dcterms:modified>
</cp:coreProperties>
</file>