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F6E6AC6-A221-4134-8448-0FA721C73B4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Libro2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6DEAD22-7034-4AC9-81B6-5F18D26B6A8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28-08-2023 11:14:23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" id="2" name="slide2">
            <a:extLst>
              <a:ext uri="{FF2B5EF4-FFF2-40B4-BE49-F238E27FC236}">
                <a16:creationId xmlns:a16="http://schemas.microsoft.com/office/drawing/2014/main" id="{31E5FBDD-1B12-4E00-9ECE-8AB13340C4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048" y="0"/>
            <a:ext cx="2167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2" id="3" name="slide3">
            <a:extLst>
              <a:ext uri="{FF2B5EF4-FFF2-40B4-BE49-F238E27FC236}">
                <a16:creationId xmlns:a16="http://schemas.microsoft.com/office/drawing/2014/main" id="{005792E6-3C08-4FC7-A1E7-5B1E824C41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11" y="0"/>
            <a:ext cx="6900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3" id="4" name="slide4">
            <a:extLst>
              <a:ext uri="{FF2B5EF4-FFF2-40B4-BE49-F238E27FC236}">
                <a16:creationId xmlns:a16="http://schemas.microsoft.com/office/drawing/2014/main" id="{64999820-4F4A-4145-856F-6986888C3D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072" y="0"/>
            <a:ext cx="5963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4" id="5" name="slide5">
            <a:extLst>
              <a:ext uri="{FF2B5EF4-FFF2-40B4-BE49-F238E27FC236}">
                <a16:creationId xmlns:a16="http://schemas.microsoft.com/office/drawing/2014/main" id="{DCA2BEB0-0220-430E-8A11-C570EF48C8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22" y="0"/>
            <a:ext cx="7001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2023-08-28T15:14:24Z</dcterms:created>
  <dcterms:modified xsi:type="dcterms:W3CDTF">2023-08-28T15:14:24Z</dcterms:modified>
</cp:coreProperties>
</file>