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F6E6AC6-A221-4134-8448-0FA721C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Libro2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6DEAD22-7034-4AC9-81B6-5F18D26B6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Archivo creado el: 28-08-2023 11:14:23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ja 1">
            <a:extLst>
              <a:ext uri="{FF2B5EF4-FFF2-40B4-BE49-F238E27FC236}">
                <a16:creationId xmlns:a16="http://schemas.microsoft.com/office/drawing/2014/main" id="{31E5FBDD-1B12-4E00-9ECE-8AB13340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48" y="0"/>
            <a:ext cx="216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ja 2">
            <a:extLst>
              <a:ext uri="{FF2B5EF4-FFF2-40B4-BE49-F238E27FC236}">
                <a16:creationId xmlns:a16="http://schemas.microsoft.com/office/drawing/2014/main" id="{005792E6-3C08-4FC7-A1E7-5B1E824C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11" y="0"/>
            <a:ext cx="690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oja 3">
            <a:extLst>
              <a:ext uri="{FF2B5EF4-FFF2-40B4-BE49-F238E27FC236}">
                <a16:creationId xmlns:a16="http://schemas.microsoft.com/office/drawing/2014/main" id="{64999820-4F4A-4145-856F-6986888C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72" y="0"/>
            <a:ext cx="5963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ja 4">
            <a:extLst>
              <a:ext uri="{FF2B5EF4-FFF2-40B4-BE49-F238E27FC236}">
                <a16:creationId xmlns:a16="http://schemas.microsoft.com/office/drawing/2014/main" id="{DCA2BEB0-0220-430E-8A11-C570EF48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22" y="0"/>
            <a:ext cx="700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76C7F-07A2-EF1A-B1E3-EC9406716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7E994-EC9A-3352-1AB6-88A5AD113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slide5" descr="Compras por cliente">
            <a:extLst>
              <a:ext uri="{FF2B5EF4-FFF2-40B4-BE49-F238E27FC236}">
                <a16:creationId xmlns:a16="http://schemas.microsoft.com/office/drawing/2014/main" id="{F3B6A64E-4632-281D-3888-7882614F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12" y="0"/>
            <a:ext cx="1063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76343-ED9B-BB3E-C7E5-1A63E100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FBD10-0354-4C05-2DC1-1AC911EE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slide6" descr="Ventas hoy vs mañana">
            <a:extLst>
              <a:ext uri="{FF2B5EF4-FFF2-40B4-BE49-F238E27FC236}">
                <a16:creationId xmlns:a16="http://schemas.microsoft.com/office/drawing/2014/main" id="{26202B0D-BC43-7F94-FFF1-5B0696A8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0"/>
            <a:ext cx="893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Libro2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Libro2</dc:title>
  <dc:creator/>
  <cp:lastModifiedBy>Dante Cristian Comparini Jiménez</cp:lastModifiedBy>
  <cp:revision>1</cp:revision>
  <dcterms:created xsi:type="dcterms:W3CDTF">2023-08-28T15:14:24Z</dcterms:created>
  <dcterms:modified xsi:type="dcterms:W3CDTF">2023-08-28T15:22:20Z</dcterms:modified>
</cp:coreProperties>
</file>