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2" r:id="rId3"/>
    <p:sldId id="323" r:id="rId4"/>
    <p:sldId id="321" r:id="rId5"/>
    <p:sldId id="324" r:id="rId6"/>
  </p:sldIdLst>
  <p:sldSz cx="24350663" cy="13716000"/>
  <p:notesSz cx="6858000" cy="9144000"/>
  <p:defaultTextStyle>
    <a:defPPr>
      <a:defRPr lang="es-ES"/>
    </a:defPPr>
    <a:lvl1pPr marL="0" algn="l" defTabSz="1087368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087368" algn="l" defTabSz="1087368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174737" algn="l" defTabSz="1087368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262103" algn="l" defTabSz="1087368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349474" algn="l" defTabSz="1087368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436842" algn="l" defTabSz="1087368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524209" algn="l" defTabSz="1087368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611577" algn="l" defTabSz="1087368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8698946" algn="l" defTabSz="1087368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3" userDrawn="1">
          <p15:clr>
            <a:srgbClr val="A4A3A4"/>
          </p15:clr>
        </p15:guide>
        <p15:guide id="2" pos="76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DA18"/>
    <a:srgbClr val="EBFB57"/>
    <a:srgbClr val="F3E131"/>
    <a:srgbClr val="F0EDB2"/>
    <a:srgbClr val="FFFDC3"/>
    <a:srgbClr val="EEF181"/>
    <a:srgbClr val="2E2A25"/>
    <a:srgbClr val="EBEDEF"/>
    <a:srgbClr val="F0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6404" autoAdjust="0"/>
  </p:normalViewPr>
  <p:slideViewPr>
    <p:cSldViewPr snapToGrid="0" snapToObjects="1">
      <p:cViewPr varScale="1">
        <p:scale>
          <a:sx n="32" d="100"/>
          <a:sy n="32" d="100"/>
        </p:scale>
        <p:origin x="736" y="56"/>
      </p:cViewPr>
      <p:guideLst>
        <p:guide orient="horz" pos="4343"/>
        <p:guide pos="76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E494-91F1-4ADF-93A0-E910A02B589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206F-F397-4820-AD03-6025CE891D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06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1E10B-3A67-4BD3-9BCE-D19EFE8DE333}" type="datetimeFigureOut">
              <a:rPr lang="es-MX" smtClean="0"/>
              <a:pPr/>
              <a:t>16/12/2020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38A0B-3CA6-48A1-B06D-8B5F2BE825C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22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3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4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38A0B-3CA6-48A1-B06D-8B5F2BE825C4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74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38A0B-3CA6-48A1-B06D-8B5F2BE825C4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00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38A0B-3CA6-48A1-B06D-8B5F2BE825C4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36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38A0B-3CA6-48A1-B06D-8B5F2BE825C4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71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6300" y="4260855"/>
            <a:ext cx="20698064" cy="2940050"/>
          </a:xfrm>
          <a:prstGeom prst="rect">
            <a:avLst/>
          </a:prstGeom>
        </p:spPr>
        <p:txBody>
          <a:bodyPr lIns="91424" tIns="45711" rIns="91424" bIns="45711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52600" y="7772400"/>
            <a:ext cx="17045464" cy="3505200"/>
          </a:xfrm>
          <a:prstGeom prst="rect">
            <a:avLst/>
          </a:prstGeom>
        </p:spPr>
        <p:txBody>
          <a:bodyPr lIns="91424" tIns="45711" rIns="91424" bIns="4571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7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8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217533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19810" y="12712705"/>
            <a:ext cx="7711043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7451309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232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533" y="549276"/>
            <a:ext cx="21915597" cy="2286000"/>
          </a:xfrm>
          <a:prstGeom prst="rect">
            <a:avLst/>
          </a:prstGeom>
        </p:spPr>
        <p:txBody>
          <a:bodyPr lIns="91424" tIns="45711" rIns="91424" bIns="45711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17533" y="3200405"/>
            <a:ext cx="21915597" cy="9051926"/>
          </a:xfrm>
          <a:prstGeom prst="rect">
            <a:avLst/>
          </a:prstGeom>
        </p:spPr>
        <p:txBody>
          <a:bodyPr vert="eaVert" lIns="91424" tIns="45711" rIns="91424" bIns="45711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217533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19810" y="12712705"/>
            <a:ext cx="7711043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7451309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44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7014537" y="1098550"/>
            <a:ext cx="14589259" cy="23406100"/>
          </a:xfrm>
          <a:prstGeom prst="rect">
            <a:avLst/>
          </a:prstGeom>
        </p:spPr>
        <p:txBody>
          <a:bodyPr vert="eaVert" lIns="91424" tIns="45711" rIns="91424" bIns="45711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242531" y="1098550"/>
            <a:ext cx="43366162" cy="23406100"/>
          </a:xfrm>
          <a:prstGeom prst="rect">
            <a:avLst/>
          </a:prstGeom>
        </p:spPr>
        <p:txBody>
          <a:bodyPr vert="eaVert" lIns="91424" tIns="45711" rIns="91424" bIns="45711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217533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19810" y="12712705"/>
            <a:ext cx="7711043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7451309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4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217533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19810" y="12712705"/>
            <a:ext cx="7711043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3513972" y="12042783"/>
            <a:ext cx="836691" cy="419095"/>
          </a:xfrm>
          <a:prstGeom prst="rect">
            <a:avLst/>
          </a:prstGeom>
        </p:spPr>
        <p:txBody>
          <a:bodyPr lIns="91424" tIns="45711" rIns="91424" bIns="45711"/>
          <a:lstStyle>
            <a:lvl1pPr>
              <a:defRPr sz="1800">
                <a:latin typeface="Corbel" panose="020B0503020204020204" pitchFamily="34" charset="0"/>
              </a:defRPr>
            </a:lvl1pPr>
          </a:lstStyle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l="1903" t="93990" r="29619" b="486"/>
          <a:stretch/>
        </p:blipFill>
        <p:spPr>
          <a:xfrm>
            <a:off x="0" y="12622697"/>
            <a:ext cx="24350663" cy="10841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/>
          <a:srcRect l="1903" t="95830" r="29619" b="486"/>
          <a:stretch/>
        </p:blipFill>
        <p:spPr>
          <a:xfrm>
            <a:off x="-3" y="1801"/>
            <a:ext cx="24350663" cy="72315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-3" y="688375"/>
            <a:ext cx="24350666" cy="1103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38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3534" y="8813805"/>
            <a:ext cx="20698064" cy="2724150"/>
          </a:xfrm>
          <a:prstGeom prst="rect">
            <a:avLst/>
          </a:prstGeom>
        </p:spPr>
        <p:txBody>
          <a:bodyPr lIns="91424" tIns="45711" rIns="91424" bIns="45711" anchor="t"/>
          <a:lstStyle>
            <a:lvl1pPr algn="l">
              <a:defRPr sz="96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23534" y="5813427"/>
            <a:ext cx="20698064" cy="3000374"/>
          </a:xfrm>
          <a:prstGeom prst="rect">
            <a:avLst/>
          </a:prstGeom>
        </p:spPr>
        <p:txBody>
          <a:bodyPr lIns="91424" tIns="45711" rIns="91424" bIns="45711"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736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17473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2103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34947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43684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524209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611577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698946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3513972" y="12042783"/>
            <a:ext cx="836691" cy="419095"/>
          </a:xfrm>
          <a:prstGeom prst="rect">
            <a:avLst/>
          </a:prstGeom>
        </p:spPr>
        <p:txBody>
          <a:bodyPr lIns="91424" tIns="45711" rIns="91424" bIns="45711"/>
          <a:lstStyle>
            <a:lvl1pPr>
              <a:defRPr sz="1800">
                <a:latin typeface="Corbel" panose="020B0503020204020204" pitchFamily="34" charset="0"/>
              </a:defRPr>
            </a:lvl1pPr>
          </a:lstStyle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813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533" y="549276"/>
            <a:ext cx="21915597" cy="2286000"/>
          </a:xfrm>
          <a:prstGeom prst="rect">
            <a:avLst/>
          </a:prstGeom>
        </p:spPr>
        <p:txBody>
          <a:bodyPr lIns="91424" tIns="45711" rIns="91424" bIns="45711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242534" y="6400805"/>
            <a:ext cx="28975597" cy="18103850"/>
          </a:xfrm>
          <a:prstGeom prst="rect">
            <a:avLst/>
          </a:prstGeom>
        </p:spPr>
        <p:txBody>
          <a:bodyPr lIns="91424" tIns="45711" rIns="91424" bIns="45711"/>
          <a:lstStyle>
            <a:lvl1pPr>
              <a:defRPr sz="6800"/>
            </a:lvl1pPr>
            <a:lvl2pPr>
              <a:defRPr sz="58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2623971" y="6400805"/>
            <a:ext cx="28979824" cy="18103850"/>
          </a:xfrm>
          <a:prstGeom prst="rect">
            <a:avLst/>
          </a:prstGeom>
        </p:spPr>
        <p:txBody>
          <a:bodyPr lIns="91424" tIns="45711" rIns="91424" bIns="45711"/>
          <a:lstStyle>
            <a:lvl1pPr>
              <a:defRPr sz="6800"/>
            </a:lvl1pPr>
            <a:lvl2pPr>
              <a:defRPr sz="58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217533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8319810" y="12712705"/>
            <a:ext cx="7711043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7451309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285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533" y="549276"/>
            <a:ext cx="21915597" cy="2286000"/>
          </a:xfrm>
          <a:prstGeom prst="rect">
            <a:avLst/>
          </a:prstGeom>
        </p:spPr>
        <p:txBody>
          <a:bodyPr lIns="91424" tIns="45711" rIns="91424" bIns="45711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7534" y="3070226"/>
            <a:ext cx="10759104" cy="1279524"/>
          </a:xfrm>
          <a:prstGeom prst="rect">
            <a:avLst/>
          </a:prstGeom>
        </p:spPr>
        <p:txBody>
          <a:bodyPr lIns="91424" tIns="45711" rIns="91424" bIns="45711" anchor="b"/>
          <a:lstStyle>
            <a:lvl1pPr marL="0" indent="0">
              <a:buNone/>
              <a:defRPr sz="5800" b="1"/>
            </a:lvl1pPr>
            <a:lvl2pPr marL="1087368" indent="0">
              <a:buNone/>
              <a:defRPr sz="4800" b="1"/>
            </a:lvl2pPr>
            <a:lvl3pPr marL="2174737" indent="0">
              <a:buNone/>
              <a:defRPr sz="4400" b="1"/>
            </a:lvl3pPr>
            <a:lvl4pPr marL="3262103" indent="0">
              <a:buNone/>
              <a:defRPr sz="3800" b="1"/>
            </a:lvl4pPr>
            <a:lvl5pPr marL="4349474" indent="0">
              <a:buNone/>
              <a:defRPr sz="3800" b="1"/>
            </a:lvl5pPr>
            <a:lvl6pPr marL="5436842" indent="0">
              <a:buNone/>
              <a:defRPr sz="3800" b="1"/>
            </a:lvl6pPr>
            <a:lvl7pPr marL="6524209" indent="0">
              <a:buNone/>
              <a:defRPr sz="3800" b="1"/>
            </a:lvl7pPr>
            <a:lvl8pPr marL="7611577" indent="0">
              <a:buNone/>
              <a:defRPr sz="3800" b="1"/>
            </a:lvl8pPr>
            <a:lvl9pPr marL="8698946" indent="0">
              <a:buNone/>
              <a:defRPr sz="38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7534" y="4349750"/>
            <a:ext cx="10759104" cy="7902576"/>
          </a:xfrm>
          <a:prstGeom prst="rect">
            <a:avLst/>
          </a:prstGeom>
        </p:spPr>
        <p:txBody>
          <a:bodyPr lIns="91424" tIns="45711" rIns="91424" bIns="45711"/>
          <a:lstStyle>
            <a:lvl1pPr>
              <a:defRPr sz="5800"/>
            </a:lvl1pPr>
            <a:lvl2pPr>
              <a:defRPr sz="4800"/>
            </a:lvl2pPr>
            <a:lvl3pPr>
              <a:defRPr sz="44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2369804" y="3070226"/>
            <a:ext cx="10763331" cy="1279524"/>
          </a:xfrm>
          <a:prstGeom prst="rect">
            <a:avLst/>
          </a:prstGeom>
        </p:spPr>
        <p:txBody>
          <a:bodyPr lIns="91424" tIns="45711" rIns="91424" bIns="45711" anchor="b"/>
          <a:lstStyle>
            <a:lvl1pPr marL="0" indent="0">
              <a:buNone/>
              <a:defRPr sz="5800" b="1"/>
            </a:lvl1pPr>
            <a:lvl2pPr marL="1087368" indent="0">
              <a:buNone/>
              <a:defRPr sz="4800" b="1"/>
            </a:lvl2pPr>
            <a:lvl3pPr marL="2174737" indent="0">
              <a:buNone/>
              <a:defRPr sz="4400" b="1"/>
            </a:lvl3pPr>
            <a:lvl4pPr marL="3262103" indent="0">
              <a:buNone/>
              <a:defRPr sz="3800" b="1"/>
            </a:lvl4pPr>
            <a:lvl5pPr marL="4349474" indent="0">
              <a:buNone/>
              <a:defRPr sz="3800" b="1"/>
            </a:lvl5pPr>
            <a:lvl6pPr marL="5436842" indent="0">
              <a:buNone/>
              <a:defRPr sz="3800" b="1"/>
            </a:lvl6pPr>
            <a:lvl7pPr marL="6524209" indent="0">
              <a:buNone/>
              <a:defRPr sz="3800" b="1"/>
            </a:lvl7pPr>
            <a:lvl8pPr marL="7611577" indent="0">
              <a:buNone/>
              <a:defRPr sz="3800" b="1"/>
            </a:lvl8pPr>
            <a:lvl9pPr marL="8698946" indent="0">
              <a:buNone/>
              <a:defRPr sz="38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2369804" y="4349750"/>
            <a:ext cx="10763331" cy="7902576"/>
          </a:xfrm>
          <a:prstGeom prst="rect">
            <a:avLst/>
          </a:prstGeom>
        </p:spPr>
        <p:txBody>
          <a:bodyPr lIns="91424" tIns="45711" rIns="91424" bIns="45711"/>
          <a:lstStyle>
            <a:lvl1pPr>
              <a:defRPr sz="5800"/>
            </a:lvl1pPr>
            <a:lvl2pPr>
              <a:defRPr sz="4800"/>
            </a:lvl2pPr>
            <a:lvl3pPr>
              <a:defRPr sz="44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1217533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8319810" y="12712705"/>
            <a:ext cx="7711043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7451309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79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533" y="549276"/>
            <a:ext cx="21915597" cy="2286000"/>
          </a:xfrm>
          <a:prstGeom prst="rect">
            <a:avLst/>
          </a:prstGeom>
        </p:spPr>
        <p:txBody>
          <a:bodyPr lIns="91424" tIns="45711" rIns="91424" bIns="45711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1217533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319810" y="12712705"/>
            <a:ext cx="7711043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7451309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59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1217533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8319810" y="12712705"/>
            <a:ext cx="7711043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7451309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890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535" y="546100"/>
            <a:ext cx="8011200" cy="2324100"/>
          </a:xfrm>
          <a:prstGeom prst="rect">
            <a:avLst/>
          </a:prstGeom>
        </p:spPr>
        <p:txBody>
          <a:bodyPr lIns="91424" tIns="45711" rIns="91424" bIns="45711" anchor="b"/>
          <a:lstStyle>
            <a:lvl1pPr algn="l">
              <a:defRPr sz="48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20433" y="546105"/>
            <a:ext cx="13612698" cy="11706226"/>
          </a:xfrm>
          <a:prstGeom prst="rect">
            <a:avLst/>
          </a:prstGeom>
        </p:spPr>
        <p:txBody>
          <a:bodyPr lIns="91424" tIns="45711" rIns="91424" bIns="45711"/>
          <a:lstStyle>
            <a:lvl1pPr>
              <a:defRPr sz="7600"/>
            </a:lvl1pPr>
            <a:lvl2pPr>
              <a:defRPr sz="6800"/>
            </a:lvl2pPr>
            <a:lvl3pPr>
              <a:defRPr sz="5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7535" y="2870205"/>
            <a:ext cx="8011200" cy="9382126"/>
          </a:xfrm>
          <a:prstGeom prst="rect">
            <a:avLst/>
          </a:prstGeom>
        </p:spPr>
        <p:txBody>
          <a:bodyPr lIns="91424" tIns="45711" rIns="91424" bIns="45711"/>
          <a:lstStyle>
            <a:lvl1pPr marL="0" indent="0">
              <a:buNone/>
              <a:defRPr sz="3400"/>
            </a:lvl1pPr>
            <a:lvl2pPr marL="1087368" indent="0">
              <a:buNone/>
              <a:defRPr sz="3000"/>
            </a:lvl2pPr>
            <a:lvl3pPr marL="2174737" indent="0">
              <a:buNone/>
              <a:defRPr sz="2400"/>
            </a:lvl3pPr>
            <a:lvl4pPr marL="3262103" indent="0">
              <a:buNone/>
              <a:defRPr sz="2200"/>
            </a:lvl4pPr>
            <a:lvl5pPr marL="4349474" indent="0">
              <a:buNone/>
              <a:defRPr sz="2200"/>
            </a:lvl5pPr>
            <a:lvl6pPr marL="5436842" indent="0">
              <a:buNone/>
              <a:defRPr sz="2200"/>
            </a:lvl6pPr>
            <a:lvl7pPr marL="6524209" indent="0">
              <a:buNone/>
              <a:defRPr sz="2200"/>
            </a:lvl7pPr>
            <a:lvl8pPr marL="7611577" indent="0">
              <a:buNone/>
              <a:defRPr sz="2200"/>
            </a:lvl8pPr>
            <a:lvl9pPr marL="8698946" indent="0">
              <a:buNone/>
              <a:defRPr sz="2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217533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8319810" y="12712705"/>
            <a:ext cx="7711043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7451309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44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2900" y="9601200"/>
            <a:ext cx="14610398" cy="1133476"/>
          </a:xfrm>
          <a:prstGeom prst="rect">
            <a:avLst/>
          </a:prstGeom>
        </p:spPr>
        <p:txBody>
          <a:bodyPr lIns="91424" tIns="45711" rIns="91424" bIns="45711" anchor="b"/>
          <a:lstStyle>
            <a:lvl1pPr algn="l">
              <a:defRPr sz="48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772900" y="1225550"/>
            <a:ext cx="14610398" cy="8229600"/>
          </a:xfrm>
          <a:prstGeom prst="rect">
            <a:avLst/>
          </a:prstGeom>
        </p:spPr>
        <p:txBody>
          <a:bodyPr lIns="91424" tIns="45711" rIns="91424" bIns="45711"/>
          <a:lstStyle>
            <a:lvl1pPr marL="0" indent="0">
              <a:buNone/>
              <a:defRPr sz="7600"/>
            </a:lvl1pPr>
            <a:lvl2pPr marL="1087368" indent="0">
              <a:buNone/>
              <a:defRPr sz="6800"/>
            </a:lvl2pPr>
            <a:lvl3pPr marL="2174737" indent="0">
              <a:buNone/>
              <a:defRPr sz="5800"/>
            </a:lvl3pPr>
            <a:lvl4pPr marL="3262103" indent="0">
              <a:buNone/>
              <a:defRPr sz="4800"/>
            </a:lvl4pPr>
            <a:lvl5pPr marL="4349474" indent="0">
              <a:buNone/>
              <a:defRPr sz="4800"/>
            </a:lvl5pPr>
            <a:lvl6pPr marL="5436842" indent="0">
              <a:buNone/>
              <a:defRPr sz="4800"/>
            </a:lvl6pPr>
            <a:lvl7pPr marL="6524209" indent="0">
              <a:buNone/>
              <a:defRPr sz="4800"/>
            </a:lvl7pPr>
            <a:lvl8pPr marL="7611577" indent="0">
              <a:buNone/>
              <a:defRPr sz="4800"/>
            </a:lvl8pPr>
            <a:lvl9pPr marL="8698946" indent="0">
              <a:buNone/>
              <a:defRPr sz="48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72900" y="10734676"/>
            <a:ext cx="14610398" cy="1609724"/>
          </a:xfrm>
          <a:prstGeom prst="rect">
            <a:avLst/>
          </a:prstGeom>
        </p:spPr>
        <p:txBody>
          <a:bodyPr lIns="91424" tIns="45711" rIns="91424" bIns="45711"/>
          <a:lstStyle>
            <a:lvl1pPr marL="0" indent="0">
              <a:buNone/>
              <a:defRPr sz="3400"/>
            </a:lvl1pPr>
            <a:lvl2pPr marL="1087368" indent="0">
              <a:buNone/>
              <a:defRPr sz="3000"/>
            </a:lvl2pPr>
            <a:lvl3pPr marL="2174737" indent="0">
              <a:buNone/>
              <a:defRPr sz="2400"/>
            </a:lvl3pPr>
            <a:lvl4pPr marL="3262103" indent="0">
              <a:buNone/>
              <a:defRPr sz="2200"/>
            </a:lvl4pPr>
            <a:lvl5pPr marL="4349474" indent="0">
              <a:buNone/>
              <a:defRPr sz="2200"/>
            </a:lvl5pPr>
            <a:lvl6pPr marL="5436842" indent="0">
              <a:buNone/>
              <a:defRPr sz="2200"/>
            </a:lvl6pPr>
            <a:lvl7pPr marL="6524209" indent="0">
              <a:buNone/>
              <a:defRPr sz="2200"/>
            </a:lvl7pPr>
            <a:lvl8pPr marL="7611577" indent="0">
              <a:buNone/>
              <a:defRPr sz="2200"/>
            </a:lvl8pPr>
            <a:lvl9pPr marL="8698946" indent="0">
              <a:buNone/>
              <a:defRPr sz="2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217533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8319810" y="12712705"/>
            <a:ext cx="7711043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7451309" y="12712705"/>
            <a:ext cx="5681821" cy="730250"/>
          </a:xfrm>
          <a:prstGeom prst="rect">
            <a:avLst/>
          </a:prstGeom>
        </p:spPr>
        <p:txBody>
          <a:bodyPr lIns="91424" tIns="45711" rIns="91424" bIns="45711"/>
          <a:lstStyle/>
          <a:p>
            <a:fld id="{4815D53C-7B99-AB4E-A116-76EA3216F44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0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86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87368" rtl="0" eaLnBrk="1" latinLnBrk="0" hangingPunct="1">
        <a:spcBef>
          <a:spcPct val="0"/>
        </a:spcBef>
        <a:buNone/>
        <a:defRPr sz="10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5527" indent="-815527" algn="l" defTabSz="1087368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6972" indent="-679606" algn="l" defTabSz="1087368" rtl="0" eaLnBrk="1" latinLnBrk="0" hangingPunct="1">
        <a:spcBef>
          <a:spcPct val="20000"/>
        </a:spcBef>
        <a:buFont typeface="Arial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2718421" indent="-543684" algn="l" defTabSz="1087368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3805790" indent="-543684" algn="l" defTabSz="1087368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3156" indent="-543684" algn="l" defTabSz="1087368" rtl="0" eaLnBrk="1" latinLnBrk="0" hangingPunct="1">
        <a:spcBef>
          <a:spcPct val="20000"/>
        </a:spcBef>
        <a:buFont typeface="Arial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0525" indent="-543684" algn="l" defTabSz="108736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7895" indent="-543684" algn="l" defTabSz="108736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262" indent="-543684" algn="l" defTabSz="108736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2630" indent="-543684" algn="l" defTabSz="108736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87368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368" algn="l" defTabSz="1087368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737" algn="l" defTabSz="1087368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103" algn="l" defTabSz="1087368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474" algn="l" defTabSz="1087368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36842" algn="l" defTabSz="1087368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209" algn="l" defTabSz="1087368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611577" algn="l" defTabSz="1087368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698946" algn="l" defTabSz="1087368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68" t="32250" r="55488" b="36087"/>
          <a:stretch/>
        </p:blipFill>
        <p:spPr>
          <a:xfrm>
            <a:off x="-1" y="0"/>
            <a:ext cx="24350663" cy="9167567"/>
          </a:xfrm>
          <a:prstGeom prst="rect">
            <a:avLst/>
          </a:prstGeom>
        </p:spPr>
      </p:pic>
      <p:sp>
        <p:nvSpPr>
          <p:cNvPr id="7" name="Grupo Elektra"/>
          <p:cNvSpPr txBox="1">
            <a:spLocks noChangeArrowheads="1"/>
          </p:cNvSpPr>
          <p:nvPr/>
        </p:nvSpPr>
        <p:spPr bwMode="auto">
          <a:xfrm>
            <a:off x="3489614" y="1176460"/>
            <a:ext cx="7463549" cy="143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2" tIns="38092" rIns="38092" bIns="38092" anchor="ctr"/>
          <a:lstStyle>
            <a:lvl1pPr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cs typeface="ＭＳ Ｐゴシック" charset="0"/>
                <a:sym typeface="Helvetica Neue" charset="0"/>
              </a:defRPr>
            </a:lvl1pPr>
            <a:lvl2pPr marL="742950" indent="-28575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2pPr>
            <a:lvl3pPr marL="11430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3pPr>
            <a:lvl4pPr marL="16002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4pPr>
            <a:lvl5pPr marL="20574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9pPr>
          </a:lstStyle>
          <a:p>
            <a:pPr eaLnBrk="1">
              <a:lnSpc>
                <a:spcPct val="80000"/>
              </a:lnSpc>
            </a:pPr>
            <a:r>
              <a:rPr lang="es-ES_tradnl" sz="40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Administración Centros de Costos</a:t>
            </a:r>
            <a:endParaRPr lang="es-ES_tradnl" sz="40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225389" y="2223678"/>
            <a:ext cx="7992000" cy="0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5876" t="80146" r="51080" b="14823"/>
          <a:stretch/>
        </p:blipFill>
        <p:spPr>
          <a:xfrm>
            <a:off x="-2" y="9167566"/>
            <a:ext cx="24350663" cy="45484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903" t="93990" r="29619" b="486"/>
          <a:stretch/>
        </p:blipFill>
        <p:spPr>
          <a:xfrm>
            <a:off x="0" y="12622697"/>
            <a:ext cx="24350663" cy="1084122"/>
          </a:xfrm>
          <a:prstGeom prst="rect">
            <a:avLst/>
          </a:prstGeom>
        </p:spPr>
      </p:pic>
      <p:sp>
        <p:nvSpPr>
          <p:cNvPr id="10" name="Grupo Elektra"/>
          <p:cNvSpPr txBox="1">
            <a:spLocks noChangeArrowheads="1"/>
          </p:cNvSpPr>
          <p:nvPr/>
        </p:nvSpPr>
        <p:spPr bwMode="auto">
          <a:xfrm>
            <a:off x="3386258" y="5015109"/>
            <a:ext cx="18678612" cy="242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2" tIns="38092" rIns="38092" bIns="38092" anchor="ctr"/>
          <a:lstStyle>
            <a:lvl1pPr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cs typeface="ＭＳ Ｐゴシック" charset="0"/>
                <a:sym typeface="Helvetica Neue" charset="0"/>
              </a:defRPr>
            </a:lvl1pPr>
            <a:lvl2pPr marL="742950" indent="-28575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2pPr>
            <a:lvl3pPr marL="11430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3pPr>
            <a:lvl4pPr marL="16002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4pPr>
            <a:lvl5pPr marL="20574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9pPr>
          </a:lstStyle>
          <a:p>
            <a:pPr eaLnBrk="1">
              <a:lnSpc>
                <a:spcPct val="80000"/>
              </a:lnSpc>
            </a:pPr>
            <a:r>
              <a:rPr lang="es-ES_tradnl" sz="9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Campo: Fecha de Transformación</a:t>
            </a:r>
            <a:endParaRPr lang="es-ES_tradnl" sz="9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</p:txBody>
      </p:sp>
      <p:sp>
        <p:nvSpPr>
          <p:cNvPr id="11" name="Grupo Elektra"/>
          <p:cNvSpPr txBox="1">
            <a:spLocks noChangeArrowheads="1"/>
          </p:cNvSpPr>
          <p:nvPr/>
        </p:nvSpPr>
        <p:spPr bwMode="auto">
          <a:xfrm>
            <a:off x="17830800" y="11328002"/>
            <a:ext cx="6818245" cy="128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2" tIns="38092" rIns="38092" bIns="38092" anchor="ctr"/>
          <a:lstStyle>
            <a:lvl1pPr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cs typeface="ＭＳ Ｐゴシック" charset="0"/>
                <a:sym typeface="Helvetica Neue" charset="0"/>
              </a:defRPr>
            </a:lvl1pPr>
            <a:lvl2pPr marL="742950" indent="-28575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2pPr>
            <a:lvl3pPr marL="11430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3pPr>
            <a:lvl4pPr marL="16002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4pPr>
            <a:lvl5pPr marL="20574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9pPr>
          </a:lstStyle>
          <a:p>
            <a:pPr eaLnBrk="1">
              <a:lnSpc>
                <a:spcPct val="80000"/>
              </a:lnSpc>
            </a:pPr>
            <a:r>
              <a:rPr lang="es-MX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15 de diciembre 2020</a:t>
            </a:r>
            <a:endParaRPr lang="es-ES_tradnl" sz="5400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1903" t="95830" r="29619" b="486"/>
          <a:stretch/>
        </p:blipFill>
        <p:spPr>
          <a:xfrm>
            <a:off x="-3" y="1801"/>
            <a:ext cx="24350663" cy="72315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3" y="1027909"/>
            <a:ext cx="2424255" cy="17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0.220.129.202/orc/web_orc/img/logos/gs.svg"/>
          <p:cNvSpPr>
            <a:spLocks noChangeAspect="1" noChangeArrowheads="1"/>
          </p:cNvSpPr>
          <p:nvPr/>
        </p:nvSpPr>
        <p:spPr bwMode="auto">
          <a:xfrm>
            <a:off x="155575" y="-144463"/>
            <a:ext cx="2786408" cy="278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pSp>
        <p:nvGrpSpPr>
          <p:cNvPr id="33" name="Grupo 32"/>
          <p:cNvGrpSpPr/>
          <p:nvPr/>
        </p:nvGrpSpPr>
        <p:grpSpPr>
          <a:xfrm>
            <a:off x="17539581" y="771429"/>
            <a:ext cx="6621356" cy="1087517"/>
            <a:chOff x="17539581" y="771429"/>
            <a:chExt cx="6621356" cy="1087517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8914" y="771429"/>
              <a:ext cx="1202023" cy="858588"/>
            </a:xfrm>
            <a:prstGeom prst="rect">
              <a:avLst/>
            </a:prstGeom>
          </p:spPr>
        </p:pic>
        <p:sp>
          <p:nvSpPr>
            <p:cNvPr id="9" name="Grupo Elektra"/>
            <p:cNvSpPr txBox="1">
              <a:spLocks noChangeArrowheads="1"/>
            </p:cNvSpPr>
            <p:nvPr/>
          </p:nvSpPr>
          <p:spPr bwMode="auto">
            <a:xfrm>
              <a:off x="17539581" y="771429"/>
              <a:ext cx="4423286" cy="108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092" tIns="38092" rIns="38092" bIns="38092" anchor="ctr"/>
            <a:lstStyle>
              <a:lvl1pPr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cs typeface="ＭＳ Ｐゴシック" charset="0"/>
                  <a:sym typeface="Helvetica Neue" charset="0"/>
                </a:defRPr>
              </a:lvl1pPr>
              <a:lvl2pPr marL="742950" indent="-28575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2pPr>
              <a:lvl3pPr marL="11430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3pPr>
              <a:lvl4pPr marL="16002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4pPr>
              <a:lvl5pPr marL="20574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9pPr>
            </a:lstStyle>
            <a:p>
              <a:pPr eaLnBrk="1">
                <a:lnSpc>
                  <a:spcPct val="80000"/>
                </a:lnSpc>
              </a:pPr>
              <a:r>
                <a:rPr lang="es-ES_tradnl" sz="3600" dirty="0" smtClean="0">
                  <a:solidFill>
                    <a:schemeClr val="tx2">
                      <a:lumMod val="50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  <a:sym typeface="Gotham" charset="0"/>
                </a:rPr>
                <a:t>Fecha Transformación</a:t>
              </a:r>
            </a:p>
          </p:txBody>
        </p:sp>
        <p:cxnSp>
          <p:nvCxnSpPr>
            <p:cNvPr id="10" name="Conector recto 9"/>
            <p:cNvCxnSpPr/>
            <p:nvPr/>
          </p:nvCxnSpPr>
          <p:spPr>
            <a:xfrm>
              <a:off x="22407910" y="814946"/>
              <a:ext cx="0" cy="90000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4 CuadroTexto"/>
          <p:cNvSpPr txBox="1"/>
          <p:nvPr/>
        </p:nvSpPr>
        <p:spPr>
          <a:xfrm>
            <a:off x="1046653" y="1883410"/>
            <a:ext cx="22223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Cobel"/>
                <a:cs typeface="Arial" pitchFamily="34" charset="0"/>
              </a:rPr>
              <a:t>Requerimiento</a:t>
            </a:r>
          </a:p>
        </p:txBody>
      </p:sp>
      <p:sp>
        <p:nvSpPr>
          <p:cNvPr id="48" name="Grupo Elektra"/>
          <p:cNvSpPr txBox="1">
            <a:spLocks noChangeArrowheads="1"/>
          </p:cNvSpPr>
          <p:nvPr/>
        </p:nvSpPr>
        <p:spPr bwMode="auto">
          <a:xfrm>
            <a:off x="467036" y="2623928"/>
            <a:ext cx="23426634" cy="1099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2" tIns="38092" rIns="38092" bIns="38092" anchor="ctr"/>
          <a:lstStyle>
            <a:lvl1pPr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cs typeface="ＭＳ Ｐゴシック" charset="0"/>
                <a:sym typeface="Helvetica Neue" charset="0"/>
              </a:defRPr>
            </a:lvl1pPr>
            <a:lvl2pPr marL="742950" indent="-28575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2pPr>
            <a:lvl3pPr marL="11430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3pPr>
            <a:lvl4pPr marL="16002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4pPr>
            <a:lvl5pPr marL="20574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9pPr>
          </a:lstStyle>
          <a:p>
            <a:pPr algn="just" eaLnBrk="1">
              <a:lnSpc>
                <a:spcPct val="80000"/>
              </a:lnSpc>
            </a:pPr>
            <a:r>
              <a:rPr lang="es-ES_tradnl" sz="4000" u="sng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Objetivo 1</a:t>
            </a:r>
            <a:r>
              <a:rPr lang="es-ES_tradnl" sz="40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:</a:t>
            </a:r>
            <a:endParaRPr lang="es-ES_tradnl" sz="4000" dirty="0" smtClean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Proporcionar al negocio de </a:t>
            </a: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Elektra Marca la </a:t>
            </a: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fecha de transformación de una Tienda a través de los Servicios:</a:t>
            </a:r>
          </a:p>
          <a:p>
            <a:pPr marL="571500" indent="-571500" algn="just" eaLnBrk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Operativo Elektra</a:t>
            </a:r>
          </a:p>
          <a:p>
            <a:pPr marL="571500" indent="-571500" algn="just" eaLnBrk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Operativo GS</a:t>
            </a:r>
          </a:p>
          <a:p>
            <a:pPr marL="571500" indent="-571500" algn="just" eaLnBrk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Presentación GS</a:t>
            </a:r>
          </a:p>
          <a:p>
            <a:pPr algn="just" eaLnBrk="1">
              <a:lnSpc>
                <a:spcPct val="80000"/>
              </a:lnSpc>
            </a:pPr>
            <a:endParaRPr lang="es-ES_tradnl" sz="3600" dirty="0" smtClean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endParaRPr lang="es-ES_tradnl" sz="3600" dirty="0" smtClean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4000" u="sng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Configuración</a:t>
            </a:r>
            <a:r>
              <a:rPr lang="es-ES_tradnl" sz="40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:</a:t>
            </a:r>
          </a:p>
          <a:p>
            <a:pPr algn="just" eaLnBrk="1">
              <a:lnSpc>
                <a:spcPct val="80000"/>
              </a:lnSpc>
            </a:pPr>
            <a:endParaRPr lang="es-ES_tradnl" sz="3600" dirty="0" smtClean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La Fecha de Transformación sólo aplica para puntos de venta con una transformación física, por lo cuál será tratado como un parámetro y no estará relacionado con los Status de los Centros de Costos.</a:t>
            </a: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Está Fecha sólo aplica para canales operativos.</a:t>
            </a: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endParaRPr lang="es-ES_tradnl" sz="3600" dirty="0" smtClean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4000" u="sng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Actividades</a:t>
            </a: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:</a:t>
            </a: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a) Se debe integrar en el Front del Sistema un campo para registrar la fecha de transformación.</a:t>
            </a: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             Pantallas Afectadas: Modificación de Centros de Costos y Copia de Centros de Costos</a:t>
            </a: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              Campo de Fecha Transformación: puede moverse en cualquier periodo de tiempo.</a:t>
            </a: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0.220.129.202/orc/web_orc/img/logos/gs.svg"/>
          <p:cNvSpPr>
            <a:spLocks noChangeAspect="1" noChangeArrowheads="1"/>
          </p:cNvSpPr>
          <p:nvPr/>
        </p:nvSpPr>
        <p:spPr bwMode="auto">
          <a:xfrm>
            <a:off x="155575" y="-144463"/>
            <a:ext cx="2786408" cy="278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pSp>
        <p:nvGrpSpPr>
          <p:cNvPr id="33" name="Grupo 32"/>
          <p:cNvGrpSpPr/>
          <p:nvPr/>
        </p:nvGrpSpPr>
        <p:grpSpPr>
          <a:xfrm>
            <a:off x="17539581" y="771429"/>
            <a:ext cx="6621356" cy="1087517"/>
            <a:chOff x="17539581" y="771429"/>
            <a:chExt cx="6621356" cy="1087517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8914" y="771429"/>
              <a:ext cx="1202023" cy="858588"/>
            </a:xfrm>
            <a:prstGeom prst="rect">
              <a:avLst/>
            </a:prstGeom>
          </p:spPr>
        </p:pic>
        <p:sp>
          <p:nvSpPr>
            <p:cNvPr id="9" name="Grupo Elektra"/>
            <p:cNvSpPr txBox="1">
              <a:spLocks noChangeArrowheads="1"/>
            </p:cNvSpPr>
            <p:nvPr/>
          </p:nvSpPr>
          <p:spPr bwMode="auto">
            <a:xfrm>
              <a:off x="17539581" y="771429"/>
              <a:ext cx="4423286" cy="108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092" tIns="38092" rIns="38092" bIns="38092" anchor="ctr"/>
            <a:lstStyle>
              <a:lvl1pPr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cs typeface="ＭＳ Ｐゴシック" charset="0"/>
                  <a:sym typeface="Helvetica Neue" charset="0"/>
                </a:defRPr>
              </a:lvl1pPr>
              <a:lvl2pPr marL="742950" indent="-28575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2pPr>
              <a:lvl3pPr marL="11430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3pPr>
              <a:lvl4pPr marL="16002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4pPr>
              <a:lvl5pPr marL="20574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9pPr>
            </a:lstStyle>
            <a:p>
              <a:pPr eaLnBrk="1">
                <a:lnSpc>
                  <a:spcPct val="80000"/>
                </a:lnSpc>
              </a:pPr>
              <a:r>
                <a:rPr lang="es-ES_tradnl" sz="3600" dirty="0" smtClean="0">
                  <a:solidFill>
                    <a:schemeClr val="tx2">
                      <a:lumMod val="50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  <a:sym typeface="Gotham" charset="0"/>
                </a:rPr>
                <a:t>Fecha Transformación</a:t>
              </a:r>
            </a:p>
          </p:txBody>
        </p:sp>
        <p:cxnSp>
          <p:nvCxnSpPr>
            <p:cNvPr id="10" name="Conector recto 9"/>
            <p:cNvCxnSpPr/>
            <p:nvPr/>
          </p:nvCxnSpPr>
          <p:spPr>
            <a:xfrm>
              <a:off x="22407910" y="814946"/>
              <a:ext cx="0" cy="90000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4 CuadroTexto"/>
          <p:cNvSpPr txBox="1"/>
          <p:nvPr/>
        </p:nvSpPr>
        <p:spPr>
          <a:xfrm>
            <a:off x="1046653" y="2241215"/>
            <a:ext cx="22223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Cobel"/>
                <a:cs typeface="Arial" pitchFamily="34" charset="0"/>
              </a:rPr>
              <a:t>Requerimiento</a:t>
            </a:r>
          </a:p>
        </p:txBody>
      </p:sp>
      <p:sp>
        <p:nvSpPr>
          <p:cNvPr id="48" name="Grupo Elektra"/>
          <p:cNvSpPr txBox="1">
            <a:spLocks noChangeArrowheads="1"/>
          </p:cNvSpPr>
          <p:nvPr/>
        </p:nvSpPr>
        <p:spPr bwMode="auto">
          <a:xfrm>
            <a:off x="467036" y="3538187"/>
            <a:ext cx="23426634" cy="359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2" tIns="38092" rIns="38092" bIns="38092" anchor="ctr"/>
          <a:lstStyle>
            <a:lvl1pPr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cs typeface="ＭＳ Ｐゴシック" charset="0"/>
                <a:sym typeface="Helvetica Neue" charset="0"/>
              </a:defRPr>
            </a:lvl1pPr>
            <a:lvl2pPr marL="742950" indent="-28575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2pPr>
            <a:lvl3pPr marL="11430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3pPr>
            <a:lvl4pPr marL="16002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4pPr>
            <a:lvl5pPr marL="20574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9pPr>
          </a:lstStyle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b) Integrar la Fecha de Transformación en los WS:</a:t>
            </a: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marL="571500" indent="-571500" algn="just" eaLnBrk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Operativo Elektra</a:t>
            </a:r>
          </a:p>
          <a:p>
            <a:pPr marL="571500" indent="-571500" algn="just" eaLnBrk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Operativo GS</a:t>
            </a:r>
          </a:p>
          <a:p>
            <a:pPr marL="571500" indent="-571500" algn="just" eaLnBrk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Presentación GS</a:t>
            </a: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0.220.129.202/orc/web_orc/img/logos/gs.svg"/>
          <p:cNvSpPr>
            <a:spLocks noChangeAspect="1" noChangeArrowheads="1"/>
          </p:cNvSpPr>
          <p:nvPr/>
        </p:nvSpPr>
        <p:spPr bwMode="auto">
          <a:xfrm>
            <a:off x="155575" y="-144463"/>
            <a:ext cx="2786408" cy="278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pSp>
        <p:nvGrpSpPr>
          <p:cNvPr id="33" name="Grupo 32"/>
          <p:cNvGrpSpPr/>
          <p:nvPr/>
        </p:nvGrpSpPr>
        <p:grpSpPr>
          <a:xfrm>
            <a:off x="17539581" y="771429"/>
            <a:ext cx="6621356" cy="1087517"/>
            <a:chOff x="17539581" y="771429"/>
            <a:chExt cx="6621356" cy="1087517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8914" y="771429"/>
              <a:ext cx="1202023" cy="858588"/>
            </a:xfrm>
            <a:prstGeom prst="rect">
              <a:avLst/>
            </a:prstGeom>
          </p:spPr>
        </p:pic>
        <p:sp>
          <p:nvSpPr>
            <p:cNvPr id="9" name="Grupo Elektra"/>
            <p:cNvSpPr txBox="1">
              <a:spLocks noChangeArrowheads="1"/>
            </p:cNvSpPr>
            <p:nvPr/>
          </p:nvSpPr>
          <p:spPr bwMode="auto">
            <a:xfrm>
              <a:off x="17539581" y="771429"/>
              <a:ext cx="4423286" cy="108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092" tIns="38092" rIns="38092" bIns="38092" anchor="ctr"/>
            <a:lstStyle>
              <a:lvl1pPr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cs typeface="ＭＳ Ｐゴシック" charset="0"/>
                  <a:sym typeface="Helvetica Neue" charset="0"/>
                </a:defRPr>
              </a:lvl1pPr>
              <a:lvl2pPr marL="742950" indent="-28575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2pPr>
              <a:lvl3pPr marL="11430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3pPr>
              <a:lvl4pPr marL="16002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4pPr>
              <a:lvl5pPr marL="20574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9pPr>
            </a:lstStyle>
            <a:p>
              <a:pPr eaLnBrk="1">
                <a:lnSpc>
                  <a:spcPct val="80000"/>
                </a:lnSpc>
              </a:pPr>
              <a:r>
                <a:rPr lang="es-ES_tradnl" sz="3600" dirty="0" smtClean="0">
                  <a:solidFill>
                    <a:schemeClr val="tx2">
                      <a:lumMod val="50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  <a:sym typeface="Gotham" charset="0"/>
                </a:rPr>
                <a:t>Fecha Transformación</a:t>
              </a:r>
            </a:p>
          </p:txBody>
        </p:sp>
        <p:cxnSp>
          <p:nvCxnSpPr>
            <p:cNvPr id="10" name="Conector recto 9"/>
            <p:cNvCxnSpPr/>
            <p:nvPr/>
          </p:nvCxnSpPr>
          <p:spPr>
            <a:xfrm>
              <a:off x="22407910" y="814946"/>
              <a:ext cx="0" cy="90000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4 CuadroTexto"/>
          <p:cNvSpPr txBox="1"/>
          <p:nvPr/>
        </p:nvSpPr>
        <p:spPr>
          <a:xfrm>
            <a:off x="1046653" y="2241215"/>
            <a:ext cx="22223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Cobel"/>
                <a:cs typeface="Arial" pitchFamily="34" charset="0"/>
              </a:rPr>
              <a:t>Diagrama de Operación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4"/>
          <a:srcRect t="10717" r="4075" b="3760"/>
          <a:stretch/>
        </p:blipFill>
        <p:spPr>
          <a:xfrm>
            <a:off x="467036" y="6068694"/>
            <a:ext cx="6286747" cy="2977728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4"/>
          <a:srcRect l="15569" t="16898" r="70092" b="75728"/>
          <a:stretch/>
        </p:blipFill>
        <p:spPr>
          <a:xfrm>
            <a:off x="3361234" y="4717479"/>
            <a:ext cx="4717472" cy="1288869"/>
          </a:xfrm>
          <a:prstGeom prst="rect">
            <a:avLst/>
          </a:prstGeom>
        </p:spPr>
      </p:pic>
      <p:sp>
        <p:nvSpPr>
          <p:cNvPr id="37" name="Rectángulo redondeado 36"/>
          <p:cNvSpPr/>
          <p:nvPr/>
        </p:nvSpPr>
        <p:spPr>
          <a:xfrm>
            <a:off x="1433042" y="6155043"/>
            <a:ext cx="1051741" cy="516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/>
          <p:cNvCxnSpPr>
            <a:endCxn id="35" idx="1"/>
          </p:cNvCxnSpPr>
          <p:nvPr/>
        </p:nvCxnSpPr>
        <p:spPr>
          <a:xfrm flipV="1">
            <a:off x="1928191" y="5361914"/>
            <a:ext cx="1433043" cy="7067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3767533" y="8198589"/>
            <a:ext cx="1476000" cy="516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/>
          <p:cNvCxnSpPr>
            <a:endCxn id="40" idx="0"/>
          </p:cNvCxnSpPr>
          <p:nvPr/>
        </p:nvCxnSpPr>
        <p:spPr>
          <a:xfrm flipH="1">
            <a:off x="3610409" y="8715423"/>
            <a:ext cx="916602" cy="15186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upo 45"/>
          <p:cNvGrpSpPr/>
          <p:nvPr/>
        </p:nvGrpSpPr>
        <p:grpSpPr>
          <a:xfrm>
            <a:off x="270635" y="10234090"/>
            <a:ext cx="6679548" cy="1929388"/>
            <a:chOff x="5243533" y="7399026"/>
            <a:chExt cx="6679548" cy="1929388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5"/>
            <a:srcRect l="49512" t="73529" r="24147" b="12148"/>
            <a:stretch/>
          </p:blipFill>
          <p:spPr>
            <a:xfrm>
              <a:off x="5243533" y="7399026"/>
              <a:ext cx="6679548" cy="1929388"/>
            </a:xfrm>
            <a:prstGeom prst="rect">
              <a:avLst/>
            </a:prstGeom>
          </p:spPr>
        </p:pic>
        <p:sp>
          <p:nvSpPr>
            <p:cNvPr id="44" name="42 CuadroTexto"/>
            <p:cNvSpPr txBox="1"/>
            <p:nvPr/>
          </p:nvSpPr>
          <p:spPr>
            <a:xfrm>
              <a:off x="5498146" y="8363720"/>
              <a:ext cx="231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600" b="1" dirty="0" smtClean="0">
                  <a:latin typeface="Corbel" panose="020B0503020204020204" pitchFamily="34" charset="0"/>
                  <a:cs typeface="Arial" pitchFamily="34" charset="0"/>
                </a:rPr>
                <a:t>Fecha  Transformación</a:t>
              </a:r>
              <a:endParaRPr lang="es-ES" sz="16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7813964" y="8363720"/>
              <a:ext cx="18288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8" name="Grupo Elektra"/>
          <p:cNvSpPr txBox="1">
            <a:spLocks noChangeArrowheads="1"/>
          </p:cNvSpPr>
          <p:nvPr/>
        </p:nvSpPr>
        <p:spPr bwMode="auto">
          <a:xfrm>
            <a:off x="467036" y="3458820"/>
            <a:ext cx="5303250" cy="108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2" tIns="38092" rIns="38092" bIns="38092" anchor="ctr"/>
          <a:lstStyle>
            <a:lvl1pPr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cs typeface="ＭＳ Ｐゴシック" charset="0"/>
                <a:sym typeface="Helvetica Neue" charset="0"/>
              </a:defRPr>
            </a:lvl1pPr>
            <a:lvl2pPr marL="742950" indent="-28575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2pPr>
            <a:lvl3pPr marL="11430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3pPr>
            <a:lvl4pPr marL="16002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4pPr>
            <a:lvl5pPr marL="20574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9pPr>
          </a:lstStyle>
          <a:p>
            <a:pPr algn="ctr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Front Sistema CECO GS</a:t>
            </a: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</p:txBody>
      </p:sp>
      <p:sp>
        <p:nvSpPr>
          <p:cNvPr id="50" name="Grupo Elektra"/>
          <p:cNvSpPr txBox="1">
            <a:spLocks noChangeArrowheads="1"/>
          </p:cNvSpPr>
          <p:nvPr/>
        </p:nvSpPr>
        <p:spPr bwMode="auto">
          <a:xfrm>
            <a:off x="19793468" y="10076284"/>
            <a:ext cx="3011396" cy="108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2" tIns="38092" rIns="38092" bIns="38092" anchor="ctr"/>
          <a:lstStyle>
            <a:lvl1pPr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cs typeface="ＭＳ Ｐゴシック" charset="0"/>
                <a:sym typeface="Helvetica Neue" charset="0"/>
              </a:defRPr>
            </a:lvl1pPr>
            <a:lvl2pPr marL="742950" indent="-28575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2pPr>
            <a:lvl3pPr marL="11430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3pPr>
            <a:lvl4pPr marL="16002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4pPr>
            <a:lvl5pPr marL="20574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9pPr>
          </a:lstStyle>
          <a:p>
            <a:pPr algn="ctr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Repositorio</a:t>
            </a: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11258410" y="4421382"/>
            <a:ext cx="4226740" cy="4226740"/>
            <a:chOff x="9702025" y="4558507"/>
            <a:chExt cx="4226740" cy="4226740"/>
          </a:xfrm>
        </p:grpSpPr>
        <p:pic>
          <p:nvPicPr>
            <p:cNvPr id="2076" name="Picture 28" descr="Web Service Client in Spring Boot | by Ankit Lohani | Medium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2025" y="4558507"/>
              <a:ext cx="4226740" cy="42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Grupo Elektra"/>
            <p:cNvSpPr txBox="1">
              <a:spLocks noChangeArrowheads="1"/>
            </p:cNvSpPr>
            <p:nvPr/>
          </p:nvSpPr>
          <p:spPr bwMode="auto">
            <a:xfrm>
              <a:off x="10250517" y="5777539"/>
              <a:ext cx="3308480" cy="108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092" tIns="38092" rIns="38092" bIns="38092" anchor="ctr"/>
            <a:lstStyle>
              <a:lvl1pPr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cs typeface="ＭＳ Ｐゴシック" charset="0"/>
                  <a:sym typeface="Helvetica Neue" charset="0"/>
                </a:defRPr>
              </a:lvl1pPr>
              <a:lvl2pPr marL="742950" indent="-28575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2pPr>
              <a:lvl3pPr marL="11430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3pPr>
              <a:lvl4pPr marL="16002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4pPr>
              <a:lvl5pPr marL="20574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9pPr>
            </a:lstStyle>
            <a:p>
              <a:pPr algn="ctr" eaLnBrk="1">
                <a:lnSpc>
                  <a:spcPct val="80000"/>
                </a:lnSpc>
              </a:pPr>
              <a:r>
                <a:rPr lang="es-ES_tradnl" sz="3600" dirty="0" smtClean="0">
                  <a:solidFill>
                    <a:schemeClr val="tx2">
                      <a:lumMod val="50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  <a:sym typeface="Gotham" charset="0"/>
                </a:rPr>
                <a:t>Operativo</a:t>
              </a:r>
              <a:endParaRPr lang="es-ES_tradnl" sz="3600" dirty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11312213" y="7692801"/>
            <a:ext cx="4226740" cy="4226740"/>
            <a:chOff x="13004569" y="5141068"/>
            <a:chExt cx="4226740" cy="4226740"/>
          </a:xfrm>
        </p:grpSpPr>
        <p:pic>
          <p:nvPicPr>
            <p:cNvPr id="52" name="Picture 28" descr="Web Service Client in Spring Boot | by Ankit Lohani | Medium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4569" y="5141068"/>
              <a:ext cx="4226740" cy="42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rupo Elektra"/>
            <p:cNvSpPr txBox="1">
              <a:spLocks noChangeArrowheads="1"/>
            </p:cNvSpPr>
            <p:nvPr/>
          </p:nvSpPr>
          <p:spPr bwMode="auto">
            <a:xfrm>
              <a:off x="13463699" y="6451998"/>
              <a:ext cx="3308480" cy="108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092" tIns="38092" rIns="38092" bIns="38092" anchor="ctr"/>
            <a:lstStyle>
              <a:lvl1pPr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cs typeface="ＭＳ Ｐゴシック" charset="0"/>
                  <a:sym typeface="Helvetica Neue" charset="0"/>
                </a:defRPr>
              </a:lvl1pPr>
              <a:lvl2pPr marL="742950" indent="-28575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2pPr>
              <a:lvl3pPr marL="11430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3pPr>
              <a:lvl4pPr marL="16002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4pPr>
              <a:lvl5pPr marL="20574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9pPr>
            </a:lstStyle>
            <a:p>
              <a:pPr algn="ctr" eaLnBrk="1">
                <a:lnSpc>
                  <a:spcPct val="80000"/>
                </a:lnSpc>
              </a:pPr>
              <a:r>
                <a:rPr lang="es-ES_tradnl" sz="3600" dirty="0" smtClean="0">
                  <a:solidFill>
                    <a:schemeClr val="tx2">
                      <a:lumMod val="50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  <a:sym typeface="Gotham" charset="0"/>
                </a:rPr>
                <a:t>Información</a:t>
              </a:r>
              <a:endParaRPr lang="es-ES_tradnl" sz="3600" dirty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endParaRPr>
            </a:p>
          </p:txBody>
        </p:sp>
      </p:grpSp>
      <p:sp>
        <p:nvSpPr>
          <p:cNvPr id="60" name="Grupo Elektra"/>
          <p:cNvSpPr txBox="1">
            <a:spLocks noChangeArrowheads="1"/>
          </p:cNvSpPr>
          <p:nvPr/>
        </p:nvSpPr>
        <p:spPr bwMode="auto">
          <a:xfrm>
            <a:off x="18647541" y="3421059"/>
            <a:ext cx="5303250" cy="108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2" tIns="38092" rIns="38092" bIns="38092" anchor="ctr"/>
          <a:lstStyle>
            <a:lvl1pPr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cs typeface="ＭＳ Ｐゴシック" charset="0"/>
                <a:sym typeface="Helvetica Neue" charset="0"/>
              </a:defRPr>
            </a:lvl1pPr>
            <a:lvl2pPr marL="742950" indent="-28575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2pPr>
            <a:lvl3pPr marL="11430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3pPr>
            <a:lvl4pPr marL="16002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4pPr>
            <a:lvl5pPr marL="20574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9pPr>
          </a:lstStyle>
          <a:p>
            <a:pPr algn="ctr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Sistemas Retail</a:t>
            </a: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</p:txBody>
      </p:sp>
      <p:pic>
        <p:nvPicPr>
          <p:cNvPr id="2084" name="Picture 36" descr="flechas 2 - Howd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864" y="6754993"/>
            <a:ext cx="2928146" cy="19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6" descr="flechas 2 - Howd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38" y="7085992"/>
            <a:ext cx="2928146" cy="19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Actualizacion Base de Datos - Boreal Technologi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766" y="539633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rupo Elektra"/>
          <p:cNvSpPr txBox="1">
            <a:spLocks noChangeArrowheads="1"/>
          </p:cNvSpPr>
          <p:nvPr/>
        </p:nvSpPr>
        <p:spPr bwMode="auto">
          <a:xfrm>
            <a:off x="9812132" y="3381044"/>
            <a:ext cx="5303250" cy="108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2" tIns="38092" rIns="38092" bIns="38092" anchor="ctr"/>
          <a:lstStyle>
            <a:lvl1pPr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cs typeface="ＭＳ Ｐゴシック" charset="0"/>
                <a:sym typeface="Helvetica Neue" charset="0"/>
              </a:defRPr>
            </a:lvl1pPr>
            <a:lvl2pPr marL="742950" indent="-28575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2pPr>
            <a:lvl3pPr marL="11430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3pPr>
            <a:lvl4pPr marL="16002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4pPr>
            <a:lvl5pPr marL="20574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9pPr>
          </a:lstStyle>
          <a:p>
            <a:pPr algn="ctr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Interfaces de distribución</a:t>
            </a: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</p:txBody>
      </p:sp>
      <p:pic>
        <p:nvPicPr>
          <p:cNvPr id="31" name="Picture 38" descr="Actualizacion Base de Datos - Boreal Technologi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72" y="7623885"/>
            <a:ext cx="1196085" cy="119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recto 31"/>
          <p:cNvCxnSpPr/>
          <p:nvPr/>
        </p:nvCxnSpPr>
        <p:spPr>
          <a:xfrm flipH="1">
            <a:off x="5430447" y="8245168"/>
            <a:ext cx="1692000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5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0.220.129.202/orc/web_orc/img/logos/gs.svg"/>
          <p:cNvSpPr>
            <a:spLocks noChangeAspect="1" noChangeArrowheads="1"/>
          </p:cNvSpPr>
          <p:nvPr/>
        </p:nvSpPr>
        <p:spPr bwMode="auto">
          <a:xfrm>
            <a:off x="155575" y="-144463"/>
            <a:ext cx="2786408" cy="278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pSp>
        <p:nvGrpSpPr>
          <p:cNvPr id="33" name="Grupo 32"/>
          <p:cNvGrpSpPr/>
          <p:nvPr/>
        </p:nvGrpSpPr>
        <p:grpSpPr>
          <a:xfrm>
            <a:off x="17539581" y="771429"/>
            <a:ext cx="6621356" cy="1087517"/>
            <a:chOff x="17539581" y="771429"/>
            <a:chExt cx="6621356" cy="1087517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8914" y="771429"/>
              <a:ext cx="1202023" cy="858588"/>
            </a:xfrm>
            <a:prstGeom prst="rect">
              <a:avLst/>
            </a:prstGeom>
          </p:spPr>
        </p:pic>
        <p:sp>
          <p:nvSpPr>
            <p:cNvPr id="9" name="Grupo Elektra"/>
            <p:cNvSpPr txBox="1">
              <a:spLocks noChangeArrowheads="1"/>
            </p:cNvSpPr>
            <p:nvPr/>
          </p:nvSpPr>
          <p:spPr bwMode="auto">
            <a:xfrm>
              <a:off x="17539581" y="771429"/>
              <a:ext cx="4423286" cy="108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092" tIns="38092" rIns="38092" bIns="38092" anchor="ctr"/>
            <a:lstStyle>
              <a:lvl1pPr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cs typeface="ＭＳ Ｐゴシック" charset="0"/>
                  <a:sym typeface="Helvetica Neue" charset="0"/>
                </a:defRPr>
              </a:lvl1pPr>
              <a:lvl2pPr marL="742950" indent="-28575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2pPr>
              <a:lvl3pPr marL="11430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3pPr>
              <a:lvl4pPr marL="16002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4pPr>
              <a:lvl5pPr marL="2057400" indent="-228600" defTabSz="457200" eaLnBrk="0" hangingPunct="0"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Helvetica Neue" charset="0"/>
                  <a:ea typeface="ＭＳ Ｐゴシック" charset="0"/>
                  <a:sym typeface="Helvetica Neue" charset="0"/>
                </a:defRPr>
              </a:lvl9pPr>
            </a:lstStyle>
            <a:p>
              <a:pPr eaLnBrk="1">
                <a:lnSpc>
                  <a:spcPct val="80000"/>
                </a:lnSpc>
              </a:pPr>
              <a:r>
                <a:rPr lang="es-ES_tradnl" sz="3600" dirty="0" smtClean="0">
                  <a:solidFill>
                    <a:schemeClr val="tx2">
                      <a:lumMod val="50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  <a:sym typeface="Gotham" charset="0"/>
                </a:rPr>
                <a:t>Fecha Transformación</a:t>
              </a:r>
            </a:p>
          </p:txBody>
        </p:sp>
        <p:cxnSp>
          <p:nvCxnSpPr>
            <p:cNvPr id="10" name="Conector recto 9"/>
            <p:cNvCxnSpPr/>
            <p:nvPr/>
          </p:nvCxnSpPr>
          <p:spPr>
            <a:xfrm>
              <a:off x="22407910" y="814946"/>
              <a:ext cx="0" cy="90000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4 CuadroTexto"/>
          <p:cNvSpPr txBox="1"/>
          <p:nvPr/>
        </p:nvSpPr>
        <p:spPr>
          <a:xfrm>
            <a:off x="1046653" y="2241215"/>
            <a:ext cx="22223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Cobel"/>
                <a:cs typeface="Arial" pitchFamily="34" charset="0"/>
              </a:rPr>
              <a:t>Requerimiento</a:t>
            </a:r>
          </a:p>
        </p:txBody>
      </p:sp>
      <p:sp>
        <p:nvSpPr>
          <p:cNvPr id="48" name="Grupo Elektra"/>
          <p:cNvSpPr txBox="1">
            <a:spLocks noChangeArrowheads="1"/>
          </p:cNvSpPr>
          <p:nvPr/>
        </p:nvSpPr>
        <p:spPr bwMode="auto">
          <a:xfrm>
            <a:off x="467036" y="3392925"/>
            <a:ext cx="23426634" cy="78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2" tIns="38092" rIns="38092" bIns="38092" anchor="ctr"/>
          <a:lstStyle>
            <a:lvl1pPr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cs typeface="ＭＳ Ｐゴシック" charset="0"/>
                <a:sym typeface="Helvetica Neue" charset="0"/>
              </a:defRPr>
            </a:lvl1pPr>
            <a:lvl2pPr marL="742950" indent="-28575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2pPr>
            <a:lvl3pPr marL="11430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3pPr>
            <a:lvl4pPr marL="16002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4pPr>
            <a:lvl5pPr marL="2057400" indent="-228600" defTabSz="457200" eaLnBrk="0" hangingPunct="0"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Helvetica Neue" charset="0"/>
                <a:ea typeface="ＭＳ Ｐゴシック" charset="0"/>
                <a:sym typeface="Helvetica Neue" charset="0"/>
              </a:defRPr>
            </a:lvl9pPr>
          </a:lstStyle>
          <a:p>
            <a:pPr algn="just" eaLnBrk="1">
              <a:lnSpc>
                <a:spcPct val="80000"/>
              </a:lnSpc>
            </a:pPr>
            <a:r>
              <a:rPr lang="es-ES_tradnl" sz="4000" u="sng" dirty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Objetivo </a:t>
            </a:r>
            <a:r>
              <a:rPr lang="es-ES_tradnl" sz="4000" u="sng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2</a:t>
            </a:r>
            <a:r>
              <a:rPr lang="es-ES_tradnl" sz="40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:</a:t>
            </a:r>
            <a:endParaRPr lang="es-ES_tradnl" sz="40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Integrar los parámetros Negocio y Pilares </a:t>
            </a:r>
            <a:r>
              <a:rPr lang="es-ES_tradnl" sz="3600" dirty="0" err="1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Italika</a:t>
            </a: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 en el WS:</a:t>
            </a: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endParaRPr lang="es-ES_tradnl" sz="3600" dirty="0" smtClean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marL="571500" indent="-571500" algn="just" eaLnBrk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Presentación </a:t>
            </a: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GS</a:t>
            </a: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endParaRPr lang="es-ES_tradnl" sz="3600" dirty="0" smtClean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El nombre de los parámetros son:</a:t>
            </a: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marL="571500" indent="-571500" algn="just" eaLnBrk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Negocio ITK</a:t>
            </a:r>
          </a:p>
          <a:p>
            <a:pPr algn="just" eaLnBrk="1">
              <a:lnSpc>
                <a:spcPct val="80000"/>
              </a:lnSpc>
            </a:pPr>
            <a:endParaRPr lang="es-ES_tradnl" sz="3600" dirty="0" smtClean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marL="571500" indent="-571500" algn="just" eaLnBrk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Pilar ITK</a:t>
            </a:r>
          </a:p>
          <a:p>
            <a:pPr algn="just" eaLnBrk="1">
              <a:lnSpc>
                <a:spcPct val="80000"/>
              </a:lnSpc>
            </a:pP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endParaRPr lang="es-ES_tradnl" sz="3600" dirty="0" smtClean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Nota:</a:t>
            </a:r>
          </a:p>
          <a:p>
            <a:pPr algn="just" eaLnBrk="1">
              <a:lnSpc>
                <a:spcPct val="80000"/>
              </a:lnSpc>
            </a:pPr>
            <a:endParaRPr lang="es-ES_tradnl" sz="3600" dirty="0" smtClean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  <a:p>
            <a:pPr algn="just" eaLnBrk="1">
              <a:lnSpc>
                <a:spcPct val="80000"/>
              </a:lnSpc>
            </a:pPr>
            <a:r>
              <a:rPr lang="es-ES_tradnl" sz="3600" dirty="0" smtClean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  <a:sym typeface="Gotham" charset="0"/>
              </a:rPr>
              <a:t>Se debe integrar tanto su id como la descripción del parámetro.</a:t>
            </a:r>
            <a:endParaRPr lang="es-ES_tradnl" sz="3600" dirty="0">
              <a:solidFill>
                <a:schemeClr val="tx2">
                  <a:lumMod val="50000"/>
                </a:schemeClr>
              </a:solidFill>
              <a:latin typeface="Corbel" panose="020B0503020204020204" pitchFamily="34" charset="0"/>
              <a:cs typeface="Arial" panose="020B0604020202020204" pitchFamily="34" charset="0"/>
              <a:sym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58698</TotalTime>
  <Words>227</Words>
  <Application>Microsoft Office PowerPoint</Application>
  <PresentationFormat>Personalizado</PresentationFormat>
  <Paragraphs>65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Cobel</vt:lpstr>
      <vt:lpstr>Corbel</vt:lpstr>
      <vt:lpstr>Gotham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Elektra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Bautista Vera</dc:creator>
  <cp:lastModifiedBy>Oscar Adrian Mendoza Pablo</cp:lastModifiedBy>
  <cp:revision>1303</cp:revision>
  <dcterms:created xsi:type="dcterms:W3CDTF">2018-02-21T16:33:16Z</dcterms:created>
  <dcterms:modified xsi:type="dcterms:W3CDTF">2020-12-16T23:33:31Z</dcterms:modified>
</cp:coreProperties>
</file>