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5" r:id="rId1"/>
    <p:sldMasterId id="2147484065" r:id="rId2"/>
  </p:sldMasterIdLst>
  <p:notesMasterIdLst>
    <p:notesMasterId r:id="rId42"/>
  </p:notesMasterIdLst>
  <p:handoutMasterIdLst>
    <p:handoutMasterId r:id="rId43"/>
  </p:handoutMasterIdLst>
  <p:sldIdLst>
    <p:sldId id="590" r:id="rId3"/>
    <p:sldId id="675" r:id="rId4"/>
    <p:sldId id="569" r:id="rId5"/>
    <p:sldId id="663" r:id="rId6"/>
    <p:sldId id="664" r:id="rId7"/>
    <p:sldId id="665" r:id="rId8"/>
    <p:sldId id="666" r:id="rId9"/>
    <p:sldId id="668" r:id="rId10"/>
    <p:sldId id="669" r:id="rId11"/>
    <p:sldId id="674" r:id="rId12"/>
    <p:sldId id="578" r:id="rId13"/>
    <p:sldId id="671" r:id="rId14"/>
    <p:sldId id="491" r:id="rId15"/>
    <p:sldId id="507" r:id="rId16"/>
    <p:sldId id="661" r:id="rId17"/>
    <p:sldId id="639" r:id="rId18"/>
    <p:sldId id="587" r:id="rId19"/>
    <p:sldId id="579" r:id="rId20"/>
    <p:sldId id="673" r:id="rId21"/>
    <p:sldId id="640" r:id="rId22"/>
    <p:sldId id="641" r:id="rId23"/>
    <p:sldId id="643" r:id="rId24"/>
    <p:sldId id="644" r:id="rId25"/>
    <p:sldId id="645" r:id="rId26"/>
    <p:sldId id="647" r:id="rId27"/>
    <p:sldId id="649" r:id="rId28"/>
    <p:sldId id="651" r:id="rId29"/>
    <p:sldId id="657" r:id="rId30"/>
    <p:sldId id="658" r:id="rId31"/>
    <p:sldId id="659" r:id="rId32"/>
    <p:sldId id="660" r:id="rId33"/>
    <p:sldId id="672" r:id="rId34"/>
    <p:sldId id="556" r:id="rId35"/>
    <p:sldId id="557" r:id="rId36"/>
    <p:sldId id="559" r:id="rId37"/>
    <p:sldId id="586" r:id="rId38"/>
    <p:sldId id="583" r:id="rId39"/>
    <p:sldId id="582" r:id="rId40"/>
    <p:sldId id="572" r:id="rId41"/>
  </p:sldIdLst>
  <p:sldSz cx="9144000" cy="6858000" type="screen4x3"/>
  <p:notesSz cx="7010400" cy="9236075"/>
  <p:defaultTextStyle>
    <a:defPPr>
      <a:defRPr lang="de-DE"/>
    </a:defPPr>
    <a:lvl1pPr marL="0" algn="l" defTabSz="914400" rtl="0" eaLnBrk="1" latinLnBrk="0" hangingPunct="1">
      <a:defRPr lang="de-DE" sz="1800" kern="1200">
        <a:solidFill>
          <a:schemeClr val="tx1"/>
        </a:solidFill>
        <a:latin typeface="Arial"/>
        <a:ea typeface="+mn-ea"/>
        <a:cs typeface="+mn-cs"/>
      </a:defRPr>
    </a:lvl1pPr>
    <a:lvl2pPr marL="457200" algn="l" defTabSz="914400" rtl="0" eaLnBrk="1" latinLnBrk="0" hangingPunct="1">
      <a:buClr>
        <a:srgbClr val="FDB913"/>
      </a:buClr>
      <a:buSzPct val="100000"/>
      <a:buFont typeface="wingdings"/>
      <a:buChar char=""/>
      <a:defRPr lang="de-DE" sz="1800" kern="1200">
        <a:solidFill>
          <a:schemeClr val="tx1"/>
        </a:solidFill>
        <a:latin typeface="Arial"/>
        <a:ea typeface="+mn-ea"/>
        <a:cs typeface="+mn-cs"/>
      </a:defRPr>
    </a:lvl2pPr>
    <a:lvl3pPr marL="914400" algn="l" defTabSz="914400" rtl="0" eaLnBrk="1" latinLnBrk="0" hangingPunct="1">
      <a:buClr>
        <a:srgbClr val="666666"/>
      </a:buClr>
      <a:buSzPct val="80000"/>
      <a:buFont typeface="Wingdings"/>
      <a:buChar char="n"/>
      <a:defRPr lang="de-DE" sz="1400" kern="1200">
        <a:solidFill>
          <a:schemeClr val="tx1"/>
        </a:solidFill>
        <a:latin typeface="Arial"/>
        <a:ea typeface="+mn-ea"/>
        <a:cs typeface="+mn-cs"/>
      </a:defRPr>
    </a:lvl3pPr>
    <a:lvl4pPr marL="1371600" algn="l" defTabSz="914400" rtl="0" eaLnBrk="1" latinLnBrk="0" hangingPunct="1">
      <a:buClr>
        <a:srgbClr val="666666"/>
      </a:buClr>
      <a:buSzPct val="80000"/>
      <a:buFont typeface="Arial"/>
      <a:buChar char=""/>
      <a:defRPr lang="de-DE" sz="1200" kern="1200">
        <a:solidFill>
          <a:schemeClr val="tx1"/>
        </a:solidFill>
        <a:latin typeface="Arial"/>
        <a:ea typeface="+mn-ea"/>
        <a:cs typeface="+mn-cs"/>
      </a:defRPr>
    </a:lvl4pPr>
    <a:lvl5pPr marL="1828800" algn="l" defTabSz="914400" rtl="0" eaLnBrk="1" latinLnBrk="0" hangingPunct="1">
      <a:buClr>
        <a:srgbClr val="666666"/>
      </a:buClr>
      <a:buSzPct val="80000"/>
      <a:buFont typeface="Arial"/>
      <a:buChar char=""/>
      <a:defRPr lang="de-DE" sz="1000" kern="1200">
        <a:solidFill>
          <a:schemeClr val="tx1"/>
        </a:solidFill>
        <a:latin typeface="Arial"/>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nnette Kalbrunner" initials="D036322"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999999"/>
    <a:srgbClr val="666666"/>
    <a:srgbClr val="FF0000"/>
    <a:srgbClr val="F0AB00"/>
    <a:srgbClr val="003283"/>
    <a:srgbClr val="2B3F7B"/>
    <a:srgbClr val="9C277B"/>
    <a:srgbClr val="D4652D"/>
    <a:srgbClr val="9E303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1788" autoAdjust="0"/>
    <p:restoredTop sz="95204" autoAdjust="0"/>
  </p:normalViewPr>
  <p:slideViewPr>
    <p:cSldViewPr snapToGrid="0" showGuides="1">
      <p:cViewPr varScale="1">
        <p:scale>
          <a:sx n="66" d="100"/>
          <a:sy n="66" d="100"/>
        </p:scale>
        <p:origin x="-1188" y="-108"/>
      </p:cViewPr>
      <p:guideLst>
        <p:guide orient="horz" pos="4117"/>
        <p:guide orient="horz" pos="207"/>
        <p:guide orient="horz" pos="3835"/>
        <p:guide orient="horz" pos="1065"/>
        <p:guide orient="horz" pos="777"/>
        <p:guide pos="5556"/>
        <p:guide pos="206"/>
        <p:guide pos="2886"/>
        <p:guide pos="6"/>
        <p:guide pos="5759"/>
      </p:guideLst>
    </p:cSldViewPr>
  </p:slideViewPr>
  <p:outlineViewPr>
    <p:cViewPr>
      <p:scale>
        <a:sx n="33" d="100"/>
        <a:sy n="33" d="100"/>
      </p:scale>
      <p:origin x="0" y="4368"/>
    </p:cViewPr>
  </p:outlineViewPr>
  <p:notesTextViewPr>
    <p:cViewPr>
      <p:scale>
        <a:sx n="66" d="100"/>
        <a:sy n="66" d="100"/>
      </p:scale>
      <p:origin x="0" y="0"/>
    </p:cViewPr>
  </p:notesTextViewPr>
  <p:sorterViewPr>
    <p:cViewPr>
      <p:scale>
        <a:sx n="100" d="100"/>
        <a:sy n="100" d="100"/>
      </p:scale>
      <p:origin x="0" y="720"/>
    </p:cViewPr>
  </p:sorterViewPr>
  <p:notesViewPr>
    <p:cSldViewPr snapToGrid="0" showGuides="1">
      <p:cViewPr varScale="1">
        <p:scale>
          <a:sx n="77" d="100"/>
          <a:sy n="77" d="100"/>
        </p:scale>
        <p:origin x="-2046" y="-84"/>
      </p:cViewPr>
      <p:guideLst>
        <p:guide orient="horz" pos="2909"/>
        <p:guide pos="2208"/>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notesMaster" Target="notesMasters/notesMaster1.xml"/><Relationship Id="rId47"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commentAuthors" Target="commentAuthor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handoutMaster" Target="handoutMasters/handoutMaster1.xml"/><Relationship Id="rId48"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86280" y="8772668"/>
            <a:ext cx="3037840" cy="461804"/>
          </a:xfrm>
          <a:prstGeom prst="rect">
            <a:avLst/>
          </a:prstGeom>
        </p:spPr>
        <p:txBody>
          <a:bodyPr vert="horz" lIns="92830" tIns="46415" rIns="92830" bIns="46415" rtlCol="0" anchor="b"/>
          <a:lstStyle>
            <a:lvl1pPr algn="r">
              <a:defRPr sz="1200"/>
            </a:lvl1pPr>
          </a:lstStyle>
          <a:p>
            <a:pPr algn="ctr"/>
            <a:fld id="{47855BD9-AF71-426C-9B9B-B0E52B88852E}" type="slidenum">
              <a:rPr lang="de-DE" sz="1000"/>
              <a:pPr algn="ctr"/>
              <a:t>‹#›</a:t>
            </a:fld>
            <a:endParaRPr lang="de-DE" sz="1000" dirty="0"/>
          </a:p>
        </p:txBody>
      </p:sp>
    </p:spTree>
    <p:extLst>
      <p:ext uri="{BB962C8B-B14F-4D97-AF65-F5344CB8AC3E}">
        <p14:creationId xmlns:p14="http://schemas.microsoft.com/office/powerpoint/2010/main" val="51307210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798513" y="393700"/>
            <a:ext cx="5413375" cy="4060825"/>
          </a:xfrm>
          <a:prstGeom prst="rect">
            <a:avLst/>
          </a:prstGeom>
          <a:noFill/>
          <a:ln w="12700">
            <a:solidFill>
              <a:prstClr val="black"/>
            </a:solidFill>
          </a:ln>
        </p:spPr>
        <p:txBody>
          <a:bodyPr vert="horz" lIns="92830" tIns="46415" rIns="92830" bIns="46415" rtlCol="0" anchor="ctr"/>
          <a:lstStyle/>
          <a:p>
            <a:endParaRPr lang="de-DE" dirty="0"/>
          </a:p>
        </p:txBody>
      </p:sp>
      <p:sp>
        <p:nvSpPr>
          <p:cNvPr id="5" name="Notes Placeholder 4"/>
          <p:cNvSpPr>
            <a:spLocks noGrp="1"/>
          </p:cNvSpPr>
          <p:nvPr>
            <p:ph type="body" sz="quarter" idx="3"/>
          </p:nvPr>
        </p:nvSpPr>
        <p:spPr>
          <a:xfrm>
            <a:off x="767280" y="4753500"/>
            <a:ext cx="5475840" cy="3978930"/>
          </a:xfrm>
          <a:prstGeom prst="rect">
            <a:avLst/>
          </a:prstGeom>
        </p:spPr>
        <p:txBody>
          <a:bodyPr vert="horz" lIns="0" tIns="0" rIns="0" bIns="0" rtlCol="0">
            <a:normAutofit/>
          </a:bodyPr>
          <a:lstStyle/>
          <a:p>
            <a:pPr lvl="0"/>
            <a:r>
              <a:rPr lang="en-US" dirty="0" smtClean="0"/>
              <a:t>Click to edit Master text styles</a:t>
            </a:r>
          </a:p>
          <a:p>
            <a:pPr lvl="1"/>
            <a:r>
              <a:rPr lang="en-US" dirty="0" smtClean="0"/>
              <a:t>Second level</a:t>
            </a:r>
          </a:p>
          <a:p>
            <a:pPr lvl="2"/>
            <a:r>
              <a:rPr lang="en-US" dirty="0" smtClean="0"/>
              <a:t>Third level</a:t>
            </a:r>
          </a:p>
        </p:txBody>
      </p:sp>
      <p:sp>
        <p:nvSpPr>
          <p:cNvPr id="7" name="Slide Number Placeholder 6"/>
          <p:cNvSpPr>
            <a:spLocks noGrp="1"/>
          </p:cNvSpPr>
          <p:nvPr>
            <p:ph type="sldNum" sz="quarter" idx="5"/>
          </p:nvPr>
        </p:nvSpPr>
        <p:spPr>
          <a:xfrm>
            <a:off x="3023235" y="9005175"/>
            <a:ext cx="963931" cy="207426"/>
          </a:xfrm>
          <a:prstGeom prst="rect">
            <a:avLst/>
          </a:prstGeom>
        </p:spPr>
        <p:txBody>
          <a:bodyPr vert="horz" lIns="92830" tIns="46415" rIns="92830" bIns="46415" rtlCol="0" anchor="b"/>
          <a:lstStyle>
            <a:lvl1pPr algn="ctr">
              <a:defRPr sz="10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7072397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270000" indent="-180000" algn="l" defTabSz="914400" rtl="0" eaLnBrk="1" latinLnBrk="0" hangingPunct="1">
      <a:buClr>
        <a:schemeClr val="accent1"/>
      </a:buClr>
      <a:buSzPct val="100000"/>
      <a:buFont typeface="Wingdings" pitchFamily="2" charset="2"/>
      <a:buChar char=""/>
      <a:defRPr sz="1200" kern="1200">
        <a:solidFill>
          <a:schemeClr val="tx1"/>
        </a:solidFill>
        <a:latin typeface="+mn-lt"/>
        <a:ea typeface="+mn-ea"/>
        <a:cs typeface="+mn-cs"/>
      </a:defRPr>
    </a:lvl2pPr>
    <a:lvl3pPr marL="449263" indent="-182563" algn="l" defTabSz="914400" rtl="0" eaLnBrk="1" latinLnBrk="0" hangingPunct="1">
      <a:buClr>
        <a:schemeClr val="accent2"/>
      </a:buClr>
      <a:buSzPct val="80000"/>
      <a:buFont typeface="Symbol" pitchFamily="18" charset="2"/>
      <a:buChar char="-"/>
      <a:defRPr sz="1000" kern="1200">
        <a:solidFill>
          <a:schemeClr val="tx1"/>
        </a:solidFill>
        <a:latin typeface="+mn-lt"/>
        <a:ea typeface="+mn-ea"/>
        <a:cs typeface="+mn-cs"/>
      </a:defRPr>
    </a:lvl3pPr>
    <a:lvl4pPr marL="566738" indent="-133350" algn="l" defTabSz="914400" rtl="0" eaLnBrk="1" latinLnBrk="0" hangingPunct="1">
      <a:buClr>
        <a:schemeClr val="accent2"/>
      </a:buClr>
      <a:buFont typeface="Arial" pitchFamily="34" charset="0"/>
      <a:buChar char="–"/>
      <a:defRPr sz="10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effectLst/>
                <a:latin typeface="+mn-lt"/>
                <a:ea typeface="+mn-ea"/>
                <a:cs typeface="+mn-cs"/>
              </a:rPr>
              <a:t>“Good morning, good afternoon, good evening….depending on where you are in the world today.  I'm Lisa</a:t>
            </a:r>
            <a:r>
              <a:rPr lang="en-US" sz="1200" kern="1200" baseline="0" dirty="0" smtClean="0">
                <a:solidFill>
                  <a:schemeClr val="tx1"/>
                </a:solidFill>
                <a:effectLst/>
                <a:latin typeface="+mn-lt"/>
                <a:ea typeface="+mn-ea"/>
                <a:cs typeface="+mn-cs"/>
              </a:rPr>
              <a:t> Spagnolie </a:t>
            </a:r>
            <a:r>
              <a:rPr lang="en-US" sz="1200" kern="1200" dirty="0" smtClean="0">
                <a:solidFill>
                  <a:schemeClr val="tx1"/>
                </a:solidFill>
                <a:effectLst/>
                <a:latin typeface="+mn-lt"/>
                <a:ea typeface="+mn-ea"/>
                <a:cs typeface="+mn-cs"/>
              </a:rPr>
              <a:t>and I would like to welcome you to today’s Webinar, </a:t>
            </a:r>
            <a:r>
              <a:rPr lang="en-US" sz="1200" b="1" i="0" kern="1200" dirty="0" smtClean="0">
                <a:solidFill>
                  <a:schemeClr val="tx1"/>
                </a:solidFill>
                <a:effectLst/>
                <a:latin typeface="+mn-lt"/>
                <a:ea typeface="+mn-ea"/>
                <a:cs typeface="+mn-cs"/>
              </a:rPr>
              <a:t>SAP Replication Server, What’s New in 15.7 SP200</a:t>
            </a:r>
            <a:r>
              <a:rPr lang="en-US" sz="1200" b="1" i="0" kern="1200" baseline="0" dirty="0" smtClean="0">
                <a:solidFill>
                  <a:schemeClr val="tx1"/>
                </a:solidFill>
                <a:effectLst/>
                <a:latin typeface="+mn-lt"/>
                <a:ea typeface="+mn-ea"/>
                <a:cs typeface="+mn-cs"/>
              </a:rPr>
              <a:t>    </a:t>
            </a:r>
            <a:r>
              <a:rPr lang="en-US" sz="1200" b="1" kern="1200" dirty="0" smtClean="0">
                <a:solidFill>
                  <a:schemeClr val="tx1"/>
                </a:solidFill>
                <a:effectLst/>
                <a:latin typeface="+mn-lt"/>
                <a:ea typeface="+mn-ea"/>
                <a:cs typeface="+mn-cs"/>
              </a:rPr>
              <a:t>presented by SAP.</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Before we begin, I would like to make a few brief announcements:</a:t>
            </a:r>
          </a:p>
          <a:p>
            <a:r>
              <a:rPr lang="en-US" sz="1200" kern="1200" dirty="0" smtClean="0">
                <a:solidFill>
                  <a:schemeClr val="tx1"/>
                </a:solidFill>
                <a:effectLst/>
                <a:latin typeface="+mn-lt"/>
                <a:ea typeface="+mn-ea"/>
                <a:cs typeface="+mn-cs"/>
              </a:rPr>
              <a:t> </a:t>
            </a:r>
          </a:p>
          <a:p>
            <a:pPr lvl="0"/>
            <a:r>
              <a:rPr lang="en-US" sz="1200" kern="1200" dirty="0" smtClean="0">
                <a:solidFill>
                  <a:schemeClr val="tx1"/>
                </a:solidFill>
                <a:effectLst/>
                <a:latin typeface="+mn-lt"/>
                <a:ea typeface="+mn-ea"/>
                <a:cs typeface="+mn-cs"/>
              </a:rPr>
              <a:t>This webinar is being recorded and we </a:t>
            </a:r>
            <a:r>
              <a:rPr lang="en-US" sz="1200" kern="1200" baseline="0" dirty="0" smtClean="0">
                <a:solidFill>
                  <a:schemeClr val="tx1"/>
                </a:solidFill>
                <a:effectLst/>
                <a:latin typeface="+mn-lt"/>
                <a:ea typeface="+mn-ea"/>
                <a:cs typeface="+mn-cs"/>
              </a:rPr>
              <a:t>will be posting a link to the on-demand version within the next few days.</a:t>
            </a:r>
            <a:endParaRPr lang="en-US" sz="1200" kern="1200" dirty="0" smtClean="0">
              <a:solidFill>
                <a:schemeClr val="tx1"/>
              </a:solidFill>
              <a:effectLst/>
              <a:latin typeface="+mn-lt"/>
              <a:ea typeface="+mn-ea"/>
              <a:cs typeface="+mn-cs"/>
            </a:endParaRPr>
          </a:p>
          <a:p>
            <a:pPr lvl="0"/>
            <a:endParaRPr lang="en-US"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We would</a:t>
            </a:r>
            <a:r>
              <a:rPr lang="en-US" sz="1200" kern="1200" baseline="0" dirty="0" smtClean="0">
                <a:solidFill>
                  <a:schemeClr val="tx1"/>
                </a:solidFill>
                <a:effectLst/>
                <a:latin typeface="+mn-lt"/>
                <a:ea typeface="+mn-ea"/>
                <a:cs typeface="+mn-cs"/>
              </a:rPr>
              <a:t> love to make this an interactive session, so please submit your questions </a:t>
            </a:r>
            <a:r>
              <a:rPr lang="en-US" sz="1200" b="1" kern="1200" baseline="0" dirty="0" smtClean="0">
                <a:solidFill>
                  <a:schemeClr val="tx1"/>
                </a:solidFill>
                <a:effectLst/>
                <a:latin typeface="+mn-lt"/>
                <a:ea typeface="+mn-ea"/>
                <a:cs typeface="+mn-cs"/>
              </a:rPr>
              <a:t>as you think of them</a:t>
            </a:r>
            <a:r>
              <a:rPr lang="en-US" sz="1200" kern="1200" baseline="0" dirty="0" smtClean="0">
                <a:solidFill>
                  <a:schemeClr val="tx1"/>
                </a:solidFill>
                <a:effectLst/>
                <a:latin typeface="+mn-lt"/>
                <a:ea typeface="+mn-ea"/>
                <a:cs typeface="+mn-cs"/>
              </a:rPr>
              <a:t>, through the Q&amp;A feature on your screen. </a:t>
            </a:r>
            <a:r>
              <a:rPr lang="en-US" sz="1200" kern="1200" dirty="0" smtClean="0">
                <a:solidFill>
                  <a:schemeClr val="tx1"/>
                </a:solidFill>
                <a:effectLst/>
                <a:latin typeface="+mn-lt"/>
                <a:ea typeface="+mn-ea"/>
                <a:cs typeface="+mn-cs"/>
              </a:rPr>
              <a:t> We will answer as many questions as possible during the webinar</a:t>
            </a:r>
            <a:r>
              <a:rPr lang="en-US" sz="1200" kern="1200" baseline="0" dirty="0" smtClean="0">
                <a:solidFill>
                  <a:schemeClr val="tx1"/>
                </a:solidFill>
                <a:effectLst/>
                <a:latin typeface="+mn-lt"/>
                <a:ea typeface="+mn-ea"/>
                <a:cs typeface="+mn-cs"/>
              </a:rPr>
              <a:t> today.</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Now that we</a:t>
            </a:r>
            <a:r>
              <a:rPr lang="en-US" sz="1200" kern="1200" baseline="0" dirty="0" smtClean="0">
                <a:solidFill>
                  <a:schemeClr val="tx1"/>
                </a:solidFill>
                <a:effectLst/>
                <a:latin typeface="+mn-lt"/>
                <a:ea typeface="+mn-ea"/>
                <a:cs typeface="+mn-cs"/>
              </a:rPr>
              <a:t> are through with the</a:t>
            </a:r>
            <a:r>
              <a:rPr lang="en-US" sz="1200" kern="1200" dirty="0" smtClean="0">
                <a:solidFill>
                  <a:schemeClr val="tx1"/>
                </a:solidFill>
                <a:effectLst/>
                <a:latin typeface="+mn-lt"/>
                <a:ea typeface="+mn-ea"/>
                <a:cs typeface="+mn-cs"/>
              </a:rPr>
              <a:t> housekeeping , I’d like to kick off the program today.</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As</a:t>
            </a:r>
            <a:r>
              <a:rPr lang="en-US" sz="1200" kern="1200" baseline="0" dirty="0" smtClean="0">
                <a:solidFill>
                  <a:schemeClr val="tx1"/>
                </a:solidFill>
                <a:effectLst/>
                <a:latin typeface="+mn-lt"/>
                <a:ea typeface="+mn-ea"/>
                <a:cs typeface="+mn-cs"/>
              </a:rPr>
              <a:t> I mentioned, I’m Lisa Spagnolie, Director of </a:t>
            </a:r>
            <a:r>
              <a:rPr lang="en-US" sz="1200" b="1" kern="1200" baseline="0" dirty="0" smtClean="0">
                <a:solidFill>
                  <a:schemeClr val="tx1"/>
                </a:solidFill>
                <a:effectLst/>
                <a:latin typeface="+mn-lt"/>
                <a:ea typeface="+mn-ea"/>
                <a:cs typeface="+mn-cs"/>
              </a:rPr>
              <a:t>Product Marketing </a:t>
            </a:r>
            <a:r>
              <a:rPr lang="en-US" sz="1200" kern="1200" baseline="0" dirty="0" smtClean="0">
                <a:solidFill>
                  <a:schemeClr val="tx1"/>
                </a:solidFill>
                <a:effectLst/>
                <a:latin typeface="+mn-lt"/>
                <a:ea typeface="+mn-ea"/>
                <a:cs typeface="+mn-cs"/>
              </a:rPr>
              <a:t>for SAP Replication Server at SAP, I will be joined today by Bill Zhang, Director of </a:t>
            </a:r>
            <a:r>
              <a:rPr lang="en-US" sz="1200" b="1" kern="1200" baseline="0" dirty="0" smtClean="0">
                <a:solidFill>
                  <a:schemeClr val="tx1"/>
                </a:solidFill>
                <a:effectLst/>
                <a:latin typeface="+mn-lt"/>
                <a:ea typeface="+mn-ea"/>
                <a:cs typeface="+mn-cs"/>
              </a:rPr>
              <a:t>Product Management </a:t>
            </a:r>
            <a:r>
              <a:rPr lang="en-US" sz="1200" kern="1200" baseline="0" dirty="0" smtClean="0">
                <a:solidFill>
                  <a:schemeClr val="tx1"/>
                </a:solidFill>
                <a:effectLst/>
                <a:latin typeface="+mn-lt"/>
                <a:ea typeface="+mn-ea"/>
                <a:cs typeface="+mn-cs"/>
              </a:rPr>
              <a:t>for SAP Replication Server, and we will be sharing the exciting news about What’s New in the latest release of  SAP Replication Server.</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a:t>
            </a:fld>
            <a:endParaRPr lang="de-DE"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98513" y="393700"/>
            <a:ext cx="5413375" cy="4060825"/>
          </a:xfrm>
        </p:spPr>
      </p:sp>
      <p:sp>
        <p:nvSpPr>
          <p:cNvPr id="3" name="Notes Placeholder 2"/>
          <p:cNvSpPr>
            <a:spLocks noGrp="1"/>
          </p:cNvSpPr>
          <p:nvPr>
            <p:ph type="body" idx="1"/>
          </p:nvPr>
        </p:nvSpPr>
        <p:spPr/>
        <p:txBody>
          <a:bodyPr/>
          <a:lstStyle/>
          <a:p>
            <a:r>
              <a:rPr lang="en-US" baseline="0" dirty="0" smtClean="0"/>
              <a:t>Now, with that basic background covered, I’d like to share a high-level summary of the new features and functions , which have been released (or will be released in the next few months), then Bill Zhang will go into more detail on each.</a:t>
            </a:r>
          </a:p>
          <a:p>
            <a:endParaRPr lang="en-US" baseline="0" dirty="0" smtClean="0"/>
          </a:p>
          <a:p>
            <a:r>
              <a:rPr lang="en-US" baseline="0" dirty="0" smtClean="0"/>
              <a:t>The three primary areas of new functionality support:</a:t>
            </a:r>
          </a:p>
          <a:p>
            <a:pPr marL="171450" indent="-171450">
              <a:buFont typeface="Arial" panose="020B0604020202020204" pitchFamily="34" charset="0"/>
              <a:buChar char="•"/>
            </a:pPr>
            <a:r>
              <a:rPr lang="en-US" baseline="0" dirty="0" smtClean="0"/>
              <a:t>Real-time replication for SAP HANA</a:t>
            </a:r>
          </a:p>
          <a:p>
            <a:pPr marL="171450" indent="-171450">
              <a:buFont typeface="Arial" panose="020B0604020202020204" pitchFamily="34" charset="0"/>
              <a:buChar char="•"/>
            </a:pPr>
            <a:r>
              <a:rPr lang="en-US" baseline="0" dirty="0" smtClean="0"/>
              <a:t>High Availability &amp; Disaster Recovery for Business Suite on ASE</a:t>
            </a:r>
          </a:p>
          <a:p>
            <a:pPr marL="171450" indent="-171450">
              <a:buFont typeface="Arial" panose="020B0604020202020204" pitchFamily="34" charset="0"/>
              <a:buChar char="•"/>
            </a:pPr>
            <a:r>
              <a:rPr lang="en-US" baseline="0" dirty="0" smtClean="0"/>
              <a:t>Real-time change data capture to continuously feed SAP Data Services</a:t>
            </a:r>
          </a:p>
          <a:p>
            <a:endParaRPr lang="en-US" baseline="0" dirty="0" smtClean="0"/>
          </a:p>
          <a:p>
            <a:r>
              <a:rPr lang="en-US" baseline="0" dirty="0" smtClean="0"/>
              <a:t>From a HANA support perspective, we can now maximize production database performance and business insights by replicating production data from SAP Business Suite and non-SAP custom apps running on SQL Server, DB2, Oracle, ASE, or HANA…to an optimized reporting and analytics platform, running on SAP HANA.  Replication Server allows customers to consolidate data from multiple sources to one or more HANA instances to fit the organization’s needs.  This is available now.</a:t>
            </a:r>
          </a:p>
          <a:p>
            <a:endParaRPr lang="en-US" baseline="0" dirty="0" smtClean="0"/>
          </a:p>
          <a:p>
            <a:r>
              <a:rPr lang="en-US" baseline="0" dirty="0" smtClean="0"/>
              <a:t>For Business Suite solutions running on SAP ASE, in addition to the original high availability and disaster recovery solution that basically keeps a secondary site on warm standby with real-time, asynchronous replication to avoid the risk and costs of planned and unplanned downtime.  We will be releasing a NEW synchronous replication feature that ensures Zero Data  Loss, </a:t>
            </a:r>
            <a:r>
              <a:rPr lang="en-US" sz="1200" kern="1200" dirty="0" smtClean="0">
                <a:solidFill>
                  <a:schemeClr val="tx1"/>
                </a:solidFill>
                <a:effectLst/>
                <a:latin typeface="+mn-lt"/>
                <a:ea typeface="+mn-ea"/>
                <a:cs typeface="+mn-cs"/>
              </a:rPr>
              <a:t>when the host or the data center is physically damaged.  Previously, this Zero Data Loss solutions could only be delivered with expensive, high-maintenance hardware solutions.</a:t>
            </a:r>
            <a:r>
              <a:rPr lang="en-US" sz="1200" kern="1200" baseline="0" dirty="0" smtClean="0">
                <a:solidFill>
                  <a:schemeClr val="tx1"/>
                </a:solidFill>
                <a:effectLst/>
                <a:latin typeface="+mn-lt"/>
                <a:ea typeface="+mn-ea"/>
                <a:cs typeface="+mn-cs"/>
              </a:rPr>
              <a:t>  Now SAP will deliver it in a SAP Replication Server software solution, with it inherent cost savings.</a:t>
            </a:r>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And finally, for SAP Data Services solutions, we will be further integrating and simplifying the real-time change data capture functionality that was delivered last year in SP100.  This allows Replication Server to move data loading to Data Services – for ETL, profiling, and cleansing – from a batch process to a continuous process.  This allows for businesses to run analytics and business intelligence applications on up-to-the-second data – driving timelier, more accurate decision making.  This basic functionality is available now, from the last SP, and will be more streamlined and simplified in the next SP coming in the next few months.</a:t>
            </a:r>
            <a:endParaRPr lang="en-US" baseline="0" dirty="0" smtClean="0"/>
          </a:p>
        </p:txBody>
      </p:sp>
      <p:sp>
        <p:nvSpPr>
          <p:cNvPr id="4" name="Slide Number Placeholder 3"/>
          <p:cNvSpPr>
            <a:spLocks noGrp="1"/>
          </p:cNvSpPr>
          <p:nvPr>
            <p:ph type="sldNum" sz="quarter" idx="10"/>
          </p:nvPr>
        </p:nvSpPr>
        <p:spPr/>
        <p:txBody>
          <a:bodyPr/>
          <a:lstStyle/>
          <a:p>
            <a:fld id="{7D8C2C35-2B8A-446E-BEC0-FD36716C29AC}" type="slidenum">
              <a:rPr lang="en-US" smtClean="0"/>
              <a:pPr/>
              <a:t>10</a:t>
            </a:fld>
            <a:endParaRPr lang="en-US" dirty="0"/>
          </a:p>
        </p:txBody>
      </p:sp>
    </p:spTree>
    <p:extLst>
      <p:ext uri="{BB962C8B-B14F-4D97-AF65-F5344CB8AC3E}">
        <p14:creationId xmlns:p14="http://schemas.microsoft.com/office/powerpoint/2010/main" val="14055968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SAP Replication Server is the perfect data management solution for SAP HANA deployments. Organizations deploy SAP HANA to achieve real-time performance levels for both transactional and analytical workloads. While legacy data movement tools can limit the timeliness of data available to SAP HANA, SAP Replication Server can provide SAP HANA with up-to-the minute data for analysis, helping you make well-informed, time-critical business decisions. This level of insight helps you seize opportunities, cut costs, grow revenue, and pull ahead of the competition.</a:t>
            </a:r>
          </a:p>
          <a:p>
            <a:endParaRPr lang="en-US" dirty="0" smtClean="0"/>
          </a:p>
          <a:p>
            <a:r>
              <a:rPr lang="en-US" dirty="0" smtClean="0"/>
              <a:t>SAP Replication Server further amplifies SAP HANA’s performance, allowing you to automatically replicate up-to-the-minute data from multiple data sources into multiple instances of SAP HANA so that you can:</a:t>
            </a:r>
          </a:p>
          <a:p>
            <a:pPr marL="174056" indent="-174056">
              <a:buFont typeface="Arial"/>
              <a:buChar char="•"/>
            </a:pPr>
            <a:r>
              <a:rPr lang="en-US" dirty="0" smtClean="0"/>
              <a:t>Perform analytics and reporting on current data to identify emerging trends and make smarter, timelier decisions.</a:t>
            </a:r>
          </a:p>
          <a:p>
            <a:pPr marL="174056" indent="-174056">
              <a:buFont typeface="Arial"/>
              <a:buChar char="•"/>
            </a:pPr>
            <a:r>
              <a:rPr lang="en-US" dirty="0" smtClean="0"/>
              <a:t>Access data from multiple heterogeneous sources from across the enterprise for enhanced analysis and reporting. </a:t>
            </a:r>
          </a:p>
          <a:p>
            <a:pPr marL="174056" indent="-174056">
              <a:buFont typeface="Arial"/>
              <a:buChar char="•"/>
            </a:pPr>
            <a:r>
              <a:rPr lang="en-US" dirty="0" smtClean="0"/>
              <a:t>Avoid impacting OTLP systems when querying or extracting data for analyses and reports.</a:t>
            </a:r>
          </a:p>
          <a:p>
            <a:pPr marL="174056" indent="-174056">
              <a:buFont typeface="Arial"/>
              <a:buChar char="•"/>
            </a:pPr>
            <a:r>
              <a:rPr lang="en-US" dirty="0" smtClean="0"/>
              <a:t>Accelerate the performance of existing applications, </a:t>
            </a:r>
            <a:r>
              <a:rPr lang="en-US" dirty="0" err="1" smtClean="0"/>
              <a:t>datamarts</a:t>
            </a:r>
            <a:r>
              <a:rPr lang="en-US" dirty="0" smtClean="0"/>
              <a:t>, and data warehouses by offloading reporting and analytical workloads to SAP HANA in real time.</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12</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98513" y="393700"/>
            <a:ext cx="5413375" cy="4060825"/>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13</a:t>
            </a:fld>
            <a:endParaRPr lang="de-DE"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98513" y="393700"/>
            <a:ext cx="5413375" cy="4060825"/>
          </a:xfrm>
        </p:spPr>
      </p:sp>
      <p:sp>
        <p:nvSpPr>
          <p:cNvPr id="3" name="Notes Placeholder 2"/>
          <p:cNvSpPr>
            <a:spLocks noGrp="1"/>
          </p:cNvSpPr>
          <p:nvPr>
            <p:ph type="body" idx="1"/>
          </p:nvPr>
        </p:nvSpPr>
        <p:spPr/>
        <p:txBody>
          <a:bodyPr>
            <a:normAutofit/>
          </a:bodyPr>
          <a:lstStyle/>
          <a:p>
            <a:r>
              <a:rPr lang="en-US" noProof="0" dirty="0" smtClean="0"/>
              <a:t>Data Auditing use</a:t>
            </a:r>
            <a:r>
              <a:rPr lang="en-US" baseline="0" noProof="0" dirty="0" smtClean="0"/>
              <a:t> case</a:t>
            </a:r>
            <a:endParaRPr lang="en-US" noProof="0"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15</a:t>
            </a:fld>
            <a:endParaRPr lang="de-DE"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panose="020B0604020202020204" pitchFamily="34" charset="0"/>
              <a:buChar char="•"/>
            </a:pPr>
            <a:r>
              <a:rPr lang="en-US" dirty="0" smtClean="0"/>
              <a:t>Transactional Consistency</a:t>
            </a:r>
          </a:p>
          <a:p>
            <a:pPr marL="342900" lvl="1" indent="-342900">
              <a:buFont typeface="+mj-lt"/>
              <a:buAutoNum type="alphaLcParenR"/>
            </a:pPr>
            <a:r>
              <a:rPr lang="en-US" dirty="0" smtClean="0"/>
              <a:t>Updates are applied in the same commit order as the Source</a:t>
            </a:r>
          </a:p>
          <a:p>
            <a:pPr marL="342900" lvl="1" indent="-342900">
              <a:buFont typeface="+mj-lt"/>
              <a:buAutoNum type="alphaLcParenR"/>
            </a:pPr>
            <a:r>
              <a:rPr lang="en-US" dirty="0" smtClean="0"/>
              <a:t>Heavier Impact on Source DB</a:t>
            </a:r>
          </a:p>
          <a:p>
            <a:pPr marL="285750" indent="-285750">
              <a:buFont typeface="Arial" panose="020B0604020202020204" pitchFamily="34" charset="0"/>
              <a:buChar char="•"/>
            </a:pPr>
            <a:r>
              <a:rPr lang="en-US" dirty="0" smtClean="0"/>
              <a:t>Eventual Consistency</a:t>
            </a:r>
          </a:p>
          <a:p>
            <a:pPr marL="342900" lvl="1" indent="-342900">
              <a:buFont typeface="+mj-lt"/>
              <a:buAutoNum type="alphaLcParenR"/>
            </a:pPr>
            <a:r>
              <a:rPr lang="en-US" dirty="0" smtClean="0"/>
              <a:t>Tables are Scanned Individually Without regard to commit order.</a:t>
            </a:r>
          </a:p>
          <a:p>
            <a:pPr marL="342900" lvl="1" indent="-342900">
              <a:buFont typeface="+mj-lt"/>
              <a:buAutoNum type="alphaLcParenR"/>
            </a:pPr>
            <a:r>
              <a:rPr lang="en-US" dirty="0" smtClean="0"/>
              <a:t>Faster, More Parallel, Minimal Impact on Source DB</a:t>
            </a:r>
          </a:p>
          <a:p>
            <a:pPr marL="285750" indent="-285750">
              <a:buFont typeface="Arial" panose="020B0604020202020204" pitchFamily="34" charset="0"/>
              <a:buChar char="•"/>
            </a:pPr>
            <a:r>
              <a:rPr lang="en-US" dirty="0" smtClean="0"/>
              <a:t>Change Data Capture</a:t>
            </a:r>
          </a:p>
          <a:p>
            <a:pPr marL="342900" lvl="1" indent="-342900">
              <a:buFont typeface="+mj-lt"/>
              <a:buAutoNum type="alphaLcParenR"/>
            </a:pPr>
            <a:r>
              <a:rPr lang="en-US" dirty="0" smtClean="0"/>
              <a:t>Only Change Data is Saved</a:t>
            </a:r>
          </a:p>
          <a:p>
            <a:pPr marL="342900" lvl="1" indent="-342900">
              <a:buFont typeface="+mj-lt"/>
              <a:buAutoNum type="alphaLcParenR"/>
            </a:pPr>
            <a:r>
              <a:rPr lang="en-US" dirty="0" smtClean="0"/>
              <a:t>Faster, More Parallel, Minimal Impact on Source DB </a:t>
            </a:r>
          </a:p>
          <a:p>
            <a:pPr marL="285750" indent="-285750">
              <a:buFont typeface="Arial" panose="020B0604020202020204" pitchFamily="34" charset="0"/>
              <a:buChar char="•"/>
            </a:pPr>
            <a:r>
              <a:rPr lang="en-US" dirty="0" smtClean="0"/>
              <a:t>Transactional Change Data Capture</a:t>
            </a:r>
          </a:p>
          <a:p>
            <a:pPr marL="342900" lvl="1" indent="-342900">
              <a:buFont typeface="+mj-lt"/>
              <a:buAutoNum type="alphaLcParenR"/>
            </a:pPr>
            <a:r>
              <a:rPr lang="en-US" dirty="0" smtClean="0"/>
              <a:t>Change Data with Transactional Sequencing</a:t>
            </a:r>
          </a:p>
          <a:p>
            <a:pPr marL="342900" lvl="1" indent="-342900">
              <a:buFont typeface="+mj-lt"/>
              <a:buAutoNum type="alphaLcParenR"/>
            </a:pPr>
            <a:r>
              <a:rPr lang="en-US" dirty="0" smtClean="0"/>
              <a:t>Heavier Impact on Source DB</a:t>
            </a:r>
          </a:p>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16</a:t>
            </a:fld>
            <a:endParaRPr lang="de-DE" dirty="0"/>
          </a:p>
        </p:txBody>
      </p:sp>
    </p:spTree>
    <p:extLst>
      <p:ext uri="{BB962C8B-B14F-4D97-AF65-F5344CB8AC3E}">
        <p14:creationId xmlns:p14="http://schemas.microsoft.com/office/powerpoint/2010/main" val="165306112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98513" y="393700"/>
            <a:ext cx="5413375" cy="40608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D8C2C35-2B8A-446E-BEC0-FD36716C29AC}" type="slidenum">
              <a:rPr lang="en-US" smtClean="0"/>
              <a:pPr/>
              <a:t>17</a:t>
            </a:fld>
            <a:endParaRPr lang="en-US" dirty="0"/>
          </a:p>
        </p:txBody>
      </p:sp>
    </p:spTree>
    <p:extLst>
      <p:ext uri="{BB962C8B-B14F-4D97-AF65-F5344CB8AC3E}">
        <p14:creationId xmlns:p14="http://schemas.microsoft.com/office/powerpoint/2010/main" val="238209688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HADR feature supports seamless planned failover from primary to standby servers to avoid downtime during:</a:t>
            </a:r>
          </a:p>
          <a:p>
            <a:pPr marL="174056" indent="-174056">
              <a:buFont typeface="Arial"/>
              <a:buChar char="•"/>
            </a:pPr>
            <a:r>
              <a:rPr lang="en-US" dirty="0" smtClean="0"/>
              <a:t>System disruptions</a:t>
            </a:r>
          </a:p>
          <a:p>
            <a:pPr marL="174056" indent="-174056">
              <a:buFont typeface="Arial"/>
              <a:buChar char="•"/>
            </a:pPr>
            <a:r>
              <a:rPr lang="en-US" dirty="0" smtClean="0"/>
              <a:t>Rolling upgrades</a:t>
            </a:r>
          </a:p>
          <a:p>
            <a:pPr marL="174056" indent="-174056">
              <a:buFont typeface="Arial"/>
              <a:buChar char="•"/>
            </a:pPr>
            <a:r>
              <a:rPr lang="en-US" dirty="0" smtClean="0"/>
              <a:t>Maintenance (hardware, OS, software)</a:t>
            </a:r>
          </a:p>
          <a:p>
            <a:endParaRPr lang="en-US" dirty="0" smtClean="0"/>
          </a:p>
          <a:p>
            <a:r>
              <a:rPr lang="en-US" dirty="0" smtClean="0"/>
              <a:t>At steady state, active replication flows from primary to standby systems</a:t>
            </a:r>
          </a:p>
          <a:p>
            <a:endParaRPr lang="en-US" dirty="0" smtClean="0"/>
          </a:p>
          <a:p>
            <a:r>
              <a:rPr lang="en-US" dirty="0" smtClean="0"/>
              <a:t>Either one or two SAP Replication Servers can be deployed based on topology requirements</a:t>
            </a:r>
          </a:p>
          <a:p>
            <a:endParaRPr lang="en-US" dirty="0" smtClean="0"/>
          </a:p>
          <a:p>
            <a:r>
              <a:rPr lang="en-US" dirty="0" smtClean="0"/>
              <a:t>DR Agents can initiate site failover and failback for planned or unplanned downtime </a:t>
            </a:r>
          </a:p>
          <a:p>
            <a:endParaRPr lang="en-US" dirty="0" smtClean="0"/>
          </a:p>
          <a:p>
            <a:r>
              <a:rPr lang="en-US" dirty="0" smtClean="0"/>
              <a:t>Based on an extensible SAP Replication Server architecture rather than simply automating database transaction log backup and restore.</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19</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F12C2BEE-64C7-4E16-B4E8-53EF14C80D3A}" type="slidenum">
              <a:rPr lang="de-DE" smtClean="0"/>
              <a:pPr>
                <a:defRPr/>
              </a:pPr>
              <a:t>20</a:t>
            </a:fld>
            <a:endParaRPr lang="de-DE"/>
          </a:p>
        </p:txBody>
      </p:sp>
    </p:spTree>
    <p:extLst>
      <p:ext uri="{BB962C8B-B14F-4D97-AF65-F5344CB8AC3E}">
        <p14:creationId xmlns:p14="http://schemas.microsoft.com/office/powerpoint/2010/main" val="39093162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21</a:t>
            </a:fld>
            <a:endParaRPr lang="de-DE" dirty="0"/>
          </a:p>
        </p:txBody>
      </p:sp>
      <p:sp>
        <p:nvSpPr>
          <p:cNvPr id="9" name="Slide Image Placeholder 8"/>
          <p:cNvSpPr>
            <a:spLocks noGrp="1" noRot="1" noChangeAspect="1"/>
          </p:cNvSpPr>
          <p:nvPr>
            <p:ph type="sldImg"/>
          </p:nvPr>
        </p:nvSpPr>
        <p:spPr>
          <a:xfrm>
            <a:off x="1322388" y="619125"/>
            <a:ext cx="4365625" cy="3273425"/>
          </a:xfrm>
        </p:spPr>
      </p:sp>
      <p:sp>
        <p:nvSpPr>
          <p:cNvPr id="10" name="Notes Placeholder 9"/>
          <p:cNvSpPr>
            <a:spLocks noGrp="1"/>
          </p:cNvSpPr>
          <p:nvPr>
            <p:ph type="body" idx="1"/>
          </p:nvPr>
        </p:nvSpPr>
        <p:spPr/>
        <p:txBody>
          <a:bodyPr>
            <a:normAutofit/>
          </a:bodyPr>
          <a:lstStyle/>
          <a:p>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22</a:t>
            </a:fld>
            <a:endParaRPr lang="de-DE" dirty="0"/>
          </a:p>
        </p:txBody>
      </p:sp>
      <p:sp>
        <p:nvSpPr>
          <p:cNvPr id="9" name="Slide Image Placeholder 8"/>
          <p:cNvSpPr>
            <a:spLocks noGrp="1" noRot="1" noChangeAspect="1"/>
          </p:cNvSpPr>
          <p:nvPr>
            <p:ph type="sldImg"/>
          </p:nvPr>
        </p:nvSpPr>
        <p:spPr>
          <a:xfrm>
            <a:off x="1322388" y="619125"/>
            <a:ext cx="4365625" cy="3273425"/>
          </a:xfrm>
        </p:spPr>
      </p:sp>
      <p:sp>
        <p:nvSpPr>
          <p:cNvPr id="10" name="Notes Placeholder 9"/>
          <p:cNvSpPr>
            <a:spLocks noGrp="1"/>
          </p:cNvSpPr>
          <p:nvPr>
            <p:ph type="body" idx="1"/>
          </p:nvPr>
        </p:nvSpPr>
        <p:spPr/>
        <p:txBody>
          <a:bodyPr>
            <a:normAutofit/>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Rot="1" noChangeAspect="1" noChangeArrowheads="1" noTextEdit="1"/>
          </p:cNvSpPr>
          <p:nvPr>
            <p:ph type="sldImg"/>
          </p:nvPr>
        </p:nvSpPr>
        <p:spPr bwMode="auto">
          <a:xfrm>
            <a:off x="798513" y="393700"/>
            <a:ext cx="5414962" cy="4060825"/>
          </a:xfrm>
          <a:noFill/>
          <a:ln>
            <a:solidFill>
              <a:srgbClr val="000000"/>
            </a:solidFill>
            <a:miter lim="800000"/>
            <a:headEnd/>
            <a:tailEnd/>
          </a:ln>
        </p:spPr>
      </p:sp>
      <p:sp>
        <p:nvSpPr>
          <p:cNvPr id="98307"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23</a:t>
            </a:fld>
            <a:endParaRPr lang="de-DE"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p:cNvSpPr>
            <a:spLocks noGrp="1" noRot="1" noChangeAspect="1" noTextEdit="1"/>
          </p:cNvSpPr>
          <p:nvPr>
            <p:ph type="sldImg"/>
          </p:nvPr>
        </p:nvSpPr>
        <p:spPr bwMode="auto">
          <a:xfrm>
            <a:off x="1322388" y="619125"/>
            <a:ext cx="4365625" cy="3273425"/>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06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73732"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54243" indent="-290093">
              <a:buClr>
                <a:srgbClr val="FDB913"/>
              </a:buClr>
              <a:buSzPct val="100000"/>
              <a:buFont typeface="wingdings" pitchFamily="2" charset="2"/>
              <a:buChar char=""/>
              <a:defRPr>
                <a:solidFill>
                  <a:schemeClr val="tx1"/>
                </a:solidFill>
                <a:latin typeface="Arial" charset="0"/>
              </a:defRPr>
            </a:lvl2pPr>
            <a:lvl3pPr marL="1160374" indent="-232075">
              <a:buClr>
                <a:srgbClr val="666666"/>
              </a:buClr>
              <a:buSzPct val="80000"/>
              <a:buFont typeface="wingdings" pitchFamily="2" charset="2"/>
              <a:buChar char="n"/>
              <a:defRPr sz="1400">
                <a:solidFill>
                  <a:schemeClr val="tx1"/>
                </a:solidFill>
                <a:latin typeface="Arial" charset="0"/>
              </a:defRPr>
            </a:lvl3pPr>
            <a:lvl4pPr marL="1624523" indent="-232075">
              <a:buClr>
                <a:srgbClr val="666666"/>
              </a:buClr>
              <a:buSzPct val="80000"/>
              <a:buFont typeface="Arial" charset="0"/>
              <a:buChar char=""/>
              <a:defRPr sz="1200">
                <a:solidFill>
                  <a:schemeClr val="tx1"/>
                </a:solidFill>
                <a:latin typeface="Arial" charset="0"/>
              </a:defRPr>
            </a:lvl4pPr>
            <a:lvl5pPr marL="2088672" indent="-232075">
              <a:buClr>
                <a:srgbClr val="666666"/>
              </a:buClr>
              <a:buSzPct val="80000"/>
              <a:buFont typeface="Arial" charset="0"/>
              <a:buChar char=""/>
              <a:defRPr sz="1000">
                <a:solidFill>
                  <a:schemeClr val="tx1"/>
                </a:solidFill>
                <a:latin typeface="Arial" charset="0"/>
              </a:defRPr>
            </a:lvl5pPr>
            <a:lvl6pPr marL="2552822" indent="-232075" fontAlgn="base">
              <a:spcBef>
                <a:spcPct val="0"/>
              </a:spcBef>
              <a:spcAft>
                <a:spcPct val="0"/>
              </a:spcAft>
              <a:buClr>
                <a:srgbClr val="666666"/>
              </a:buClr>
              <a:buSzPct val="80000"/>
              <a:buFont typeface="Arial" charset="0"/>
              <a:buChar char=""/>
              <a:defRPr sz="1000">
                <a:solidFill>
                  <a:schemeClr val="tx1"/>
                </a:solidFill>
                <a:latin typeface="Arial" charset="0"/>
              </a:defRPr>
            </a:lvl6pPr>
            <a:lvl7pPr marL="3016971" indent="-232075" fontAlgn="base">
              <a:spcBef>
                <a:spcPct val="0"/>
              </a:spcBef>
              <a:spcAft>
                <a:spcPct val="0"/>
              </a:spcAft>
              <a:buClr>
                <a:srgbClr val="666666"/>
              </a:buClr>
              <a:buSzPct val="80000"/>
              <a:buFont typeface="Arial" charset="0"/>
              <a:buChar char=""/>
              <a:defRPr sz="1000">
                <a:solidFill>
                  <a:schemeClr val="tx1"/>
                </a:solidFill>
                <a:latin typeface="Arial" charset="0"/>
              </a:defRPr>
            </a:lvl7pPr>
            <a:lvl8pPr marL="3481121" indent="-232075" fontAlgn="base">
              <a:spcBef>
                <a:spcPct val="0"/>
              </a:spcBef>
              <a:spcAft>
                <a:spcPct val="0"/>
              </a:spcAft>
              <a:buClr>
                <a:srgbClr val="666666"/>
              </a:buClr>
              <a:buSzPct val="80000"/>
              <a:buFont typeface="Arial" charset="0"/>
              <a:buChar char=""/>
              <a:defRPr sz="1000">
                <a:solidFill>
                  <a:schemeClr val="tx1"/>
                </a:solidFill>
                <a:latin typeface="Arial" charset="0"/>
              </a:defRPr>
            </a:lvl8pPr>
            <a:lvl9pPr marL="3945270" indent="-232075" fontAlgn="base">
              <a:spcBef>
                <a:spcPct val="0"/>
              </a:spcBef>
              <a:spcAft>
                <a:spcPct val="0"/>
              </a:spcAft>
              <a:buClr>
                <a:srgbClr val="666666"/>
              </a:buClr>
              <a:buSzPct val="80000"/>
              <a:buFont typeface="Arial" charset="0"/>
              <a:buChar char=""/>
              <a:defRPr sz="1000">
                <a:solidFill>
                  <a:schemeClr val="tx1"/>
                </a:solidFill>
                <a:latin typeface="Arial" charset="0"/>
              </a:defRPr>
            </a:lvl9pPr>
          </a:lstStyle>
          <a:p>
            <a:pPr fontAlgn="base">
              <a:spcBef>
                <a:spcPct val="0"/>
              </a:spcBef>
              <a:spcAft>
                <a:spcPct val="0"/>
              </a:spcAft>
              <a:defRPr/>
            </a:pPr>
            <a:fld id="{6C65FCD2-2889-4463-9A36-D31E9B9357D1}" type="slidenum">
              <a:rPr lang="de-DE" smtClean="0"/>
              <a:pPr fontAlgn="base">
                <a:spcBef>
                  <a:spcPct val="0"/>
                </a:spcBef>
                <a:spcAft>
                  <a:spcPct val="0"/>
                </a:spcAft>
                <a:defRPr/>
              </a:pPr>
              <a:t>24</a:t>
            </a:fld>
            <a:endParaRPr lang="de-DE"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bwMode="auto">
          <a:xfrm>
            <a:off x="1322388" y="619125"/>
            <a:ext cx="4365625" cy="3273425"/>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73732"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54243" indent="-290093">
              <a:buClr>
                <a:srgbClr val="FDB913"/>
              </a:buClr>
              <a:buSzPct val="100000"/>
              <a:buFont typeface="wingdings" pitchFamily="2" charset="2"/>
              <a:buChar char=""/>
              <a:defRPr>
                <a:solidFill>
                  <a:schemeClr val="tx1"/>
                </a:solidFill>
                <a:latin typeface="Arial" charset="0"/>
              </a:defRPr>
            </a:lvl2pPr>
            <a:lvl3pPr marL="1160374" indent="-232075">
              <a:buClr>
                <a:srgbClr val="666666"/>
              </a:buClr>
              <a:buSzPct val="80000"/>
              <a:buFont typeface="wingdings" pitchFamily="2" charset="2"/>
              <a:buChar char="n"/>
              <a:defRPr sz="1400">
                <a:solidFill>
                  <a:schemeClr val="tx1"/>
                </a:solidFill>
                <a:latin typeface="Arial" charset="0"/>
              </a:defRPr>
            </a:lvl3pPr>
            <a:lvl4pPr marL="1624523" indent="-232075">
              <a:buClr>
                <a:srgbClr val="666666"/>
              </a:buClr>
              <a:buSzPct val="80000"/>
              <a:buFont typeface="Arial" charset="0"/>
              <a:buChar char=""/>
              <a:defRPr sz="1200">
                <a:solidFill>
                  <a:schemeClr val="tx1"/>
                </a:solidFill>
                <a:latin typeface="Arial" charset="0"/>
              </a:defRPr>
            </a:lvl4pPr>
            <a:lvl5pPr marL="2088672" indent="-232075">
              <a:buClr>
                <a:srgbClr val="666666"/>
              </a:buClr>
              <a:buSzPct val="80000"/>
              <a:buFont typeface="Arial" charset="0"/>
              <a:buChar char=""/>
              <a:defRPr sz="1000">
                <a:solidFill>
                  <a:schemeClr val="tx1"/>
                </a:solidFill>
                <a:latin typeface="Arial" charset="0"/>
              </a:defRPr>
            </a:lvl5pPr>
            <a:lvl6pPr marL="2552822" indent="-232075" fontAlgn="base">
              <a:spcBef>
                <a:spcPct val="0"/>
              </a:spcBef>
              <a:spcAft>
                <a:spcPct val="0"/>
              </a:spcAft>
              <a:buClr>
                <a:srgbClr val="666666"/>
              </a:buClr>
              <a:buSzPct val="80000"/>
              <a:buFont typeface="Arial" charset="0"/>
              <a:buChar char=""/>
              <a:defRPr sz="1000">
                <a:solidFill>
                  <a:schemeClr val="tx1"/>
                </a:solidFill>
                <a:latin typeface="Arial" charset="0"/>
              </a:defRPr>
            </a:lvl6pPr>
            <a:lvl7pPr marL="3016971" indent="-232075" fontAlgn="base">
              <a:spcBef>
                <a:spcPct val="0"/>
              </a:spcBef>
              <a:spcAft>
                <a:spcPct val="0"/>
              </a:spcAft>
              <a:buClr>
                <a:srgbClr val="666666"/>
              </a:buClr>
              <a:buSzPct val="80000"/>
              <a:buFont typeface="Arial" charset="0"/>
              <a:buChar char=""/>
              <a:defRPr sz="1000">
                <a:solidFill>
                  <a:schemeClr val="tx1"/>
                </a:solidFill>
                <a:latin typeface="Arial" charset="0"/>
              </a:defRPr>
            </a:lvl7pPr>
            <a:lvl8pPr marL="3481121" indent="-232075" fontAlgn="base">
              <a:spcBef>
                <a:spcPct val="0"/>
              </a:spcBef>
              <a:spcAft>
                <a:spcPct val="0"/>
              </a:spcAft>
              <a:buClr>
                <a:srgbClr val="666666"/>
              </a:buClr>
              <a:buSzPct val="80000"/>
              <a:buFont typeface="Arial" charset="0"/>
              <a:buChar char=""/>
              <a:defRPr sz="1000">
                <a:solidFill>
                  <a:schemeClr val="tx1"/>
                </a:solidFill>
                <a:latin typeface="Arial" charset="0"/>
              </a:defRPr>
            </a:lvl8pPr>
            <a:lvl9pPr marL="3945270" indent="-232075" fontAlgn="base">
              <a:spcBef>
                <a:spcPct val="0"/>
              </a:spcBef>
              <a:spcAft>
                <a:spcPct val="0"/>
              </a:spcAft>
              <a:buClr>
                <a:srgbClr val="666666"/>
              </a:buClr>
              <a:buSzPct val="80000"/>
              <a:buFont typeface="Arial" charset="0"/>
              <a:buChar char=""/>
              <a:defRPr sz="1000">
                <a:solidFill>
                  <a:schemeClr val="tx1"/>
                </a:solidFill>
                <a:latin typeface="Arial" charset="0"/>
              </a:defRPr>
            </a:lvl9pPr>
          </a:lstStyle>
          <a:p>
            <a:pPr fontAlgn="base">
              <a:spcBef>
                <a:spcPct val="0"/>
              </a:spcBef>
              <a:spcAft>
                <a:spcPct val="0"/>
              </a:spcAft>
              <a:defRPr/>
            </a:pPr>
            <a:fld id="{ACB420F7-DC74-453E-BBC9-18A869CCAF93}" type="slidenum">
              <a:rPr lang="de-DE" smtClean="0"/>
              <a:pPr fontAlgn="base">
                <a:spcBef>
                  <a:spcPct val="0"/>
                </a:spcBef>
                <a:spcAft>
                  <a:spcPct val="0"/>
                </a:spcAft>
                <a:defRPr/>
              </a:pPr>
              <a:t>25</a:t>
            </a:fld>
            <a:endParaRPr lang="de-DE"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In the asynchronous mode, ASE does not wait for acknowledgement that</a:t>
            </a:r>
          </a:p>
          <a:p>
            <a:r>
              <a:rPr lang="en-US" sz="1200" b="0" i="0" u="none" strike="noStrike" kern="1200" baseline="0" dirty="0" smtClean="0">
                <a:solidFill>
                  <a:schemeClr val="tx1"/>
                </a:solidFill>
                <a:latin typeface="+mn-lt"/>
                <a:ea typeface="+mn-ea"/>
                <a:cs typeface="+mn-cs"/>
              </a:rPr>
              <a:t>Replication Server has received and stored the transaction before Adaptive Server commits</a:t>
            </a:r>
          </a:p>
          <a:p>
            <a:r>
              <a:rPr lang="en-US" sz="1200" b="0" i="0" u="none" strike="noStrike" kern="1200" baseline="0" dirty="0" smtClean="0">
                <a:solidFill>
                  <a:schemeClr val="tx1"/>
                </a:solidFill>
                <a:latin typeface="+mn-lt"/>
                <a:ea typeface="+mn-ea"/>
                <a:cs typeface="+mn-cs"/>
              </a:rPr>
              <a:t>the transaction.</a:t>
            </a:r>
          </a:p>
          <a:p>
            <a:r>
              <a:rPr lang="en-US" sz="1200" b="0" i="0" u="none" strike="noStrike" kern="1200" baseline="0" dirty="0" smtClean="0">
                <a:solidFill>
                  <a:schemeClr val="tx1"/>
                </a:solidFill>
                <a:latin typeface="+mn-lt"/>
                <a:ea typeface="+mn-ea"/>
                <a:cs typeface="+mn-cs"/>
              </a:rPr>
              <a:t>Adaptive Server commits a transaction after flushing the transaction to the </a:t>
            </a:r>
            <a:r>
              <a:rPr lang="en-US" sz="1200" b="0" i="0" u="none" strike="noStrike" kern="1200" baseline="0" dirty="0" err="1" smtClean="0">
                <a:solidFill>
                  <a:schemeClr val="tx1"/>
                </a:solidFill>
                <a:latin typeface="+mn-lt"/>
                <a:ea typeface="+mn-ea"/>
                <a:cs typeface="+mn-cs"/>
              </a:rPr>
              <a:t>Adaptiver</a:t>
            </a:r>
            <a:r>
              <a:rPr lang="en-US" sz="1200" b="0" i="0" u="none" strike="noStrike" kern="1200" baseline="0" dirty="0" smtClean="0">
                <a:solidFill>
                  <a:schemeClr val="tx1"/>
                </a:solidFill>
                <a:latin typeface="+mn-lt"/>
                <a:ea typeface="+mn-ea"/>
                <a:cs typeface="+mn-cs"/>
              </a:rPr>
              <a:t> Server</a:t>
            </a:r>
          </a:p>
          <a:p>
            <a:r>
              <a:rPr lang="en-US" sz="1200" b="0" i="0" u="none" strike="noStrike" kern="1200" baseline="0" dirty="0" smtClean="0">
                <a:solidFill>
                  <a:schemeClr val="tx1"/>
                </a:solidFill>
                <a:latin typeface="+mn-lt"/>
                <a:ea typeface="+mn-ea"/>
                <a:cs typeface="+mn-cs"/>
              </a:rPr>
              <a:t>database transaction log. Whether Adaptive Server </a:t>
            </a:r>
            <a:r>
              <a:rPr lang="en-US" sz="1200" b="0" i="0" u="none" strike="noStrike" kern="1200" baseline="0" dirty="0" err="1" smtClean="0">
                <a:solidFill>
                  <a:schemeClr val="tx1"/>
                </a:solidFill>
                <a:latin typeface="+mn-lt"/>
                <a:ea typeface="+mn-ea"/>
                <a:cs typeface="+mn-cs"/>
              </a:rPr>
              <a:t>RepAgent</a:t>
            </a:r>
            <a:r>
              <a:rPr lang="en-US" sz="1200" b="0" i="0" u="none" strike="noStrike" kern="1200" baseline="0" dirty="0" smtClean="0">
                <a:solidFill>
                  <a:schemeClr val="tx1"/>
                </a:solidFill>
                <a:latin typeface="+mn-lt"/>
                <a:ea typeface="+mn-ea"/>
                <a:cs typeface="+mn-cs"/>
              </a:rPr>
              <a:t> can or will send the transaction</a:t>
            </a:r>
          </a:p>
          <a:p>
            <a:r>
              <a:rPr lang="en-US" sz="1200" b="0" i="0" u="none" strike="noStrike" kern="1200" baseline="0" dirty="0" smtClean="0">
                <a:solidFill>
                  <a:schemeClr val="tx1"/>
                </a:solidFill>
                <a:latin typeface="+mn-lt"/>
                <a:ea typeface="+mn-ea"/>
                <a:cs typeface="+mn-cs"/>
              </a:rPr>
              <a:t>to Replication Server is independent of the transaction commitment in Adaptive Server.</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smtClean="0">
                <a:solidFill>
                  <a:prstClr val="black"/>
                </a:solidFill>
              </a:rPr>
              <a:pPr/>
              <a:t>26</a:t>
            </a:fld>
            <a:endParaRPr dirty="0">
              <a:solidFill>
                <a:prstClr val="black"/>
              </a:solidFill>
            </a:endParaRPr>
          </a:p>
        </p:txBody>
      </p:sp>
    </p:spTree>
    <p:extLst>
      <p:ext uri="{BB962C8B-B14F-4D97-AF65-F5344CB8AC3E}">
        <p14:creationId xmlns:p14="http://schemas.microsoft.com/office/powerpoint/2010/main" val="60263763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the synchronous mode, Adaptive Server only commits a transaction after writing the</a:t>
            </a:r>
          </a:p>
          <a:p>
            <a:r>
              <a:rPr lang="en-US" dirty="0" smtClean="0"/>
              <a:t>transaction to the </a:t>
            </a:r>
            <a:r>
              <a:rPr lang="en-US" dirty="0" err="1" smtClean="0"/>
              <a:t>Adaptiver</a:t>
            </a:r>
            <a:r>
              <a:rPr lang="en-US" dirty="0" smtClean="0"/>
              <a:t> Server database transaction log and after receiving</a:t>
            </a:r>
          </a:p>
          <a:p>
            <a:r>
              <a:rPr lang="en-US" dirty="0" err="1" smtClean="0"/>
              <a:t>acknowlegement</a:t>
            </a:r>
            <a:r>
              <a:rPr lang="en-US" dirty="0" smtClean="0"/>
              <a:t> that Replication Server has received and written the transaction to SPQ.</a:t>
            </a:r>
          </a:p>
          <a:p>
            <a:r>
              <a:rPr lang="en-US" dirty="0" smtClean="0"/>
              <a:t>Compared to the asynchronous and near-synchronous replication modes, in the synchronous</a:t>
            </a:r>
          </a:p>
          <a:p>
            <a:r>
              <a:rPr lang="en-US" dirty="0" smtClean="0"/>
              <a:t>mode, applications have to wait longer for transactions to be committed because </a:t>
            </a:r>
          </a:p>
          <a:p>
            <a:r>
              <a:rPr lang="en-US" dirty="0" smtClean="0"/>
              <a:t>Adaptive </a:t>
            </a:r>
            <a:r>
              <a:rPr lang="en-US" sz="1200" b="0" i="0" u="none" strike="noStrike" kern="1200" baseline="0" dirty="0" smtClean="0">
                <a:solidFill>
                  <a:schemeClr val="tx1"/>
                </a:solidFill>
                <a:latin typeface="+mn-lt"/>
                <a:ea typeface="+mn-ea"/>
                <a:cs typeface="+mn-cs"/>
              </a:rPr>
              <a:t>Server can only write the transaction to the database log after Replication Server</a:t>
            </a:r>
          </a:p>
          <a:p>
            <a:r>
              <a:rPr lang="en-US" sz="1200" b="0" i="0" u="none" strike="noStrike" kern="1200" baseline="0" dirty="0" smtClean="0">
                <a:solidFill>
                  <a:schemeClr val="tx1"/>
                </a:solidFill>
                <a:latin typeface="+mn-lt"/>
                <a:ea typeface="+mn-ea"/>
                <a:cs typeface="+mn-cs"/>
              </a:rPr>
              <a:t>acknowledges writing the transaction to the SPQ.</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smtClean="0">
                <a:solidFill>
                  <a:prstClr val="black"/>
                </a:solidFill>
              </a:rPr>
              <a:pPr/>
              <a:t>27</a:t>
            </a:fld>
            <a:endParaRPr dirty="0">
              <a:solidFill>
                <a:prstClr val="black"/>
              </a:solidFill>
            </a:endParaRPr>
          </a:p>
        </p:txBody>
      </p:sp>
    </p:spTree>
    <p:extLst>
      <p:ext uri="{BB962C8B-B14F-4D97-AF65-F5344CB8AC3E}">
        <p14:creationId xmlns:p14="http://schemas.microsoft.com/office/powerpoint/2010/main" val="60263763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29</a:t>
            </a:fld>
            <a:endParaRPr lang="de-DE"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98513" y="393700"/>
            <a:ext cx="5413375" cy="40608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D8C2C35-2B8A-446E-BEC0-FD36716C29AC}" type="slidenum">
              <a:rPr lang="en-US" smtClean="0"/>
              <a:pPr/>
              <a:t>30</a:t>
            </a:fld>
            <a:endParaRPr lang="en-US" dirty="0"/>
          </a:p>
        </p:txBody>
      </p:sp>
    </p:spTree>
    <p:extLst>
      <p:ext uri="{BB962C8B-B14F-4D97-AF65-F5344CB8AC3E}">
        <p14:creationId xmlns:p14="http://schemas.microsoft.com/office/powerpoint/2010/main" val="238209688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Message for existing SAP Data Services customers: </a:t>
            </a:r>
          </a:p>
          <a:p>
            <a:r>
              <a:rPr lang="en-US" dirty="0" smtClean="0"/>
              <a:t>Enrich batch data processing with real-time source data changes, including real-time data delivery, zero fault tolerance, and zero operational downtime</a:t>
            </a:r>
          </a:p>
          <a:p>
            <a:endParaRPr lang="en-US" dirty="0" smtClean="0"/>
          </a:p>
          <a:p>
            <a:r>
              <a:rPr lang="en-US" dirty="0" smtClean="0"/>
              <a:t>Message for existing SAP Replication Server customers:</a:t>
            </a:r>
          </a:p>
          <a:p>
            <a:r>
              <a:rPr lang="en-US" dirty="0" smtClean="0"/>
              <a:t>Data replication and synchronization across the enterprise combined with advanced-level data transformation and data quality capabilities</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32</a:t>
            </a:fld>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98513" y="393700"/>
            <a:ext cx="5413375" cy="4060825"/>
          </a:xfrm>
        </p:spPr>
      </p:sp>
      <p:sp>
        <p:nvSpPr>
          <p:cNvPr id="3" name="Notes Placeholder 2"/>
          <p:cNvSpPr>
            <a:spLocks noGrp="1"/>
          </p:cNvSpPr>
          <p:nvPr>
            <p:ph type="body" idx="1"/>
          </p:nvPr>
        </p:nvSpPr>
        <p:spPr/>
        <p:txBody>
          <a:bodyPr/>
          <a:lstStyle/>
          <a:p>
            <a:r>
              <a:rPr lang="en-US" sz="1600" u="sng" dirty="0" smtClean="0"/>
              <a:t>Elevator</a:t>
            </a:r>
            <a:r>
              <a:rPr lang="en-US" sz="1600" u="sng" baseline="0" dirty="0" smtClean="0"/>
              <a:t> Speech</a:t>
            </a:r>
            <a:r>
              <a:rPr lang="en-US" sz="1600" baseline="0" dirty="0" smtClean="0"/>
              <a:t>: </a:t>
            </a:r>
            <a:r>
              <a:rPr lang="en-US" sz="1600" dirty="0" smtClean="0"/>
              <a:t>With this</a:t>
            </a:r>
            <a:r>
              <a:rPr lang="en-US" sz="1600" baseline="0" dirty="0" smtClean="0"/>
              <a:t> capability, we provide customers with a </a:t>
            </a:r>
            <a:r>
              <a:rPr lang="en-US" sz="1600" b="1" baseline="0" dirty="0" smtClean="0"/>
              <a:t>single solution for real-time  data purposing  </a:t>
            </a:r>
            <a:r>
              <a:rPr lang="en-US" sz="1600" b="0" baseline="0" dirty="0" smtClean="0"/>
              <a:t>for both </a:t>
            </a:r>
            <a:r>
              <a:rPr lang="en-US" sz="1600" baseline="0" dirty="0" smtClean="0"/>
              <a:t>SAP ERP and not-SAP data by </a:t>
            </a:r>
            <a:r>
              <a:rPr lang="en-US" sz="1600" b="1" baseline="0" dirty="0" smtClean="0"/>
              <a:t>integrating DS with SAP SLT and Sybase Replication Server </a:t>
            </a:r>
            <a:r>
              <a:rPr lang="en-US" sz="1600" b="0" baseline="0" dirty="0" smtClean="0"/>
              <a:t>(for CDC),</a:t>
            </a:r>
            <a:r>
              <a:rPr lang="en-US" sz="1600" baseline="0" dirty="0" smtClean="0"/>
              <a:t> turning operational data into </a:t>
            </a:r>
            <a:r>
              <a:rPr lang="en-US" sz="1600" b="1" baseline="0" dirty="0" smtClean="0"/>
              <a:t>the right data </a:t>
            </a:r>
            <a:r>
              <a:rPr lang="en-US" sz="1600" baseline="0" dirty="0" smtClean="0"/>
              <a:t>for business user consumption in </a:t>
            </a:r>
            <a:r>
              <a:rPr lang="en-US" sz="1600" b="1" baseline="0" dirty="0" smtClean="0"/>
              <a:t>real-time BI analytics </a:t>
            </a:r>
            <a:r>
              <a:rPr lang="en-US" sz="1600" b="0" baseline="0" dirty="0" smtClean="0"/>
              <a:t>and applications</a:t>
            </a:r>
            <a:r>
              <a:rPr lang="en-US" sz="1600" b="1" baseline="0" dirty="0" smtClean="0"/>
              <a:t> </a:t>
            </a:r>
            <a:r>
              <a:rPr lang="en-US" sz="1600" b="0" baseline="0" dirty="0" smtClean="0"/>
              <a:t>necessary to achieve</a:t>
            </a:r>
            <a:r>
              <a:rPr lang="en-US" sz="1600" baseline="0" dirty="0" smtClean="0"/>
              <a:t> </a:t>
            </a:r>
            <a:r>
              <a:rPr lang="en-US" sz="1600" b="1" baseline="0" dirty="0" smtClean="0"/>
              <a:t>improve business performance</a:t>
            </a:r>
            <a:r>
              <a:rPr lang="en-US" sz="1600" baseline="0" dirty="0" smtClean="0"/>
              <a:t>.</a:t>
            </a:r>
            <a:endParaRPr lang="en-US" sz="1600"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33</a:t>
            </a:fld>
            <a:endParaRPr lang="de-DE" dirty="0"/>
          </a:p>
        </p:txBody>
      </p:sp>
    </p:spTree>
    <p:extLst>
      <p:ext uri="{BB962C8B-B14F-4D97-AF65-F5344CB8AC3E}">
        <p14:creationId xmlns:p14="http://schemas.microsoft.com/office/powerpoint/2010/main" val="380016632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98513" y="393700"/>
            <a:ext cx="5413375" cy="4060825"/>
          </a:xfrm>
        </p:spPr>
      </p:sp>
      <p:sp>
        <p:nvSpPr>
          <p:cNvPr id="3" name="Notes Placeholder 2"/>
          <p:cNvSpPr>
            <a:spLocks noGrp="1"/>
          </p:cNvSpPr>
          <p:nvPr>
            <p:ph type="body" idx="1"/>
          </p:nvPr>
        </p:nvSpPr>
        <p:spPr/>
        <p:txBody>
          <a:bodyPr>
            <a:normAutofit/>
          </a:bodyPr>
          <a:lstStyle/>
          <a:p>
            <a:endParaRPr lang="en-US" noProof="0"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34</a:t>
            </a:fld>
            <a:endParaRPr lang="de-DE"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3</a:t>
            </a:fld>
            <a:endParaRPr lang="de-DE" dirty="0"/>
          </a:p>
        </p:txBody>
      </p:sp>
    </p:spTree>
    <p:extLst>
      <p:ext uri="{BB962C8B-B14F-4D97-AF65-F5344CB8AC3E}">
        <p14:creationId xmlns:p14="http://schemas.microsoft.com/office/powerpoint/2010/main" val="220799578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Slide Image Placeholder 1"/>
          <p:cNvSpPr>
            <a:spLocks noGrp="1" noRot="1" noChangeAspect="1" noTextEdit="1"/>
          </p:cNvSpPr>
          <p:nvPr>
            <p:ph type="sldImg"/>
          </p:nvPr>
        </p:nvSpPr>
        <p:spPr bwMode="auto">
          <a:xfrm>
            <a:off x="798513" y="393700"/>
            <a:ext cx="5413375" cy="4060825"/>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Notes Placeholder 2"/>
          <p:cNvSpPr>
            <a:spLocks noGrp="1"/>
          </p:cNvSpPr>
          <p:nvPr>
            <p:ph type="body" idx="1"/>
          </p:nvPr>
        </p:nvSpPr>
        <p:spPr/>
        <p:txBody>
          <a:bodyPr/>
          <a:lstStyle/>
          <a:p>
            <a:pPr defTabSz="914282">
              <a:defRPr/>
            </a:pPr>
            <a:r>
              <a:rPr lang="es-CO" kern="0" dirty="0" smtClean="0">
                <a:ea typeface="Arial Unicode MS" pitchFamily="34" charset="-128"/>
                <a:cs typeface="Arial Unicode MS" pitchFamily="34" charset="-128"/>
              </a:rPr>
              <a:t>This graphic represents a sample real-time Change Data Capture dataflow use case scenario:</a:t>
            </a:r>
          </a:p>
          <a:p>
            <a:pPr marL="232075" indent="-232075" defTabSz="914282">
              <a:buFontTx/>
              <a:buAutoNum type="arabicPeriod"/>
              <a:defRPr/>
            </a:pPr>
            <a:r>
              <a:rPr lang="es-CO" kern="0" dirty="0" smtClean="0">
                <a:ea typeface="Arial Unicode MS" pitchFamily="34" charset="-128"/>
                <a:cs typeface="Arial Unicode MS" pitchFamily="34" charset="-128"/>
              </a:rPr>
              <a:t>User wants to update changed data from a source table, such as </a:t>
            </a:r>
            <a:r>
              <a:rPr lang="es-CO" kern="0" dirty="0" err="1" smtClean="0">
                <a:ea typeface="Arial Unicode MS" pitchFamily="34" charset="-128"/>
                <a:cs typeface="Arial Unicode MS" pitchFamily="34" charset="-128"/>
              </a:rPr>
              <a:t>MyCustomer</a:t>
            </a:r>
            <a:r>
              <a:rPr lang="es-CO" kern="0" dirty="0" smtClean="0">
                <a:ea typeface="Arial Unicode MS" pitchFamily="34" charset="-128"/>
                <a:cs typeface="Arial Unicode MS" pitchFamily="34" charset="-128"/>
              </a:rPr>
              <a:t>, in an Oracle database.</a:t>
            </a:r>
          </a:p>
          <a:p>
            <a:pPr marL="232075" indent="-232075" defTabSz="914282">
              <a:buFontTx/>
              <a:buAutoNum type="arabicPeriod"/>
              <a:defRPr/>
            </a:pPr>
            <a:r>
              <a:rPr lang="es-CO" kern="0" dirty="0" smtClean="0">
                <a:ea typeface="Arial Unicode MS" pitchFamily="34" charset="-128"/>
                <a:cs typeface="Arial Unicode MS" pitchFamily="34" charset="-128"/>
              </a:rPr>
              <a:t>Using the Replication Server log-based mechanism, changed data are captured in realtime.</a:t>
            </a:r>
          </a:p>
          <a:p>
            <a:pPr marL="232075" indent="-232075" defTabSz="914282">
              <a:buFontTx/>
              <a:buAutoNum type="arabicPeriod"/>
              <a:defRPr/>
            </a:pPr>
            <a:r>
              <a:rPr lang="es-CO" kern="0" dirty="0" smtClean="0">
                <a:ea typeface="Arial Unicode MS" pitchFamily="34" charset="-128"/>
                <a:cs typeface="Arial Unicode MS" pitchFamily="34" charset="-128"/>
              </a:rPr>
              <a:t>Replication Server stores the changed data from the source table to a runtime database.</a:t>
            </a:r>
          </a:p>
          <a:p>
            <a:pPr marL="232075" indent="-232075" defTabSz="914282">
              <a:buFontTx/>
              <a:buAutoNum type="arabicPeriod"/>
              <a:defRPr/>
            </a:pPr>
            <a:r>
              <a:rPr lang="es-CO" kern="0" dirty="0" smtClean="0">
                <a:ea typeface="Arial Unicode MS" pitchFamily="34" charset="-128"/>
                <a:cs typeface="Arial Unicode MS" pitchFamily="34" charset="-128"/>
              </a:rPr>
              <a:t>Data Services can set up to retrieve the changed data continuously from the runtime database for complex transformation and data quality operations before loading to the target system.</a:t>
            </a:r>
          </a:p>
          <a:p>
            <a:pPr marL="232075" indent="-232075" defTabSz="914282">
              <a:buFontTx/>
              <a:buAutoNum type="arabicPeriod"/>
              <a:defRPr/>
            </a:pPr>
            <a:r>
              <a:rPr lang="es-CO" kern="0" dirty="0" smtClean="0">
                <a:ea typeface="Arial Unicode MS" pitchFamily="34" charset="-128"/>
                <a:cs typeface="Arial Unicode MS" pitchFamily="34" charset="-128"/>
              </a:rPr>
              <a:t>PowerDesigner is used to configure the setup from the source table to Replication Server and generates the runtime models between Replication Server and the runtime database.</a:t>
            </a:r>
            <a:endParaRPr lang="es-CO" kern="0" dirty="0">
              <a:ea typeface="Arial Unicode MS" pitchFamily="34" charset="-128"/>
              <a:cs typeface="Arial Unicode MS" pitchFamily="34" charset="-128"/>
            </a:endParaRPr>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charset="0"/>
                <a:cs typeface="Arial" charset="0"/>
              </a:defRPr>
            </a:lvl1pPr>
            <a:lvl2pPr marL="754243" indent="-290093" eaLnBrk="0" hangingPunct="0">
              <a:defRPr>
                <a:solidFill>
                  <a:schemeClr val="tx1"/>
                </a:solidFill>
                <a:latin typeface="Arial" charset="0"/>
                <a:cs typeface="Arial" charset="0"/>
              </a:defRPr>
            </a:lvl2pPr>
            <a:lvl3pPr marL="1160374" indent="-232075" eaLnBrk="0" hangingPunct="0">
              <a:defRPr>
                <a:solidFill>
                  <a:schemeClr val="tx1"/>
                </a:solidFill>
                <a:latin typeface="Arial" charset="0"/>
                <a:cs typeface="Arial" charset="0"/>
              </a:defRPr>
            </a:lvl3pPr>
            <a:lvl4pPr marL="1624523" indent="-232075" eaLnBrk="0" hangingPunct="0">
              <a:defRPr>
                <a:solidFill>
                  <a:schemeClr val="tx1"/>
                </a:solidFill>
                <a:latin typeface="Arial" charset="0"/>
                <a:cs typeface="Arial" charset="0"/>
              </a:defRPr>
            </a:lvl4pPr>
            <a:lvl5pPr marL="2088672" indent="-232075" eaLnBrk="0" hangingPunct="0">
              <a:defRPr>
                <a:solidFill>
                  <a:schemeClr val="tx1"/>
                </a:solidFill>
                <a:latin typeface="Arial" charset="0"/>
                <a:cs typeface="Arial" charset="0"/>
              </a:defRPr>
            </a:lvl5pPr>
            <a:lvl6pPr marL="2552822" indent="-232075" eaLnBrk="0" fontAlgn="base" hangingPunct="0">
              <a:spcBef>
                <a:spcPct val="0"/>
              </a:spcBef>
              <a:spcAft>
                <a:spcPct val="0"/>
              </a:spcAft>
              <a:defRPr>
                <a:solidFill>
                  <a:schemeClr val="tx1"/>
                </a:solidFill>
                <a:latin typeface="Arial" charset="0"/>
                <a:cs typeface="Arial" charset="0"/>
              </a:defRPr>
            </a:lvl6pPr>
            <a:lvl7pPr marL="3016971" indent="-232075" eaLnBrk="0" fontAlgn="base" hangingPunct="0">
              <a:spcBef>
                <a:spcPct val="0"/>
              </a:spcBef>
              <a:spcAft>
                <a:spcPct val="0"/>
              </a:spcAft>
              <a:defRPr>
                <a:solidFill>
                  <a:schemeClr val="tx1"/>
                </a:solidFill>
                <a:latin typeface="Arial" charset="0"/>
                <a:cs typeface="Arial" charset="0"/>
              </a:defRPr>
            </a:lvl7pPr>
            <a:lvl8pPr marL="3481121" indent="-232075" eaLnBrk="0" fontAlgn="base" hangingPunct="0">
              <a:spcBef>
                <a:spcPct val="0"/>
              </a:spcBef>
              <a:spcAft>
                <a:spcPct val="0"/>
              </a:spcAft>
              <a:defRPr>
                <a:solidFill>
                  <a:schemeClr val="tx1"/>
                </a:solidFill>
                <a:latin typeface="Arial" charset="0"/>
                <a:cs typeface="Arial" charset="0"/>
              </a:defRPr>
            </a:lvl8pPr>
            <a:lvl9pPr marL="3945270" indent="-232075" eaLnBrk="0" fontAlgn="base" hangingPunct="0">
              <a:spcBef>
                <a:spcPct val="0"/>
              </a:spcBef>
              <a:spcAft>
                <a:spcPct val="0"/>
              </a:spcAft>
              <a:defRPr>
                <a:solidFill>
                  <a:schemeClr val="tx1"/>
                </a:solidFill>
                <a:latin typeface="Arial" charset="0"/>
                <a:cs typeface="Arial" charset="0"/>
              </a:defRPr>
            </a:lvl9pPr>
          </a:lstStyle>
          <a:p>
            <a:pPr eaLnBrk="1" hangingPunct="1"/>
            <a:fld id="{1039D993-25E3-4C62-95BF-EE3FF8050612}" type="slidenum">
              <a:rPr lang="en-US">
                <a:solidFill>
                  <a:srgbClr val="000000"/>
                </a:solidFill>
                <a:latin typeface="Calibri" pitchFamily="34" charset="0"/>
              </a:rPr>
              <a:pPr eaLnBrk="1" hangingPunct="1"/>
              <a:t>35</a:t>
            </a:fld>
            <a:endParaRPr lang="en-US">
              <a:solidFill>
                <a:srgbClr val="000000"/>
              </a:solidFill>
              <a:latin typeface="Calibri" pitchFamily="34"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Slide Image Placeholder 1"/>
          <p:cNvSpPr>
            <a:spLocks noGrp="1" noRot="1" noChangeAspect="1" noTextEdit="1"/>
          </p:cNvSpPr>
          <p:nvPr>
            <p:ph type="sldImg"/>
          </p:nvPr>
        </p:nvSpPr>
        <p:spPr bwMode="auto">
          <a:xfrm>
            <a:off x="798513" y="393700"/>
            <a:ext cx="5413375" cy="4060825"/>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Notes Placeholder 2"/>
          <p:cNvSpPr>
            <a:spLocks noGrp="1"/>
          </p:cNvSpPr>
          <p:nvPr>
            <p:ph type="body" idx="1"/>
          </p:nvPr>
        </p:nvSpPr>
        <p:spPr/>
        <p:txBody>
          <a:bodyPr/>
          <a:lstStyle/>
          <a:p>
            <a:pPr>
              <a:defRPr/>
            </a:pPr>
            <a:r>
              <a:rPr lang="en-US" dirty="0" smtClean="0"/>
              <a:t>There are three areas focused around Data Services for the integrated solution:</a:t>
            </a:r>
          </a:p>
          <a:p>
            <a:pPr marL="232075" indent="-232075">
              <a:buFontTx/>
              <a:buAutoNum type="arabicPeriod"/>
              <a:defRPr/>
            </a:pPr>
            <a:r>
              <a:rPr lang="en-US" dirty="0" smtClean="0"/>
              <a:t>Configuration of CDC datastore and import table in Data Services</a:t>
            </a:r>
          </a:p>
          <a:p>
            <a:pPr marL="232075" indent="-232075">
              <a:buFontTx/>
              <a:buAutoNum type="arabicPeriod"/>
              <a:defRPr/>
            </a:pPr>
            <a:r>
              <a:rPr lang="en-US" dirty="0" smtClean="0"/>
              <a:t>CDC dataflow design - If there is a requirement to pull CDC data continuously, not using a scheduling method, users can design the CDC processing flow using Continuous </a:t>
            </a:r>
            <a:r>
              <a:rPr lang="en-US" dirty="0" err="1" smtClean="0"/>
              <a:t>WorkFlow</a:t>
            </a:r>
            <a:r>
              <a:rPr lang="en-US" dirty="0" smtClean="0"/>
              <a:t>.</a:t>
            </a:r>
          </a:p>
          <a:p>
            <a:pPr marL="232075" indent="-232075">
              <a:buFontTx/>
              <a:buAutoNum type="arabicPeriod"/>
              <a:defRPr/>
            </a:pPr>
            <a:r>
              <a:rPr lang="en-US" dirty="0" smtClean="0"/>
              <a:t>CDC data retention - after CDC data is processed, the integrated solution will also handle the purging of CDC data in the runtime database.</a:t>
            </a:r>
            <a:endParaRPr lang="en-US" dirty="0"/>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charset="0"/>
                <a:cs typeface="Arial" charset="0"/>
              </a:defRPr>
            </a:lvl1pPr>
            <a:lvl2pPr marL="754243" indent="-290093" eaLnBrk="0" hangingPunct="0">
              <a:defRPr>
                <a:solidFill>
                  <a:schemeClr val="tx1"/>
                </a:solidFill>
                <a:latin typeface="Arial" charset="0"/>
                <a:cs typeface="Arial" charset="0"/>
              </a:defRPr>
            </a:lvl2pPr>
            <a:lvl3pPr marL="1160374" indent="-232075" eaLnBrk="0" hangingPunct="0">
              <a:defRPr>
                <a:solidFill>
                  <a:schemeClr val="tx1"/>
                </a:solidFill>
                <a:latin typeface="Arial" charset="0"/>
                <a:cs typeface="Arial" charset="0"/>
              </a:defRPr>
            </a:lvl3pPr>
            <a:lvl4pPr marL="1624523" indent="-232075" eaLnBrk="0" hangingPunct="0">
              <a:defRPr>
                <a:solidFill>
                  <a:schemeClr val="tx1"/>
                </a:solidFill>
                <a:latin typeface="Arial" charset="0"/>
                <a:cs typeface="Arial" charset="0"/>
              </a:defRPr>
            </a:lvl4pPr>
            <a:lvl5pPr marL="2088672" indent="-232075" eaLnBrk="0" hangingPunct="0">
              <a:defRPr>
                <a:solidFill>
                  <a:schemeClr val="tx1"/>
                </a:solidFill>
                <a:latin typeface="Arial" charset="0"/>
                <a:cs typeface="Arial" charset="0"/>
              </a:defRPr>
            </a:lvl5pPr>
            <a:lvl6pPr marL="2552822" indent="-232075" eaLnBrk="0" fontAlgn="base" hangingPunct="0">
              <a:spcBef>
                <a:spcPct val="0"/>
              </a:spcBef>
              <a:spcAft>
                <a:spcPct val="0"/>
              </a:spcAft>
              <a:defRPr>
                <a:solidFill>
                  <a:schemeClr val="tx1"/>
                </a:solidFill>
                <a:latin typeface="Arial" charset="0"/>
                <a:cs typeface="Arial" charset="0"/>
              </a:defRPr>
            </a:lvl6pPr>
            <a:lvl7pPr marL="3016971" indent="-232075" eaLnBrk="0" fontAlgn="base" hangingPunct="0">
              <a:spcBef>
                <a:spcPct val="0"/>
              </a:spcBef>
              <a:spcAft>
                <a:spcPct val="0"/>
              </a:spcAft>
              <a:defRPr>
                <a:solidFill>
                  <a:schemeClr val="tx1"/>
                </a:solidFill>
                <a:latin typeface="Arial" charset="0"/>
                <a:cs typeface="Arial" charset="0"/>
              </a:defRPr>
            </a:lvl7pPr>
            <a:lvl8pPr marL="3481121" indent="-232075" eaLnBrk="0" fontAlgn="base" hangingPunct="0">
              <a:spcBef>
                <a:spcPct val="0"/>
              </a:spcBef>
              <a:spcAft>
                <a:spcPct val="0"/>
              </a:spcAft>
              <a:defRPr>
                <a:solidFill>
                  <a:schemeClr val="tx1"/>
                </a:solidFill>
                <a:latin typeface="Arial" charset="0"/>
                <a:cs typeface="Arial" charset="0"/>
              </a:defRPr>
            </a:lvl8pPr>
            <a:lvl9pPr marL="3945270" indent="-232075" eaLnBrk="0" fontAlgn="base" hangingPunct="0">
              <a:spcBef>
                <a:spcPct val="0"/>
              </a:spcBef>
              <a:spcAft>
                <a:spcPct val="0"/>
              </a:spcAft>
              <a:defRPr>
                <a:solidFill>
                  <a:schemeClr val="tx1"/>
                </a:solidFill>
                <a:latin typeface="Arial" charset="0"/>
                <a:cs typeface="Arial" charset="0"/>
              </a:defRPr>
            </a:lvl9pPr>
          </a:lstStyle>
          <a:p>
            <a:pPr eaLnBrk="1" hangingPunct="1"/>
            <a:fld id="{6588568E-1ED6-4BE6-9778-E539D09F47A6}" type="slidenum">
              <a:rPr lang="de-DE"/>
              <a:pPr eaLnBrk="1" hangingPunct="1"/>
              <a:t>36</a:t>
            </a:fld>
            <a:endParaRPr lang="de-DE"/>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Slide Image Placeholder 1"/>
          <p:cNvSpPr>
            <a:spLocks noGrp="1" noRot="1" noChangeAspect="1" noTextEdit="1"/>
          </p:cNvSpPr>
          <p:nvPr>
            <p:ph type="sldImg"/>
          </p:nvPr>
        </p:nvSpPr>
        <p:spPr bwMode="auto">
          <a:xfrm>
            <a:off x="798513" y="393700"/>
            <a:ext cx="5413375" cy="4060825"/>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26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mtClean="0"/>
              <a:t>For existing Data Services customers, real-time data provisioning  enriches batch data processing with real-time source data changes. For existing SAP replication customers, real-time data provisioning  provides data replication and synchronization across the enterprise.</a:t>
            </a:r>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charset="0"/>
                <a:cs typeface="Arial" charset="0"/>
              </a:defRPr>
            </a:lvl1pPr>
            <a:lvl2pPr marL="754243" indent="-290093" eaLnBrk="0" hangingPunct="0">
              <a:defRPr>
                <a:solidFill>
                  <a:schemeClr val="tx1"/>
                </a:solidFill>
                <a:latin typeface="Arial" charset="0"/>
                <a:cs typeface="Arial" charset="0"/>
              </a:defRPr>
            </a:lvl2pPr>
            <a:lvl3pPr marL="1160374" indent="-232075" eaLnBrk="0" hangingPunct="0">
              <a:defRPr>
                <a:solidFill>
                  <a:schemeClr val="tx1"/>
                </a:solidFill>
                <a:latin typeface="Arial" charset="0"/>
                <a:cs typeface="Arial" charset="0"/>
              </a:defRPr>
            </a:lvl3pPr>
            <a:lvl4pPr marL="1624523" indent="-232075" eaLnBrk="0" hangingPunct="0">
              <a:defRPr>
                <a:solidFill>
                  <a:schemeClr val="tx1"/>
                </a:solidFill>
                <a:latin typeface="Arial" charset="0"/>
                <a:cs typeface="Arial" charset="0"/>
              </a:defRPr>
            </a:lvl4pPr>
            <a:lvl5pPr marL="2088672" indent="-232075" eaLnBrk="0" hangingPunct="0">
              <a:defRPr>
                <a:solidFill>
                  <a:schemeClr val="tx1"/>
                </a:solidFill>
                <a:latin typeface="Arial" charset="0"/>
                <a:cs typeface="Arial" charset="0"/>
              </a:defRPr>
            </a:lvl5pPr>
            <a:lvl6pPr marL="2552822" indent="-232075" eaLnBrk="0" fontAlgn="base" hangingPunct="0">
              <a:spcBef>
                <a:spcPct val="0"/>
              </a:spcBef>
              <a:spcAft>
                <a:spcPct val="0"/>
              </a:spcAft>
              <a:defRPr>
                <a:solidFill>
                  <a:schemeClr val="tx1"/>
                </a:solidFill>
                <a:latin typeface="Arial" charset="0"/>
                <a:cs typeface="Arial" charset="0"/>
              </a:defRPr>
            </a:lvl6pPr>
            <a:lvl7pPr marL="3016971" indent="-232075" eaLnBrk="0" fontAlgn="base" hangingPunct="0">
              <a:spcBef>
                <a:spcPct val="0"/>
              </a:spcBef>
              <a:spcAft>
                <a:spcPct val="0"/>
              </a:spcAft>
              <a:defRPr>
                <a:solidFill>
                  <a:schemeClr val="tx1"/>
                </a:solidFill>
                <a:latin typeface="Arial" charset="0"/>
                <a:cs typeface="Arial" charset="0"/>
              </a:defRPr>
            </a:lvl7pPr>
            <a:lvl8pPr marL="3481121" indent="-232075" eaLnBrk="0" fontAlgn="base" hangingPunct="0">
              <a:spcBef>
                <a:spcPct val="0"/>
              </a:spcBef>
              <a:spcAft>
                <a:spcPct val="0"/>
              </a:spcAft>
              <a:defRPr>
                <a:solidFill>
                  <a:schemeClr val="tx1"/>
                </a:solidFill>
                <a:latin typeface="Arial" charset="0"/>
                <a:cs typeface="Arial" charset="0"/>
              </a:defRPr>
            </a:lvl8pPr>
            <a:lvl9pPr marL="3945270" indent="-232075" eaLnBrk="0" fontAlgn="base" hangingPunct="0">
              <a:spcBef>
                <a:spcPct val="0"/>
              </a:spcBef>
              <a:spcAft>
                <a:spcPct val="0"/>
              </a:spcAft>
              <a:defRPr>
                <a:solidFill>
                  <a:schemeClr val="tx1"/>
                </a:solidFill>
                <a:latin typeface="Arial" charset="0"/>
                <a:cs typeface="Arial" charset="0"/>
              </a:defRPr>
            </a:lvl9pPr>
          </a:lstStyle>
          <a:p>
            <a:pPr eaLnBrk="1" hangingPunct="1"/>
            <a:fld id="{DA6FB13A-405A-4527-B46C-75B95038317F}" type="slidenum">
              <a:rPr lang="de-DE"/>
              <a:pPr eaLnBrk="1" hangingPunct="1"/>
              <a:t>37</a:t>
            </a:fld>
            <a:endParaRPr lang="de-DE"/>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To start off,</a:t>
            </a:r>
            <a:r>
              <a:rPr lang="en-US" baseline="0" dirty="0" smtClean="0"/>
              <a:t> I’d like to give you a little background on SAP Replication Server to set the stage.</a:t>
            </a:r>
          </a:p>
          <a:p>
            <a:endParaRPr lang="en-US" baseline="0" dirty="0" smtClean="0"/>
          </a:p>
          <a:p>
            <a:r>
              <a:rPr lang="en-US" baseline="0" dirty="0" smtClean="0"/>
              <a:t>At it’s core, Replication Server is a </a:t>
            </a:r>
            <a:r>
              <a:rPr lang="en-US" b="1" baseline="0" dirty="0" smtClean="0"/>
              <a:t>data movement solution</a:t>
            </a:r>
            <a:r>
              <a:rPr lang="en-US" baseline="0" dirty="0" smtClean="0"/>
              <a:t>.  It was designed from the ground up </a:t>
            </a:r>
            <a:r>
              <a:rPr lang="en-US" b="1" baseline="0" dirty="0" smtClean="0"/>
              <a:t>to move and synchronize data </a:t>
            </a:r>
            <a:r>
              <a:rPr lang="en-US" baseline="0" dirty="0" smtClean="0"/>
              <a:t>from one (or many) primary database sources to one (or many) database targets…in real-time (meaning seconds or even fractions of a second), with virtually no performance effect on the primary source database.  </a:t>
            </a:r>
          </a:p>
          <a:p>
            <a:endParaRPr lang="en-US" baseline="0" dirty="0" smtClean="0"/>
          </a:p>
          <a:p>
            <a:r>
              <a:rPr lang="en-US" baseline="0" dirty="0" smtClean="0"/>
              <a:t>So </a:t>
            </a:r>
            <a:r>
              <a:rPr lang="en-US" b="1" baseline="0" dirty="0" smtClean="0"/>
              <a:t>transactional applications </a:t>
            </a:r>
            <a:r>
              <a:rPr lang="en-US" baseline="0" dirty="0" smtClean="0"/>
              <a:t>running on source databases </a:t>
            </a:r>
            <a:r>
              <a:rPr lang="en-US" b="1" baseline="0" dirty="0" smtClean="0"/>
              <a:t>never slow down</a:t>
            </a:r>
            <a:r>
              <a:rPr lang="en-US" baseline="0" dirty="0" smtClean="0"/>
              <a:t>, while all </a:t>
            </a:r>
            <a:r>
              <a:rPr lang="en-US" b="1" baseline="0" dirty="0" smtClean="0"/>
              <a:t>the data changes are being captured </a:t>
            </a:r>
            <a:r>
              <a:rPr lang="en-US" baseline="0" dirty="0" smtClean="0"/>
              <a:t>behind the scenes </a:t>
            </a:r>
            <a:r>
              <a:rPr lang="en-US" b="1" baseline="0" dirty="0" smtClean="0"/>
              <a:t>from the database log</a:t>
            </a:r>
            <a:r>
              <a:rPr lang="en-US" baseline="0" dirty="0" smtClean="0"/>
              <a:t>, and quietly moved to secondary sites….to support application high availability, mission-critical disaster recovery, real-time reporting and analytics consolidated on a secondary site, and a variety of data distribution solutions.</a:t>
            </a:r>
          </a:p>
          <a:p>
            <a:endParaRPr lang="en-US" baseline="0" dirty="0" smtClean="0"/>
          </a:p>
          <a:p>
            <a:r>
              <a:rPr lang="en-US" baseline="0" dirty="0" smtClean="0"/>
              <a:t>Over the last 20 years, SAP Replication Server has earned a reputation for being highly secure, reliable, low impact, and blazingly fast.</a:t>
            </a:r>
            <a:endParaRPr lang="en-US" dirty="0" smtClean="0"/>
          </a:p>
          <a:p>
            <a:endParaRPr lang="en-US" dirty="0" smtClean="0"/>
          </a:p>
          <a:p>
            <a:r>
              <a:rPr lang="en-US" dirty="0" smtClean="0"/>
              <a:t>It benefits businesses by:</a:t>
            </a:r>
          </a:p>
          <a:p>
            <a:pPr marL="174056" indent="-174056">
              <a:buFont typeface="Arial"/>
              <a:buChar char="•"/>
            </a:pPr>
            <a:r>
              <a:rPr lang="en-US" dirty="0" smtClean="0"/>
              <a:t>Protecting business applications against system downtime – whether planned or unplanned</a:t>
            </a:r>
          </a:p>
          <a:p>
            <a:pPr marL="174056" indent="-174056">
              <a:buFont typeface="Arial"/>
              <a:buChar char="•"/>
            </a:pPr>
            <a:r>
              <a:rPr lang="en-US" dirty="0" smtClean="0"/>
              <a:t>Supporting accurate decision-making using up-to-the-second</a:t>
            </a:r>
            <a:r>
              <a:rPr lang="en-US" baseline="0" dirty="0" smtClean="0"/>
              <a:t> enterprise </a:t>
            </a:r>
            <a:r>
              <a:rPr lang="en-US" dirty="0" smtClean="0"/>
              <a:t>data </a:t>
            </a:r>
          </a:p>
          <a:p>
            <a:pPr marL="174056" indent="-174056">
              <a:buFont typeface="Arial"/>
              <a:buChar char="•"/>
            </a:pPr>
            <a:r>
              <a:rPr lang="en-US" dirty="0" smtClean="0"/>
              <a:t>Enabling fully distributed operations within the enterprise</a:t>
            </a:r>
          </a:p>
        </p:txBody>
      </p:sp>
      <p:sp>
        <p:nvSpPr>
          <p:cNvPr id="4" name="Slide Number Placeholder 3"/>
          <p:cNvSpPr>
            <a:spLocks noGrp="1"/>
          </p:cNvSpPr>
          <p:nvPr>
            <p:ph type="sldNum" sz="quarter" idx="10"/>
          </p:nvPr>
        </p:nvSpPr>
        <p:spPr/>
        <p:txBody>
          <a:bodyPr/>
          <a:lstStyle/>
          <a:p>
            <a:fld id="{7D8C2C35-2B8A-446E-BEC0-FD36716C29AC}" type="slidenum">
              <a:rPr lang="en-US" smtClean="0"/>
              <a:pPr/>
              <a:t>4</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eaLnBrk="1" hangingPunct="1">
              <a:spcBef>
                <a:spcPct val="0"/>
              </a:spcBef>
            </a:pPr>
            <a:r>
              <a:rPr lang="en-US" sz="1200" baseline="0" dirty="0" smtClean="0">
                <a:latin typeface="Calibri" panose="020F0502020204030204" pitchFamily="34" charset="0"/>
                <a:cs typeface="Calibri" panose="020F0502020204030204" pitchFamily="34" charset="0"/>
              </a:rPr>
              <a:t>Originally, SAP Replication Server was developed  in conjunction with 3 Wall Street giants -- to quickly and securely distribute sensitive financial data between geographic locations.  In fact, it was the 1</a:t>
            </a:r>
            <a:r>
              <a:rPr lang="en-US" sz="1200" baseline="30000" dirty="0" smtClean="0">
                <a:latin typeface="Calibri" panose="020F0502020204030204" pitchFamily="34" charset="0"/>
                <a:cs typeface="Calibri" panose="020F0502020204030204" pitchFamily="34" charset="0"/>
              </a:rPr>
              <a:t>st</a:t>
            </a:r>
            <a:r>
              <a:rPr lang="en-US" sz="1200" baseline="0" dirty="0" smtClean="0">
                <a:latin typeface="Calibri" panose="020F0502020204030204" pitchFamily="34" charset="0"/>
                <a:cs typeface="Calibri" panose="020F0502020204030204" pitchFamily="34" charset="0"/>
              </a:rPr>
              <a:t> transactional replication tool on the market.  </a:t>
            </a:r>
          </a:p>
          <a:p>
            <a:pPr eaLnBrk="1" hangingPunct="1">
              <a:spcBef>
                <a:spcPct val="0"/>
              </a:spcBef>
            </a:pPr>
            <a:endParaRPr lang="en-US" sz="1200" baseline="0" dirty="0" smtClean="0">
              <a:latin typeface="Calibri" panose="020F0502020204030204" pitchFamily="34" charset="0"/>
              <a:cs typeface="Calibri" panose="020F0502020204030204" pitchFamily="34" charset="0"/>
            </a:endParaRPr>
          </a:p>
          <a:p>
            <a:pPr eaLnBrk="1" hangingPunct="1">
              <a:spcBef>
                <a:spcPct val="0"/>
              </a:spcBef>
            </a:pPr>
            <a:r>
              <a:rPr lang="en-US" sz="1200" baseline="0" dirty="0" smtClean="0">
                <a:latin typeface="Calibri" panose="020F0502020204030204" pitchFamily="34" charset="0"/>
                <a:cs typeface="Calibri" panose="020F0502020204030204" pitchFamily="34" charset="0"/>
              </a:rPr>
              <a:t>Since then, </a:t>
            </a:r>
            <a:r>
              <a:rPr lang="en-US" sz="1200" b="1" baseline="0" dirty="0" smtClean="0">
                <a:latin typeface="Calibri" panose="020F0502020204030204" pitchFamily="34" charset="0"/>
                <a:cs typeface="Calibri" panose="020F0502020204030204" pitchFamily="34" charset="0"/>
              </a:rPr>
              <a:t>its been put to the test </a:t>
            </a:r>
            <a:r>
              <a:rPr lang="en-US" sz="1200" baseline="0" dirty="0" smtClean="0">
                <a:latin typeface="Calibri" panose="020F0502020204030204" pitchFamily="34" charset="0"/>
                <a:cs typeface="Calibri" panose="020F0502020204030204" pitchFamily="34" charset="0"/>
              </a:rPr>
              <a:t>and </a:t>
            </a:r>
            <a:r>
              <a:rPr lang="en-US" sz="1200" b="1" baseline="0" dirty="0" smtClean="0">
                <a:latin typeface="Calibri" panose="020F0502020204030204" pitchFamily="34" charset="0"/>
                <a:cs typeface="Calibri" panose="020F0502020204030204" pitchFamily="34" charset="0"/>
              </a:rPr>
              <a:t>has been proven </a:t>
            </a:r>
            <a:r>
              <a:rPr lang="en-US" sz="1200" baseline="0" dirty="0" smtClean="0">
                <a:latin typeface="Calibri" panose="020F0502020204030204" pitchFamily="34" charset="0"/>
                <a:cs typeface="Calibri" panose="020F0502020204030204" pitchFamily="34" charset="0"/>
              </a:rPr>
              <a:t>in some of </a:t>
            </a:r>
            <a:r>
              <a:rPr lang="en-US" sz="1200" b="1" baseline="0" dirty="0" smtClean="0">
                <a:latin typeface="Calibri" panose="020F0502020204030204" pitchFamily="34" charset="0"/>
                <a:cs typeface="Calibri" panose="020F0502020204030204" pitchFamily="34" charset="0"/>
              </a:rPr>
              <a:t>the world’s most demanding environments </a:t>
            </a:r>
            <a:r>
              <a:rPr lang="en-US" sz="1200" baseline="0" dirty="0" smtClean="0">
                <a:latin typeface="Calibri" panose="020F0502020204030204" pitchFamily="34" charset="0"/>
                <a:cs typeface="Calibri" panose="020F0502020204030204" pitchFamily="34" charset="0"/>
              </a:rPr>
              <a:t>– including </a:t>
            </a:r>
            <a:r>
              <a:rPr lang="en-US" sz="1200" b="1" baseline="0" dirty="0" smtClean="0">
                <a:latin typeface="Calibri" panose="020F0502020204030204" pitchFamily="34" charset="0"/>
                <a:cs typeface="Calibri" panose="020F0502020204030204" pitchFamily="34" charset="0"/>
              </a:rPr>
              <a:t>most</a:t>
            </a:r>
            <a:r>
              <a:rPr lang="en-US" sz="1200" baseline="0" dirty="0" smtClean="0">
                <a:latin typeface="Calibri" panose="020F0502020204030204" pitchFamily="34" charset="0"/>
                <a:cs typeface="Calibri" panose="020F0502020204030204" pitchFamily="34" charset="0"/>
              </a:rPr>
              <a:t> of the Wall Street financial institutions, </a:t>
            </a:r>
            <a:r>
              <a:rPr lang="en-US" sz="1200" b="1" baseline="0" dirty="0" smtClean="0">
                <a:latin typeface="Calibri" panose="020F0502020204030204" pitchFamily="34" charset="0"/>
                <a:cs typeface="Calibri" panose="020F0502020204030204" pitchFamily="34" charset="0"/>
              </a:rPr>
              <a:t>most</a:t>
            </a:r>
            <a:r>
              <a:rPr lang="en-US" sz="1200" baseline="0" dirty="0" smtClean="0">
                <a:latin typeface="Calibri" panose="020F0502020204030204" pitchFamily="34" charset="0"/>
                <a:cs typeface="Calibri" panose="020F0502020204030204" pitchFamily="34" charset="0"/>
              </a:rPr>
              <a:t> of the US government services – in both civilian and defense agencies, and </a:t>
            </a:r>
            <a:r>
              <a:rPr lang="en-US" sz="1200" b="1" baseline="0" dirty="0" smtClean="0">
                <a:latin typeface="Calibri" panose="020F0502020204030204" pitchFamily="34" charset="0"/>
                <a:cs typeface="Calibri" panose="020F0502020204030204" pitchFamily="34" charset="0"/>
              </a:rPr>
              <a:t>many</a:t>
            </a:r>
            <a:r>
              <a:rPr lang="en-US" sz="1200" baseline="0" dirty="0" smtClean="0">
                <a:latin typeface="Calibri" panose="020F0502020204030204" pitchFamily="34" charset="0"/>
                <a:cs typeface="Calibri" panose="020F0502020204030204" pitchFamily="34" charset="0"/>
              </a:rPr>
              <a:t>  of the large retail and logistics companies.  These were its proving grounds.  </a:t>
            </a:r>
          </a:p>
          <a:p>
            <a:pPr eaLnBrk="1" hangingPunct="1">
              <a:spcBef>
                <a:spcPct val="0"/>
              </a:spcBef>
            </a:pPr>
            <a:endParaRPr lang="en-US" sz="1200" baseline="0" dirty="0" smtClean="0">
              <a:latin typeface="Calibri" panose="020F0502020204030204" pitchFamily="34" charset="0"/>
              <a:cs typeface="Calibri" panose="020F0502020204030204" pitchFamily="34" charset="0"/>
            </a:endParaRPr>
          </a:p>
          <a:p>
            <a:pPr eaLnBrk="1" hangingPunct="1">
              <a:spcBef>
                <a:spcPct val="0"/>
              </a:spcBef>
            </a:pPr>
            <a:r>
              <a:rPr lang="en-US" sz="1200" baseline="0" dirty="0" smtClean="0">
                <a:latin typeface="Calibri" panose="020F0502020204030204" pitchFamily="34" charset="0"/>
                <a:cs typeface="Calibri" panose="020F0502020204030204" pitchFamily="34" charset="0"/>
              </a:rPr>
              <a:t>And today, it has grown to over 4,000 customers – across all industries</a:t>
            </a:r>
          </a:p>
          <a:p>
            <a:pPr eaLnBrk="1" hangingPunct="1">
              <a:spcBef>
                <a:spcPct val="0"/>
              </a:spcBef>
            </a:pPr>
            <a:endParaRPr lang="en-US" sz="1200" baseline="0" dirty="0" smtClean="0">
              <a:latin typeface="Calibri" panose="020F0502020204030204" pitchFamily="34" charset="0"/>
              <a:cs typeface="Calibri" panose="020F0502020204030204" pitchFamily="34" charset="0"/>
            </a:endParaRPr>
          </a:p>
          <a:p>
            <a:pPr eaLnBrk="1" hangingPunct="1">
              <a:spcBef>
                <a:spcPct val="0"/>
              </a:spcBef>
            </a:pPr>
            <a:r>
              <a:rPr lang="en-US" sz="1200" baseline="0" dirty="0" smtClean="0">
                <a:latin typeface="Calibri" panose="020F0502020204030204" pitchFamily="34" charset="0"/>
                <a:cs typeface="Calibri" panose="020F0502020204030204" pitchFamily="34" charset="0"/>
              </a:rPr>
              <a:t>It’s also one of the products in the SAP data integration offerings that earned a leadership position in the 2013 Gartner Magic Quadrant, and has also been called out by Forrester analysts as well.</a:t>
            </a:r>
          </a:p>
          <a:p>
            <a:pPr eaLnBrk="1" hangingPunct="1">
              <a:spcBef>
                <a:spcPct val="0"/>
              </a:spcBef>
            </a:pPr>
            <a:endParaRPr lang="en-US" sz="1200" baseline="0" dirty="0" smtClean="0">
              <a:latin typeface="Calibri" panose="020F0502020204030204" pitchFamily="34" charset="0"/>
              <a:cs typeface="Calibri" panose="020F0502020204030204" pitchFamily="34" charset="0"/>
            </a:endParaRPr>
          </a:p>
          <a:p>
            <a:pPr eaLnBrk="1" hangingPunct="1">
              <a:spcBef>
                <a:spcPct val="0"/>
              </a:spcBef>
            </a:pPr>
            <a:r>
              <a:rPr lang="en-US" sz="1200" baseline="0" dirty="0" smtClean="0">
                <a:latin typeface="Calibri" panose="020F0502020204030204" pitchFamily="34" charset="0"/>
                <a:cs typeface="Calibri" panose="020F0502020204030204" pitchFamily="34" charset="0"/>
              </a:rPr>
              <a:t>And just in the last few years, its received over 10 patents for its performance boosting technology</a:t>
            </a:r>
          </a:p>
          <a:p>
            <a:pPr eaLnBrk="1" hangingPunct="1">
              <a:spcBef>
                <a:spcPct val="0"/>
              </a:spcBef>
            </a:pPr>
            <a:endParaRPr lang="en-US" sz="1200" baseline="0" dirty="0" smtClean="0">
              <a:latin typeface="Calibri" panose="020F0502020204030204" pitchFamily="34" charset="0"/>
              <a:cs typeface="Calibri" panose="020F0502020204030204" pitchFamily="34" charset="0"/>
            </a:endParaRPr>
          </a:p>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5</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 here is the graph</a:t>
            </a:r>
            <a:r>
              <a:rPr lang="en-US" baseline="0" dirty="0" smtClean="0"/>
              <a:t> from the 2013 Gartner Magic Quadrant for Data Integration, showing SAP in the Leaders quadrant.  Something we’re very proud of.</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6</a:t>
            </a:fld>
            <a:endParaRPr lang="de-DE" dirty="0"/>
          </a:p>
        </p:txBody>
      </p:sp>
    </p:spTree>
    <p:extLst>
      <p:ext uri="{BB962C8B-B14F-4D97-AF65-F5344CB8AC3E}">
        <p14:creationId xmlns:p14="http://schemas.microsoft.com/office/powerpoint/2010/main" val="21653770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One of the important benefits of SAP Replication Server is the cost savings it delivers</a:t>
            </a:r>
            <a:r>
              <a:rPr lang="en-US" baseline="0" dirty="0" smtClean="0"/>
              <a:t> at every stage – from implementation, through day-to-day administration, and even expansion.  </a:t>
            </a:r>
          </a:p>
          <a:p>
            <a:pPr marL="171450" indent="-171450">
              <a:buFont typeface="Arial" panose="020B0604020202020204" pitchFamily="34" charset="0"/>
              <a:buChar char="•"/>
            </a:pPr>
            <a:r>
              <a:rPr lang="en-US" baseline="0" dirty="0" smtClean="0"/>
              <a:t>The product has many built-in features that streamline the deployment, administration and maintenance of the product.  We also have full modeling support through our </a:t>
            </a:r>
            <a:r>
              <a:rPr lang="en-US" baseline="0" dirty="0" err="1" smtClean="0"/>
              <a:t>PowerDesigner</a:t>
            </a:r>
            <a:r>
              <a:rPr lang="en-US" baseline="0" dirty="0" smtClean="0"/>
              <a:t> tool to simplify it even further.</a:t>
            </a:r>
          </a:p>
          <a:p>
            <a:pPr marL="171450" indent="-171450">
              <a:buFont typeface="Arial" panose="020B0604020202020204" pitchFamily="34" charset="0"/>
              <a:buChar char="•"/>
            </a:pPr>
            <a:r>
              <a:rPr lang="en-US" baseline="0" dirty="0" smtClean="0"/>
              <a:t>But more important than the product-based cost savings, are the costs savings of eliminating downtime – think about all the costs associated with downtime – planned &amp; unplanned – and then add on top the intangibles, like loss of reputation – and you could be looking at millions per year.</a:t>
            </a:r>
          </a:p>
          <a:p>
            <a:pPr marL="171450" indent="-171450">
              <a:buFont typeface="Arial" panose="020B0604020202020204" pitchFamily="34" charset="0"/>
              <a:buChar char="•"/>
            </a:pPr>
            <a:r>
              <a:rPr lang="en-US" baseline="0" dirty="0" smtClean="0"/>
              <a:t>And finally, you get the benefit of maximizing the value of your data by making it available when and where it’s needed, anywhere in the world, through real-time data distribution</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7</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 part of the product background, I wanted to share the basic product architecture with you.</a:t>
            </a:r>
          </a:p>
          <a:p>
            <a:pPr marL="171450" indent="-171450">
              <a:buFont typeface="Arial" panose="020B0604020202020204" pitchFamily="34" charset="0"/>
              <a:buChar char="•"/>
            </a:pPr>
            <a:r>
              <a:rPr lang="en-US" dirty="0" smtClean="0"/>
              <a:t>One of the highlights is the wide</a:t>
            </a:r>
            <a:r>
              <a:rPr lang="en-US" baseline="0" dirty="0" smtClean="0"/>
              <a:t> range of source and target databases supported by SAP Replication Server – [READ]</a:t>
            </a:r>
          </a:p>
          <a:p>
            <a:pPr marL="171450" indent="-171450">
              <a:buFont typeface="Arial" panose="020B0604020202020204" pitchFamily="34" charset="0"/>
              <a:buChar char="•"/>
            </a:pPr>
            <a:endParaRPr lang="en-US" baseline="0" dirty="0" smtClean="0"/>
          </a:p>
          <a:p>
            <a:pPr marL="171450" indent="-171450">
              <a:buFont typeface="Arial" panose="020B0604020202020204" pitchFamily="34" charset="0"/>
              <a:buChar char="•"/>
            </a:pPr>
            <a:r>
              <a:rPr lang="en-US" baseline="0" dirty="0" smtClean="0"/>
              <a:t>Starting from left to right – you see on the right, we start with a transactional system with either an SAP Business Suite application or a non-SAP application running on any of the supported source databases</a:t>
            </a:r>
          </a:p>
          <a:p>
            <a:pPr marL="171450" indent="-171450">
              <a:buFont typeface="Arial" panose="020B0604020202020204" pitchFamily="34" charset="0"/>
              <a:buChar char="•"/>
            </a:pPr>
            <a:r>
              <a:rPr lang="en-US" baseline="0" dirty="0" smtClean="0"/>
              <a:t>Since SAP Replication Server is a log-based replication tool, it reads directly from the database transaction log (shown here as a clipboard) – this eliminates interference with the database itself, so performance of the source database is not affected.</a:t>
            </a:r>
          </a:p>
          <a:p>
            <a:pPr marL="171450" indent="-171450">
              <a:buFont typeface="Arial" panose="020B0604020202020204" pitchFamily="34" charset="0"/>
              <a:buChar char="•"/>
            </a:pPr>
            <a:r>
              <a:rPr lang="en-US" baseline="0" dirty="0" smtClean="0"/>
              <a:t>The data changes are read off the log, and sent through the replication engine, where subscription/publish (sub/pub) rules and other processes are applied, then the data is routed and distributed to its target or targets – maintaining its transactional integrity by applying it using the same transaction rules and order it had in the source database.</a:t>
            </a:r>
          </a:p>
          <a:p>
            <a:pPr marL="171450" indent="-171450">
              <a:buFont typeface="Arial" panose="020B0604020202020204" pitchFamily="34" charset="0"/>
              <a:buChar char="•"/>
            </a:pPr>
            <a:r>
              <a:rPr lang="en-US" baseline="0" dirty="0" smtClean="0"/>
              <a:t>In the end, source and target are fully synchronized and transactional integrity is maintained.</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8</a:t>
            </a:fld>
            <a:endParaRPr lang="de-DE" dirty="0"/>
          </a:p>
        </p:txBody>
      </p:sp>
    </p:spTree>
    <p:extLst>
      <p:ext uri="{BB962C8B-B14F-4D97-AF65-F5344CB8AC3E}">
        <p14:creationId xmlns:p14="http://schemas.microsoft.com/office/powerpoint/2010/main" val="707046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98513" y="393700"/>
            <a:ext cx="5413375" cy="4060825"/>
          </a:xfrm>
        </p:spPr>
      </p:sp>
      <p:sp>
        <p:nvSpPr>
          <p:cNvPr id="3" name="Notes Placeholder 2"/>
          <p:cNvSpPr>
            <a:spLocks noGrp="1"/>
          </p:cNvSpPr>
          <p:nvPr>
            <p:ph type="body" idx="1"/>
          </p:nvPr>
        </p:nvSpPr>
        <p:spPr/>
        <p:txBody>
          <a:bodyPr/>
          <a:lstStyle/>
          <a:p>
            <a:r>
              <a:rPr lang="en-US" dirty="0" smtClean="0"/>
              <a:t>Now,</a:t>
            </a:r>
            <a:r>
              <a:rPr lang="en-US" baseline="0" dirty="0" smtClean="0"/>
              <a:t> given the basic architecture, there are a large variety of use cases that can be supported.  Generally, we see most customers deploy one or more of these common use cases</a:t>
            </a:r>
            <a:endParaRPr lang="en-US" dirty="0" smtClean="0"/>
          </a:p>
        </p:txBody>
      </p:sp>
      <p:sp>
        <p:nvSpPr>
          <p:cNvPr id="4" name="Slide Number Placeholder 3"/>
          <p:cNvSpPr>
            <a:spLocks noGrp="1"/>
          </p:cNvSpPr>
          <p:nvPr>
            <p:ph type="sldNum" sz="quarter" idx="10"/>
          </p:nvPr>
        </p:nvSpPr>
        <p:spPr>
          <a:xfrm>
            <a:off x="3970341" y="8772528"/>
            <a:ext cx="3038475" cy="461963"/>
          </a:xfrm>
          <a:prstGeom prst="rect">
            <a:avLst/>
          </a:prstGeom>
        </p:spPr>
        <p:txBody>
          <a:bodyPr/>
          <a:lstStyle/>
          <a:p>
            <a:fld id="{7D8C2C35-2B8A-446E-BEC0-FD36716C29AC}" type="slidenum">
              <a:rPr lang="de-DE" smtClean="0"/>
              <a:pPr/>
              <a:t>9</a:t>
            </a:fld>
            <a:endParaRPr lang="de-DE" dirty="0"/>
          </a:p>
        </p:txBody>
      </p:sp>
    </p:spTree>
    <p:extLst>
      <p:ext uri="{BB962C8B-B14F-4D97-AF65-F5344CB8AC3E}">
        <p14:creationId xmlns:p14="http://schemas.microsoft.com/office/powerpoint/2010/main" val="856178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2" Type="http://schemas.openxmlformats.org/officeDocument/2006/relationships/hyperlink" Target="http://www.sap.com/corporate-en/legal/copyright/index.epx" TargetMode="External"/><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2" Type="http://schemas.openxmlformats.org/officeDocument/2006/relationships/hyperlink" Target="http://www.sap.com/corporate-en/legal/copyright/index.epx" TargetMode="External"/><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9"/>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BF9188A-5C18-402E-BFD5-BC1E1243CB65}" type="datetimeFigureOut">
              <a:rPr lang="en-US" smtClean="0"/>
              <a:pPr/>
              <a:t>7/31/2015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EFDB28-6F94-4C03-92C8-1D7C37805F02}" type="slidenum">
              <a:rPr lang="en-US" smtClean="0"/>
              <a:pPr/>
              <a:t>‹#›</a:t>
            </a:fld>
            <a:endParaRPr lang="en-US" dirty="0"/>
          </a:p>
        </p:txBody>
      </p:sp>
    </p:spTree>
    <p:extLst>
      <p:ext uri="{BB962C8B-B14F-4D97-AF65-F5344CB8AC3E}">
        <p14:creationId xmlns:p14="http://schemas.microsoft.com/office/powerpoint/2010/main" val="9990768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BF9188A-5C18-402E-BFD5-BC1E1243CB65}" type="datetimeFigureOut">
              <a:rPr lang="en-US" smtClean="0"/>
              <a:pPr/>
              <a:t>7/31/2015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EFDB28-6F94-4C03-92C8-1D7C37805F02}" type="slidenum">
              <a:rPr lang="en-US" smtClean="0"/>
              <a:pPr/>
              <a:t>‹#›</a:t>
            </a:fld>
            <a:endParaRPr lang="en-US" dirty="0"/>
          </a:p>
        </p:txBody>
      </p:sp>
    </p:spTree>
    <p:extLst>
      <p:ext uri="{BB962C8B-B14F-4D97-AF65-F5344CB8AC3E}">
        <p14:creationId xmlns:p14="http://schemas.microsoft.com/office/powerpoint/2010/main" val="15324196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0"/>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40"/>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BF9188A-5C18-402E-BFD5-BC1E1243CB65}" type="datetimeFigureOut">
              <a:rPr lang="en-US" smtClean="0"/>
              <a:pPr/>
              <a:t>7/31/2015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EFDB28-6F94-4C03-92C8-1D7C37805F02}" type="slidenum">
              <a:rPr lang="en-US" smtClean="0"/>
              <a:pPr/>
              <a:t>‹#›</a:t>
            </a:fld>
            <a:endParaRPr lang="en-US" dirty="0"/>
          </a:p>
        </p:txBody>
      </p:sp>
    </p:spTree>
    <p:extLst>
      <p:ext uri="{BB962C8B-B14F-4D97-AF65-F5344CB8AC3E}">
        <p14:creationId xmlns:p14="http://schemas.microsoft.com/office/powerpoint/2010/main" val="29875020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Title with picture - two lines">
    <p:bg>
      <p:bgPr>
        <a:solidFill>
          <a:schemeClr val="accent1"/>
        </a:solidFill>
        <a:effectLst/>
      </p:bgPr>
    </p:bg>
    <p:spTree>
      <p:nvGrpSpPr>
        <p:cNvPr id="1" name=""/>
        <p:cNvGrpSpPr/>
        <p:nvPr/>
      </p:nvGrpSpPr>
      <p:grpSpPr>
        <a:xfrm>
          <a:off x="0" y="0"/>
          <a:ext cx="0" cy="0"/>
          <a:chOff x="0" y="0"/>
          <a:chExt cx="0" cy="0"/>
        </a:xfrm>
      </p:grpSpPr>
      <p:sp>
        <p:nvSpPr>
          <p:cNvPr id="3" name="Rectangle 2"/>
          <p:cNvSpPr/>
          <p:nvPr userDrawn="1"/>
        </p:nvSpPr>
        <p:spPr bwMode="gray">
          <a:xfrm>
            <a:off x="324000" y="2"/>
            <a:ext cx="8496000" cy="2143127"/>
          </a:xfrm>
          <a:prstGeom prst="rect">
            <a:avLst/>
          </a:prstGeom>
          <a:solidFill>
            <a:schemeClr val="bg1">
              <a:alpha val="75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pic>
        <p:nvPicPr>
          <p:cNvPr id="4" name="Picture 3"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8619" y="6081717"/>
            <a:ext cx="916953" cy="454025"/>
          </a:xfrm>
          <a:prstGeom prst="rect">
            <a:avLst/>
          </a:prstGeom>
        </p:spPr>
      </p:pic>
      <p:sp>
        <p:nvSpPr>
          <p:cNvPr id="5" name="Rectangle 4"/>
          <p:cNvSpPr/>
          <p:nvPr userDrawn="1"/>
        </p:nvSpPr>
        <p:spPr bwMode="gray">
          <a:xfrm>
            <a:off x="324000" y="0"/>
            <a:ext cx="8496000" cy="162000"/>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14000" y="1499873"/>
            <a:ext cx="6840000" cy="492443"/>
          </a:xfrm>
        </p:spPr>
        <p:txBody>
          <a:bodyPr anchor="t" anchorCtr="0">
            <a:noAutofit/>
          </a:bodyPr>
          <a:lstStyle>
            <a:lvl1pPr marL="0" marR="0" indent="0" algn="l" defTabSz="914400" rtl="0" eaLnBrk="1" fontAlgn="auto" latinLnBrk="0" hangingPunct="1">
              <a:lnSpc>
                <a:spcPct val="100000"/>
              </a:lnSpc>
              <a:spcBef>
                <a:spcPts val="0"/>
              </a:spcBef>
              <a:spcAft>
                <a:spcPts val="0"/>
              </a:spcAft>
              <a:buClr>
                <a:schemeClr val="accent1"/>
              </a:buClr>
              <a:buSzPct val="80000"/>
              <a:buFontTx/>
              <a:buNone/>
              <a:tabLst/>
              <a:defRPr sz="1600" b="0">
                <a:solidFill>
                  <a:sysClr val="windowText" lastClr="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2011</a:t>
            </a:r>
          </a:p>
        </p:txBody>
      </p:sp>
      <p:sp>
        <p:nvSpPr>
          <p:cNvPr id="9" name="Title 1"/>
          <p:cNvSpPr>
            <a:spLocks noGrp="1"/>
          </p:cNvSpPr>
          <p:nvPr>
            <p:ph type="ctrTitle" hasCustomPrompt="1"/>
          </p:nvPr>
        </p:nvSpPr>
        <p:spPr bwMode="gray">
          <a:xfrm>
            <a:off x="414000" y="324001"/>
            <a:ext cx="8280000" cy="923331"/>
          </a:xfrm>
        </p:spPr>
        <p:txBody>
          <a:bodyPr anchor="t" anchorCtr="0">
            <a:noAutofit/>
          </a:bodyPr>
          <a:lstStyle>
            <a:lvl1pPr>
              <a:defRPr sz="3000">
                <a:solidFill>
                  <a:sysClr val="windowText" lastClr="000000"/>
                </a:solidFill>
                <a:latin typeface="+mj-lt"/>
              </a:defRPr>
            </a:lvl1pPr>
          </a:lstStyle>
          <a:p>
            <a:r>
              <a:rPr lang="en-US" sz="3000" dirty="0" smtClean="0"/>
              <a:t>Alternate Presentation Title</a:t>
            </a:r>
            <a:br>
              <a:rPr lang="en-US" sz="3000" dirty="0" smtClean="0"/>
            </a:br>
            <a:r>
              <a:rPr lang="en-US" sz="3000" dirty="0" smtClean="0"/>
              <a:t>Breaks to Two Lines</a:t>
            </a:r>
            <a:endParaRPr lang="de-DE" dirty="0"/>
          </a:p>
        </p:txBody>
      </p:sp>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Agenda">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Agenda</a:t>
            </a:r>
            <a:endParaRPr lang="en-US" dirty="0"/>
          </a:p>
        </p:txBody>
      </p:sp>
      <p:sp>
        <p:nvSpPr>
          <p:cNvPr id="4" name="Text Placeholder 3"/>
          <p:cNvSpPr>
            <a:spLocks noGrp="1"/>
          </p:cNvSpPr>
          <p:nvPr>
            <p:ph type="body" sz="quarter" idx="10" hasCustomPrompt="1"/>
          </p:nvPr>
        </p:nvSpPr>
        <p:spPr>
          <a:xfrm>
            <a:off x="324008" y="1728000"/>
            <a:ext cx="8494713" cy="4099200"/>
          </a:xfrm>
        </p:spPr>
        <p:txBody>
          <a:bodyPr>
            <a:noAutofit/>
          </a:bodyPr>
          <a:lstStyle>
            <a:lvl1pPr marL="0" marR="0" indent="0" algn="l" defTabSz="914400" rtl="0" eaLnBrk="1" fontAlgn="auto" latinLnBrk="0" hangingPunct="1">
              <a:lnSpc>
                <a:spcPct val="100000"/>
              </a:lnSpc>
              <a:spcBef>
                <a:spcPts val="2400"/>
              </a:spcBef>
              <a:spcAft>
                <a:spcPts val="0"/>
              </a:spcAft>
              <a:buClr>
                <a:schemeClr val="accent1"/>
              </a:buClr>
              <a:buSzPct val="80000"/>
              <a:buFontTx/>
              <a:buNone/>
              <a:tabLst/>
              <a:defRPr b="0"/>
            </a:lvl1pPr>
            <a:lvl2pPr marL="0" marR="0" indent="0" algn="l" defTabSz="914400" rtl="0" eaLnBrk="1" fontAlgn="auto" latinLnBrk="0" hangingPunct="1">
              <a:lnSpc>
                <a:spcPct val="100000"/>
              </a:lnSpc>
              <a:spcBef>
                <a:spcPts val="1200"/>
              </a:spcBef>
              <a:spcAft>
                <a:spcPts val="0"/>
              </a:spcAft>
              <a:buClr>
                <a:schemeClr val="accent1"/>
              </a:buClr>
              <a:buSzPct val="80000"/>
              <a:buFontTx/>
              <a:buNone/>
              <a:tabLst/>
              <a:defRPr/>
            </a:lvl2pPr>
            <a:lvl3pPr marL="0" marR="0" indent="0" algn="l" defTabSz="914400" rtl="0" eaLnBrk="1" fontAlgn="auto" latinLnBrk="0" hangingPunct="1">
              <a:lnSpc>
                <a:spcPct val="100000"/>
              </a:lnSpc>
              <a:spcBef>
                <a:spcPts val="2400"/>
              </a:spcBef>
              <a:spcAft>
                <a:spcPts val="0"/>
              </a:spcAft>
              <a:buClr>
                <a:schemeClr val="accent1"/>
              </a:buClr>
              <a:buSzPct val="80000"/>
              <a:buFontTx/>
              <a:buNone/>
              <a:tabLst/>
              <a:defRPr/>
            </a:lvl3pPr>
            <a:lvl4pPr marL="270000" indent="-180000">
              <a:spcBef>
                <a:spcPts val="600"/>
              </a:spcBef>
              <a:buClr>
                <a:schemeClr val="accent1"/>
              </a:buClr>
              <a:buFont typeface="Wingdings" pitchFamily="2" charset="2"/>
              <a:buChar char=""/>
              <a:defRPr sz="1800"/>
            </a:lvl4pPr>
          </a:lstStyle>
          <a:p>
            <a:pPr lvl="1"/>
            <a:r>
              <a:rPr lang="en-US" dirty="0" smtClean="0"/>
              <a:t>Agenda Item/Divider Headline</a:t>
            </a:r>
          </a:p>
          <a:p>
            <a:pPr lvl="3"/>
            <a:r>
              <a:rPr lang="en-US" dirty="0" smtClean="0"/>
              <a:t>Details</a:t>
            </a:r>
          </a:p>
          <a:p>
            <a:endParaRPr lang="en-US" dirty="0" smtClean="0"/>
          </a:p>
          <a:p>
            <a:endParaRPr lang="en-US" dirty="0" smtClean="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Title a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8" y="1728000"/>
            <a:ext cx="8494713" cy="4099200"/>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Titel u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6" y="1690689"/>
            <a:ext cx="8494713" cy="4391027"/>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60521050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Roadmap - with textbox">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5" name="Content Placeholder 5"/>
          <p:cNvSpPr>
            <a:spLocks noGrp="1"/>
          </p:cNvSpPr>
          <p:nvPr>
            <p:ph sz="quarter" idx="11" hasCustomPrompt="1"/>
          </p:nvPr>
        </p:nvSpPr>
        <p:spPr>
          <a:xfrm>
            <a:off x="0" y="6086475"/>
            <a:ext cx="9144000" cy="252000"/>
          </a:xfrm>
          <a:solidFill>
            <a:schemeClr val="accent1"/>
          </a:solidFill>
          <a:ln w="9525">
            <a:noFill/>
            <a:round/>
            <a:headEnd/>
            <a:tailEnd/>
          </a:ln>
        </p:spPr>
        <p:txBody>
          <a:bodyPr vert="horz" lIns="0" tIns="0" rIns="0" bIns="0" rtlCol="0" anchor="ctr" anchorCtr="0">
            <a:noAutofit/>
          </a:bodyPr>
          <a:lstStyle>
            <a:lvl1pPr marL="0" algn="ctr" defTabSz="914400" rtl="0" eaLnBrk="1" latinLnBrk="0" hangingPunct="1">
              <a:defRPr lang="en-US" sz="1200" b="1" kern="1200" baseline="0" noProof="0" dirty="0" smtClean="0">
                <a:solidFill>
                  <a:schemeClr val="tx1"/>
                </a:solidFill>
                <a:latin typeface="Arial"/>
                <a:ea typeface="+mn-ea"/>
                <a:cs typeface="+mn-cs"/>
              </a:defRPr>
            </a:lvl1pPr>
            <a:lvl2pPr algn="ctr">
              <a:defRPr/>
            </a:lvl2pPr>
            <a:lvl3pPr algn="ctr">
              <a:defRPr/>
            </a:lvl3pPr>
            <a:lvl4pPr algn="ctr">
              <a:defRPr/>
            </a:lvl4pPr>
            <a:lvl5pPr algn="ctr">
              <a:buNone/>
              <a:defRPr/>
            </a:lvl5pPr>
          </a:lstStyle>
          <a:p>
            <a:pPr marL="0" marR="0" lvl="0" indent="0" algn="ctr" defTabSz="914400" rtl="0" eaLnBrk="1" fontAlgn="base" latinLnBrk="0" hangingPunct="1">
              <a:lnSpc>
                <a:spcPct val="100000"/>
              </a:lnSpc>
              <a:spcBef>
                <a:spcPts val="1620"/>
              </a:spcBef>
              <a:spcAft>
                <a:spcPct val="0"/>
              </a:spcAft>
              <a:buClr>
                <a:schemeClr val="accent1"/>
              </a:buClr>
              <a:buSzPct val="80000"/>
              <a:buFontTx/>
              <a:buNone/>
              <a:tabLst/>
            </a:pPr>
            <a:r>
              <a:rPr lang="en-US" dirty="0" smtClean="0"/>
              <a:t>Add Today / Planned Innovations or Future Direction (UPPER CASE)</a:t>
            </a:r>
          </a:p>
        </p:txBody>
      </p:sp>
      <p:sp>
        <p:nvSpPr>
          <p:cNvPr id="7" name="Text Placeholder 3"/>
          <p:cNvSpPr>
            <a:spLocks noGrp="1"/>
          </p:cNvSpPr>
          <p:nvPr>
            <p:ph type="body" sz="quarter" idx="12" hasCustomPrompt="1"/>
          </p:nvPr>
        </p:nvSpPr>
        <p:spPr>
          <a:xfrm>
            <a:off x="324006" y="1690687"/>
            <a:ext cx="8494713" cy="756000"/>
          </a:xfrm>
        </p:spPr>
        <p:txBody>
          <a:bodyPr/>
          <a:lstStyle>
            <a:lvl1pPr>
              <a:defRPr sz="1400" b="0"/>
            </a:lvl1pPr>
            <a:lvl2pPr marL="180975" indent="-90488">
              <a:spcBef>
                <a:spcPts val="200"/>
              </a:spcBef>
              <a:buSzPct val="100000"/>
              <a:buFont typeface="Wingdings" pitchFamily="2" charset="2"/>
              <a:buChar char=""/>
              <a:defRPr sz="1200"/>
            </a:lvl2pPr>
          </a:lstStyle>
          <a:p>
            <a:pPr lvl="0"/>
            <a:r>
              <a:rPr lang="en-US" noProof="0" dirty="0" smtClean="0"/>
              <a:t>Click to add text</a:t>
            </a:r>
          </a:p>
          <a:p>
            <a:pPr lvl="1"/>
            <a:r>
              <a:rPr lang="en-US" dirty="0" smtClean="0"/>
              <a:t>Second level</a:t>
            </a:r>
          </a:p>
        </p:txBody>
      </p:sp>
    </p:spTree>
  </p:cSld>
  <p:clrMapOvr>
    <a:masterClrMapping/>
  </p:clrMapOvr>
  <p:transition spd="med"/>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Overview: Key Themes, Capabilities, and Innovations">
    <p:spTree>
      <p:nvGrpSpPr>
        <p:cNvPr id="1" name=""/>
        <p:cNvGrpSpPr/>
        <p:nvPr/>
      </p:nvGrpSpPr>
      <p:grpSpPr>
        <a:xfrm>
          <a:off x="0" y="0"/>
          <a:ext cx="0" cy="0"/>
          <a:chOff x="0" y="0"/>
          <a:chExt cx="0" cy="0"/>
        </a:xfrm>
      </p:grpSpPr>
      <p:sp>
        <p:nvSpPr>
          <p:cNvPr id="17" name="Freeform 16"/>
          <p:cNvSpPr/>
          <p:nvPr userDrawn="1"/>
        </p:nvSpPr>
        <p:spPr>
          <a:xfrm flipV="1">
            <a:off x="8444209" y="1690691"/>
            <a:ext cx="357671" cy="3889015"/>
          </a:xfrm>
          <a:custGeom>
            <a:avLst/>
            <a:gdLst>
              <a:gd name="connsiteX0" fmla="*/ 0 w 3108960"/>
              <a:gd name="connsiteY0" fmla="*/ 0 h 2838298"/>
              <a:gd name="connsiteX1" fmla="*/ 2611526 w 3108960"/>
              <a:gd name="connsiteY1" fmla="*/ 0 h 2838298"/>
              <a:gd name="connsiteX2" fmla="*/ 3108960 w 3108960"/>
              <a:gd name="connsiteY2" fmla="*/ 1419149 h 2838298"/>
              <a:gd name="connsiteX3" fmla="*/ 2626157 w 3108960"/>
              <a:gd name="connsiteY3" fmla="*/ 2838298 h 2838298"/>
              <a:gd name="connsiteX4" fmla="*/ 0 w 3108960"/>
              <a:gd name="connsiteY4" fmla="*/ 2838298 h 2838298"/>
              <a:gd name="connsiteX5" fmla="*/ 0 w 3108960"/>
              <a:gd name="connsiteY5" fmla="*/ 2838298 h 2838298"/>
              <a:gd name="connsiteX0" fmla="*/ 0 w 3108960"/>
              <a:gd name="connsiteY0" fmla="*/ 0 h 2838298"/>
              <a:gd name="connsiteX1" fmla="*/ 2611526 w 3108960"/>
              <a:gd name="connsiteY1" fmla="*/ 0 h 2838298"/>
              <a:gd name="connsiteX2" fmla="*/ 3108960 w 3108960"/>
              <a:gd name="connsiteY2" fmla="*/ 1419149 h 2838298"/>
              <a:gd name="connsiteX3" fmla="*/ 2626157 w 3108960"/>
              <a:gd name="connsiteY3" fmla="*/ 2838298 h 2838298"/>
              <a:gd name="connsiteX4" fmla="*/ 0 w 3108960"/>
              <a:gd name="connsiteY4" fmla="*/ 2838298 h 2838298"/>
              <a:gd name="connsiteX0" fmla="*/ 2611526 w 3108960"/>
              <a:gd name="connsiteY0" fmla="*/ 0 h 2838298"/>
              <a:gd name="connsiteX1" fmla="*/ 3108960 w 3108960"/>
              <a:gd name="connsiteY1" fmla="*/ 1419149 h 2838298"/>
              <a:gd name="connsiteX2" fmla="*/ 2626157 w 3108960"/>
              <a:gd name="connsiteY2" fmla="*/ 2838298 h 2838298"/>
              <a:gd name="connsiteX3" fmla="*/ 0 w 3108960"/>
              <a:gd name="connsiteY3" fmla="*/ 2838298 h 2838298"/>
              <a:gd name="connsiteX0" fmla="*/ 2611526 w 3108960"/>
              <a:gd name="connsiteY0" fmla="*/ 0 h 2838298"/>
              <a:gd name="connsiteX1" fmla="*/ 3108960 w 3108960"/>
              <a:gd name="connsiteY1" fmla="*/ 1419149 h 2838298"/>
              <a:gd name="connsiteX2" fmla="*/ 2874391 w 3108960"/>
              <a:gd name="connsiteY2" fmla="*/ 2833912 h 2838298"/>
              <a:gd name="connsiteX3" fmla="*/ 0 w 3108960"/>
              <a:gd name="connsiteY3" fmla="*/ 2838298 h 2838298"/>
              <a:gd name="connsiteX0" fmla="*/ 2874391 w 3108960"/>
              <a:gd name="connsiteY0" fmla="*/ 0 h 2857348"/>
              <a:gd name="connsiteX1" fmla="*/ 3108960 w 3108960"/>
              <a:gd name="connsiteY1" fmla="*/ 1438199 h 2857348"/>
              <a:gd name="connsiteX2" fmla="*/ 2874391 w 3108960"/>
              <a:gd name="connsiteY2" fmla="*/ 2852962 h 2857348"/>
              <a:gd name="connsiteX3" fmla="*/ 0 w 3108960"/>
              <a:gd name="connsiteY3" fmla="*/ 2857348 h 2857348"/>
              <a:gd name="connsiteX0" fmla="*/ 2874391 w 3108960"/>
              <a:gd name="connsiteY0" fmla="*/ 0 h 2857348"/>
              <a:gd name="connsiteX1" fmla="*/ 3108960 w 3108960"/>
              <a:gd name="connsiteY1" fmla="*/ 1438199 h 2857348"/>
              <a:gd name="connsiteX2" fmla="*/ 2789589 w 3108960"/>
              <a:gd name="connsiteY2" fmla="*/ 2852962 h 2857348"/>
              <a:gd name="connsiteX3" fmla="*/ 0 w 3108960"/>
              <a:gd name="connsiteY3" fmla="*/ 2857348 h 2857348"/>
              <a:gd name="connsiteX0" fmla="*/ 2874391 w 3108960"/>
              <a:gd name="connsiteY0" fmla="*/ 6125 h 2863473"/>
              <a:gd name="connsiteX1" fmla="*/ 2789589 w 3108960"/>
              <a:gd name="connsiteY1" fmla="*/ 0 h 2863473"/>
              <a:gd name="connsiteX2" fmla="*/ 3108960 w 3108960"/>
              <a:gd name="connsiteY2" fmla="*/ 1444324 h 2863473"/>
              <a:gd name="connsiteX3" fmla="*/ 2789589 w 3108960"/>
              <a:gd name="connsiteY3" fmla="*/ 2859087 h 2863473"/>
              <a:gd name="connsiteX4" fmla="*/ 0 w 3108960"/>
              <a:gd name="connsiteY4" fmla="*/ 2863473 h 2863473"/>
              <a:gd name="connsiteX0" fmla="*/ 2789589 w 3108960"/>
              <a:gd name="connsiteY0" fmla="*/ 0 h 2863473"/>
              <a:gd name="connsiteX1" fmla="*/ 3108960 w 3108960"/>
              <a:gd name="connsiteY1" fmla="*/ 1444324 h 2863473"/>
              <a:gd name="connsiteX2" fmla="*/ 2789589 w 3108960"/>
              <a:gd name="connsiteY2" fmla="*/ 2859087 h 2863473"/>
              <a:gd name="connsiteX3" fmla="*/ 0 w 3108960"/>
              <a:gd name="connsiteY3" fmla="*/ 2863473 h 2863473"/>
              <a:gd name="connsiteX0" fmla="*/ 2789589 w 3108960"/>
              <a:gd name="connsiteY0" fmla="*/ 0 h 2863473"/>
              <a:gd name="connsiteX1" fmla="*/ 3108960 w 3108960"/>
              <a:gd name="connsiteY1" fmla="*/ 1444324 h 2863473"/>
              <a:gd name="connsiteX2" fmla="*/ 2954966 w 3108960"/>
              <a:gd name="connsiteY2" fmla="*/ 2855185 h 2863473"/>
              <a:gd name="connsiteX3" fmla="*/ 0 w 3108960"/>
              <a:gd name="connsiteY3" fmla="*/ 2863473 h 2863473"/>
              <a:gd name="connsiteX0" fmla="*/ 2789589 w 3108960"/>
              <a:gd name="connsiteY0" fmla="*/ 0 h 2863473"/>
              <a:gd name="connsiteX1" fmla="*/ 2954966 w 3108960"/>
              <a:gd name="connsiteY1" fmla="*/ 0 h 2863473"/>
              <a:gd name="connsiteX2" fmla="*/ 3108960 w 3108960"/>
              <a:gd name="connsiteY2" fmla="*/ 1444324 h 2863473"/>
              <a:gd name="connsiteX3" fmla="*/ 2954966 w 3108960"/>
              <a:gd name="connsiteY3" fmla="*/ 2855185 h 2863473"/>
              <a:gd name="connsiteX4" fmla="*/ 0 w 3108960"/>
              <a:gd name="connsiteY4" fmla="*/ 2863473 h 2863473"/>
              <a:gd name="connsiteX0" fmla="*/ 2954966 w 3108960"/>
              <a:gd name="connsiteY0" fmla="*/ 0 h 2863473"/>
              <a:gd name="connsiteX1" fmla="*/ 3108960 w 3108960"/>
              <a:gd name="connsiteY1" fmla="*/ 1444324 h 2863473"/>
              <a:gd name="connsiteX2" fmla="*/ 2954966 w 3108960"/>
              <a:gd name="connsiteY2" fmla="*/ 2855185 h 2863473"/>
              <a:gd name="connsiteX3" fmla="*/ 0 w 3108960"/>
              <a:gd name="connsiteY3" fmla="*/ 2863473 h 2863473"/>
              <a:gd name="connsiteX0" fmla="*/ 2954966 w 3108960"/>
              <a:gd name="connsiteY0" fmla="*/ 0 h 2863473"/>
              <a:gd name="connsiteX1" fmla="*/ 2973328 w 3108960"/>
              <a:gd name="connsiteY1" fmla="*/ 134408 h 2863473"/>
              <a:gd name="connsiteX2" fmla="*/ 3108960 w 3108960"/>
              <a:gd name="connsiteY2" fmla="*/ 1444324 h 2863473"/>
              <a:gd name="connsiteX3" fmla="*/ 2954966 w 3108960"/>
              <a:gd name="connsiteY3" fmla="*/ 2855185 h 2863473"/>
              <a:gd name="connsiteX4" fmla="*/ 0 w 3108960"/>
              <a:gd name="connsiteY4" fmla="*/ 2863473 h 2863473"/>
              <a:gd name="connsiteX0" fmla="*/ 2973328 w 3108960"/>
              <a:gd name="connsiteY0" fmla="*/ 0 h 2729065"/>
              <a:gd name="connsiteX1" fmla="*/ 3108960 w 3108960"/>
              <a:gd name="connsiteY1" fmla="*/ 1309916 h 2729065"/>
              <a:gd name="connsiteX2" fmla="*/ 2954966 w 3108960"/>
              <a:gd name="connsiteY2" fmla="*/ 2720777 h 2729065"/>
              <a:gd name="connsiteX3" fmla="*/ 0 w 3108960"/>
              <a:gd name="connsiteY3" fmla="*/ 2729065 h 2729065"/>
              <a:gd name="connsiteX0" fmla="*/ 18362 w 153994"/>
              <a:gd name="connsiteY0" fmla="*/ 0 h 2720777"/>
              <a:gd name="connsiteX1" fmla="*/ 153994 w 153994"/>
              <a:gd name="connsiteY1" fmla="*/ 1309916 h 2720777"/>
              <a:gd name="connsiteX2" fmla="*/ 0 w 153994"/>
              <a:gd name="connsiteY2" fmla="*/ 2720777 h 2720777"/>
              <a:gd name="connsiteX0" fmla="*/ 18362 w 152058"/>
              <a:gd name="connsiteY0" fmla="*/ 0 h 2720777"/>
              <a:gd name="connsiteX1" fmla="*/ 152058 w 152058"/>
              <a:gd name="connsiteY1" fmla="*/ 1359842 h 2720777"/>
              <a:gd name="connsiteX2" fmla="*/ 0 w 152058"/>
              <a:gd name="connsiteY2" fmla="*/ 2720777 h 2720777"/>
            </a:gdLst>
            <a:ahLst/>
            <a:cxnLst>
              <a:cxn ang="0">
                <a:pos x="connsiteX0" y="connsiteY0"/>
              </a:cxn>
              <a:cxn ang="0">
                <a:pos x="connsiteX1" y="connsiteY1"/>
              </a:cxn>
              <a:cxn ang="0">
                <a:pos x="connsiteX2" y="connsiteY2"/>
              </a:cxn>
            </a:cxnLst>
            <a:rect l="l" t="t" r="r" b="b"/>
            <a:pathLst>
              <a:path w="152058" h="2720777">
                <a:moveTo>
                  <a:pt x="18362" y="0"/>
                </a:moveTo>
                <a:lnTo>
                  <a:pt x="152058" y="1359842"/>
                </a:lnTo>
                <a:lnTo>
                  <a:pt x="0" y="2720777"/>
                </a:lnTo>
              </a:path>
            </a:pathLst>
          </a:custGeom>
          <a:ln w="57150">
            <a:solidFill>
              <a:schemeClr val="accent2">
                <a:lumMod val="40000"/>
                <a:lumOff val="60000"/>
              </a:schemeClr>
            </a:solidFill>
          </a:ln>
          <a:effectLst/>
        </p:spPr>
        <p:style>
          <a:lnRef idx="1">
            <a:schemeClr val="accent1"/>
          </a:lnRef>
          <a:fillRef idx="0">
            <a:schemeClr val="accent1"/>
          </a:fillRef>
          <a:effectRef idx="0">
            <a:schemeClr val="accent1"/>
          </a:effectRef>
          <a:fontRef idx="minor">
            <a:schemeClr val="tx1"/>
          </a:fontRef>
        </p:style>
        <p:txBody>
          <a:bodyPr rtlCol="0" anchor="ctr"/>
          <a:lstStyle/>
          <a:p>
            <a:pPr marL="0" algn="ctr" defTabSz="914400" rtl="0" eaLnBrk="1" latinLnBrk="0" hangingPunct="1"/>
            <a:endParaRPr lang="en-US" sz="1800" kern="1200" dirty="0">
              <a:solidFill>
                <a:schemeClr val="tx1"/>
              </a:solidFill>
              <a:latin typeface="+mn-lt"/>
              <a:ea typeface="+mn-ea"/>
              <a:cs typeface="+mn-cs"/>
            </a:endParaRPr>
          </a:p>
        </p:txBody>
      </p:sp>
      <p:sp>
        <p:nvSpPr>
          <p:cNvPr id="19" name="Freeform 18"/>
          <p:cNvSpPr/>
          <p:nvPr userDrawn="1"/>
        </p:nvSpPr>
        <p:spPr>
          <a:xfrm flipV="1">
            <a:off x="5598518" y="1690691"/>
            <a:ext cx="357671" cy="3889015"/>
          </a:xfrm>
          <a:custGeom>
            <a:avLst/>
            <a:gdLst>
              <a:gd name="connsiteX0" fmla="*/ 0 w 3108960"/>
              <a:gd name="connsiteY0" fmla="*/ 0 h 2838298"/>
              <a:gd name="connsiteX1" fmla="*/ 2611526 w 3108960"/>
              <a:gd name="connsiteY1" fmla="*/ 0 h 2838298"/>
              <a:gd name="connsiteX2" fmla="*/ 3108960 w 3108960"/>
              <a:gd name="connsiteY2" fmla="*/ 1419149 h 2838298"/>
              <a:gd name="connsiteX3" fmla="*/ 2626157 w 3108960"/>
              <a:gd name="connsiteY3" fmla="*/ 2838298 h 2838298"/>
              <a:gd name="connsiteX4" fmla="*/ 0 w 3108960"/>
              <a:gd name="connsiteY4" fmla="*/ 2838298 h 2838298"/>
              <a:gd name="connsiteX5" fmla="*/ 0 w 3108960"/>
              <a:gd name="connsiteY5" fmla="*/ 2838298 h 2838298"/>
              <a:gd name="connsiteX0" fmla="*/ 0 w 3108960"/>
              <a:gd name="connsiteY0" fmla="*/ 0 h 2838298"/>
              <a:gd name="connsiteX1" fmla="*/ 2611526 w 3108960"/>
              <a:gd name="connsiteY1" fmla="*/ 0 h 2838298"/>
              <a:gd name="connsiteX2" fmla="*/ 3108960 w 3108960"/>
              <a:gd name="connsiteY2" fmla="*/ 1419149 h 2838298"/>
              <a:gd name="connsiteX3" fmla="*/ 2626157 w 3108960"/>
              <a:gd name="connsiteY3" fmla="*/ 2838298 h 2838298"/>
              <a:gd name="connsiteX4" fmla="*/ 0 w 3108960"/>
              <a:gd name="connsiteY4" fmla="*/ 2838298 h 2838298"/>
              <a:gd name="connsiteX0" fmla="*/ 2611526 w 3108960"/>
              <a:gd name="connsiteY0" fmla="*/ 0 h 2838298"/>
              <a:gd name="connsiteX1" fmla="*/ 3108960 w 3108960"/>
              <a:gd name="connsiteY1" fmla="*/ 1419149 h 2838298"/>
              <a:gd name="connsiteX2" fmla="*/ 2626157 w 3108960"/>
              <a:gd name="connsiteY2" fmla="*/ 2838298 h 2838298"/>
              <a:gd name="connsiteX3" fmla="*/ 0 w 3108960"/>
              <a:gd name="connsiteY3" fmla="*/ 2838298 h 2838298"/>
              <a:gd name="connsiteX0" fmla="*/ 2611526 w 3108960"/>
              <a:gd name="connsiteY0" fmla="*/ 0 h 2838298"/>
              <a:gd name="connsiteX1" fmla="*/ 3108960 w 3108960"/>
              <a:gd name="connsiteY1" fmla="*/ 1419149 h 2838298"/>
              <a:gd name="connsiteX2" fmla="*/ 2874391 w 3108960"/>
              <a:gd name="connsiteY2" fmla="*/ 2833912 h 2838298"/>
              <a:gd name="connsiteX3" fmla="*/ 0 w 3108960"/>
              <a:gd name="connsiteY3" fmla="*/ 2838298 h 2838298"/>
              <a:gd name="connsiteX0" fmla="*/ 2874391 w 3108960"/>
              <a:gd name="connsiteY0" fmla="*/ 0 h 2857348"/>
              <a:gd name="connsiteX1" fmla="*/ 3108960 w 3108960"/>
              <a:gd name="connsiteY1" fmla="*/ 1438199 h 2857348"/>
              <a:gd name="connsiteX2" fmla="*/ 2874391 w 3108960"/>
              <a:gd name="connsiteY2" fmla="*/ 2852962 h 2857348"/>
              <a:gd name="connsiteX3" fmla="*/ 0 w 3108960"/>
              <a:gd name="connsiteY3" fmla="*/ 2857348 h 2857348"/>
              <a:gd name="connsiteX0" fmla="*/ 2874391 w 3108960"/>
              <a:gd name="connsiteY0" fmla="*/ 0 h 2857348"/>
              <a:gd name="connsiteX1" fmla="*/ 3108960 w 3108960"/>
              <a:gd name="connsiteY1" fmla="*/ 1438199 h 2857348"/>
              <a:gd name="connsiteX2" fmla="*/ 2789589 w 3108960"/>
              <a:gd name="connsiteY2" fmla="*/ 2852962 h 2857348"/>
              <a:gd name="connsiteX3" fmla="*/ 0 w 3108960"/>
              <a:gd name="connsiteY3" fmla="*/ 2857348 h 2857348"/>
              <a:gd name="connsiteX0" fmla="*/ 2874391 w 3108960"/>
              <a:gd name="connsiteY0" fmla="*/ 6125 h 2863473"/>
              <a:gd name="connsiteX1" fmla="*/ 2789589 w 3108960"/>
              <a:gd name="connsiteY1" fmla="*/ 0 h 2863473"/>
              <a:gd name="connsiteX2" fmla="*/ 3108960 w 3108960"/>
              <a:gd name="connsiteY2" fmla="*/ 1444324 h 2863473"/>
              <a:gd name="connsiteX3" fmla="*/ 2789589 w 3108960"/>
              <a:gd name="connsiteY3" fmla="*/ 2859087 h 2863473"/>
              <a:gd name="connsiteX4" fmla="*/ 0 w 3108960"/>
              <a:gd name="connsiteY4" fmla="*/ 2863473 h 2863473"/>
              <a:gd name="connsiteX0" fmla="*/ 2789589 w 3108960"/>
              <a:gd name="connsiteY0" fmla="*/ 0 h 2863473"/>
              <a:gd name="connsiteX1" fmla="*/ 3108960 w 3108960"/>
              <a:gd name="connsiteY1" fmla="*/ 1444324 h 2863473"/>
              <a:gd name="connsiteX2" fmla="*/ 2789589 w 3108960"/>
              <a:gd name="connsiteY2" fmla="*/ 2859087 h 2863473"/>
              <a:gd name="connsiteX3" fmla="*/ 0 w 3108960"/>
              <a:gd name="connsiteY3" fmla="*/ 2863473 h 2863473"/>
              <a:gd name="connsiteX0" fmla="*/ 2789589 w 3108960"/>
              <a:gd name="connsiteY0" fmla="*/ 0 h 2863473"/>
              <a:gd name="connsiteX1" fmla="*/ 3108960 w 3108960"/>
              <a:gd name="connsiteY1" fmla="*/ 1444324 h 2863473"/>
              <a:gd name="connsiteX2" fmla="*/ 2954966 w 3108960"/>
              <a:gd name="connsiteY2" fmla="*/ 2855185 h 2863473"/>
              <a:gd name="connsiteX3" fmla="*/ 0 w 3108960"/>
              <a:gd name="connsiteY3" fmla="*/ 2863473 h 2863473"/>
              <a:gd name="connsiteX0" fmla="*/ 2789589 w 3108960"/>
              <a:gd name="connsiteY0" fmla="*/ 0 h 2863473"/>
              <a:gd name="connsiteX1" fmla="*/ 2954966 w 3108960"/>
              <a:gd name="connsiteY1" fmla="*/ 0 h 2863473"/>
              <a:gd name="connsiteX2" fmla="*/ 3108960 w 3108960"/>
              <a:gd name="connsiteY2" fmla="*/ 1444324 h 2863473"/>
              <a:gd name="connsiteX3" fmla="*/ 2954966 w 3108960"/>
              <a:gd name="connsiteY3" fmla="*/ 2855185 h 2863473"/>
              <a:gd name="connsiteX4" fmla="*/ 0 w 3108960"/>
              <a:gd name="connsiteY4" fmla="*/ 2863473 h 2863473"/>
              <a:gd name="connsiteX0" fmla="*/ 2954966 w 3108960"/>
              <a:gd name="connsiteY0" fmla="*/ 0 h 2863473"/>
              <a:gd name="connsiteX1" fmla="*/ 3108960 w 3108960"/>
              <a:gd name="connsiteY1" fmla="*/ 1444324 h 2863473"/>
              <a:gd name="connsiteX2" fmla="*/ 2954966 w 3108960"/>
              <a:gd name="connsiteY2" fmla="*/ 2855185 h 2863473"/>
              <a:gd name="connsiteX3" fmla="*/ 0 w 3108960"/>
              <a:gd name="connsiteY3" fmla="*/ 2863473 h 2863473"/>
              <a:gd name="connsiteX0" fmla="*/ 2954966 w 3108960"/>
              <a:gd name="connsiteY0" fmla="*/ 0 h 2863473"/>
              <a:gd name="connsiteX1" fmla="*/ 2973328 w 3108960"/>
              <a:gd name="connsiteY1" fmla="*/ 134408 h 2863473"/>
              <a:gd name="connsiteX2" fmla="*/ 3108960 w 3108960"/>
              <a:gd name="connsiteY2" fmla="*/ 1444324 h 2863473"/>
              <a:gd name="connsiteX3" fmla="*/ 2954966 w 3108960"/>
              <a:gd name="connsiteY3" fmla="*/ 2855185 h 2863473"/>
              <a:gd name="connsiteX4" fmla="*/ 0 w 3108960"/>
              <a:gd name="connsiteY4" fmla="*/ 2863473 h 2863473"/>
              <a:gd name="connsiteX0" fmla="*/ 2973328 w 3108960"/>
              <a:gd name="connsiteY0" fmla="*/ 0 h 2729065"/>
              <a:gd name="connsiteX1" fmla="*/ 3108960 w 3108960"/>
              <a:gd name="connsiteY1" fmla="*/ 1309916 h 2729065"/>
              <a:gd name="connsiteX2" fmla="*/ 2954966 w 3108960"/>
              <a:gd name="connsiteY2" fmla="*/ 2720777 h 2729065"/>
              <a:gd name="connsiteX3" fmla="*/ 0 w 3108960"/>
              <a:gd name="connsiteY3" fmla="*/ 2729065 h 2729065"/>
              <a:gd name="connsiteX0" fmla="*/ 18362 w 153994"/>
              <a:gd name="connsiteY0" fmla="*/ 0 h 2720777"/>
              <a:gd name="connsiteX1" fmla="*/ 153994 w 153994"/>
              <a:gd name="connsiteY1" fmla="*/ 1309916 h 2720777"/>
              <a:gd name="connsiteX2" fmla="*/ 0 w 153994"/>
              <a:gd name="connsiteY2" fmla="*/ 2720777 h 2720777"/>
              <a:gd name="connsiteX0" fmla="*/ 18362 w 152058"/>
              <a:gd name="connsiteY0" fmla="*/ 0 h 2720777"/>
              <a:gd name="connsiteX1" fmla="*/ 152058 w 152058"/>
              <a:gd name="connsiteY1" fmla="*/ 1359842 h 2720777"/>
              <a:gd name="connsiteX2" fmla="*/ 0 w 152058"/>
              <a:gd name="connsiteY2" fmla="*/ 2720777 h 2720777"/>
            </a:gdLst>
            <a:ahLst/>
            <a:cxnLst>
              <a:cxn ang="0">
                <a:pos x="connsiteX0" y="connsiteY0"/>
              </a:cxn>
              <a:cxn ang="0">
                <a:pos x="connsiteX1" y="connsiteY1"/>
              </a:cxn>
              <a:cxn ang="0">
                <a:pos x="connsiteX2" y="connsiteY2"/>
              </a:cxn>
            </a:cxnLst>
            <a:rect l="l" t="t" r="r" b="b"/>
            <a:pathLst>
              <a:path w="152058" h="2720777">
                <a:moveTo>
                  <a:pt x="18362" y="0"/>
                </a:moveTo>
                <a:lnTo>
                  <a:pt x="152058" y="1359842"/>
                </a:lnTo>
                <a:lnTo>
                  <a:pt x="0" y="2720777"/>
                </a:lnTo>
              </a:path>
            </a:pathLst>
          </a:custGeom>
          <a:ln w="57150">
            <a:solidFill>
              <a:schemeClr val="accent2">
                <a:lumMod val="40000"/>
                <a:lumOff val="60000"/>
              </a:schemeClr>
            </a:solidFill>
          </a:ln>
          <a:effectLst/>
        </p:spPr>
        <p:style>
          <a:lnRef idx="1">
            <a:schemeClr val="accent1"/>
          </a:lnRef>
          <a:fillRef idx="0">
            <a:schemeClr val="accent1"/>
          </a:fillRef>
          <a:effectRef idx="0">
            <a:schemeClr val="accent1"/>
          </a:effectRef>
          <a:fontRef idx="minor">
            <a:schemeClr val="tx1"/>
          </a:fontRef>
        </p:style>
        <p:txBody>
          <a:bodyPr rtlCol="0" anchor="ctr"/>
          <a:lstStyle/>
          <a:p>
            <a:pPr marL="0" algn="ctr" defTabSz="914400" rtl="0" eaLnBrk="1" latinLnBrk="0" hangingPunct="1"/>
            <a:endParaRPr lang="en-US" sz="1800" kern="1200" dirty="0">
              <a:solidFill>
                <a:schemeClr val="tx1"/>
              </a:solidFill>
              <a:latin typeface="+mn-lt"/>
              <a:ea typeface="+mn-ea"/>
              <a:cs typeface="+mn-cs"/>
            </a:endParaRPr>
          </a:p>
        </p:txBody>
      </p:sp>
      <p:sp>
        <p:nvSpPr>
          <p:cNvPr id="20" name="Freeform 19"/>
          <p:cNvSpPr/>
          <p:nvPr userDrawn="1"/>
        </p:nvSpPr>
        <p:spPr>
          <a:xfrm flipV="1">
            <a:off x="2754830" y="1690691"/>
            <a:ext cx="357671" cy="3889015"/>
          </a:xfrm>
          <a:custGeom>
            <a:avLst/>
            <a:gdLst>
              <a:gd name="connsiteX0" fmla="*/ 0 w 3108960"/>
              <a:gd name="connsiteY0" fmla="*/ 0 h 2838298"/>
              <a:gd name="connsiteX1" fmla="*/ 2611526 w 3108960"/>
              <a:gd name="connsiteY1" fmla="*/ 0 h 2838298"/>
              <a:gd name="connsiteX2" fmla="*/ 3108960 w 3108960"/>
              <a:gd name="connsiteY2" fmla="*/ 1419149 h 2838298"/>
              <a:gd name="connsiteX3" fmla="*/ 2626157 w 3108960"/>
              <a:gd name="connsiteY3" fmla="*/ 2838298 h 2838298"/>
              <a:gd name="connsiteX4" fmla="*/ 0 w 3108960"/>
              <a:gd name="connsiteY4" fmla="*/ 2838298 h 2838298"/>
              <a:gd name="connsiteX5" fmla="*/ 0 w 3108960"/>
              <a:gd name="connsiteY5" fmla="*/ 2838298 h 2838298"/>
              <a:gd name="connsiteX0" fmla="*/ 0 w 3108960"/>
              <a:gd name="connsiteY0" fmla="*/ 0 h 2838298"/>
              <a:gd name="connsiteX1" fmla="*/ 2611526 w 3108960"/>
              <a:gd name="connsiteY1" fmla="*/ 0 h 2838298"/>
              <a:gd name="connsiteX2" fmla="*/ 3108960 w 3108960"/>
              <a:gd name="connsiteY2" fmla="*/ 1419149 h 2838298"/>
              <a:gd name="connsiteX3" fmla="*/ 2626157 w 3108960"/>
              <a:gd name="connsiteY3" fmla="*/ 2838298 h 2838298"/>
              <a:gd name="connsiteX4" fmla="*/ 0 w 3108960"/>
              <a:gd name="connsiteY4" fmla="*/ 2838298 h 2838298"/>
              <a:gd name="connsiteX0" fmla="*/ 2611526 w 3108960"/>
              <a:gd name="connsiteY0" fmla="*/ 0 h 2838298"/>
              <a:gd name="connsiteX1" fmla="*/ 3108960 w 3108960"/>
              <a:gd name="connsiteY1" fmla="*/ 1419149 h 2838298"/>
              <a:gd name="connsiteX2" fmla="*/ 2626157 w 3108960"/>
              <a:gd name="connsiteY2" fmla="*/ 2838298 h 2838298"/>
              <a:gd name="connsiteX3" fmla="*/ 0 w 3108960"/>
              <a:gd name="connsiteY3" fmla="*/ 2838298 h 2838298"/>
              <a:gd name="connsiteX0" fmla="*/ 2611526 w 3108960"/>
              <a:gd name="connsiteY0" fmla="*/ 0 h 2838298"/>
              <a:gd name="connsiteX1" fmla="*/ 3108960 w 3108960"/>
              <a:gd name="connsiteY1" fmla="*/ 1419149 h 2838298"/>
              <a:gd name="connsiteX2" fmla="*/ 2874391 w 3108960"/>
              <a:gd name="connsiteY2" fmla="*/ 2833912 h 2838298"/>
              <a:gd name="connsiteX3" fmla="*/ 0 w 3108960"/>
              <a:gd name="connsiteY3" fmla="*/ 2838298 h 2838298"/>
              <a:gd name="connsiteX0" fmla="*/ 2874391 w 3108960"/>
              <a:gd name="connsiteY0" fmla="*/ 0 h 2857348"/>
              <a:gd name="connsiteX1" fmla="*/ 3108960 w 3108960"/>
              <a:gd name="connsiteY1" fmla="*/ 1438199 h 2857348"/>
              <a:gd name="connsiteX2" fmla="*/ 2874391 w 3108960"/>
              <a:gd name="connsiteY2" fmla="*/ 2852962 h 2857348"/>
              <a:gd name="connsiteX3" fmla="*/ 0 w 3108960"/>
              <a:gd name="connsiteY3" fmla="*/ 2857348 h 2857348"/>
              <a:gd name="connsiteX0" fmla="*/ 2874391 w 3108960"/>
              <a:gd name="connsiteY0" fmla="*/ 0 h 2857348"/>
              <a:gd name="connsiteX1" fmla="*/ 3108960 w 3108960"/>
              <a:gd name="connsiteY1" fmla="*/ 1438199 h 2857348"/>
              <a:gd name="connsiteX2" fmla="*/ 2789589 w 3108960"/>
              <a:gd name="connsiteY2" fmla="*/ 2852962 h 2857348"/>
              <a:gd name="connsiteX3" fmla="*/ 0 w 3108960"/>
              <a:gd name="connsiteY3" fmla="*/ 2857348 h 2857348"/>
              <a:gd name="connsiteX0" fmla="*/ 2874391 w 3108960"/>
              <a:gd name="connsiteY0" fmla="*/ 6125 h 2863473"/>
              <a:gd name="connsiteX1" fmla="*/ 2789589 w 3108960"/>
              <a:gd name="connsiteY1" fmla="*/ 0 h 2863473"/>
              <a:gd name="connsiteX2" fmla="*/ 3108960 w 3108960"/>
              <a:gd name="connsiteY2" fmla="*/ 1444324 h 2863473"/>
              <a:gd name="connsiteX3" fmla="*/ 2789589 w 3108960"/>
              <a:gd name="connsiteY3" fmla="*/ 2859087 h 2863473"/>
              <a:gd name="connsiteX4" fmla="*/ 0 w 3108960"/>
              <a:gd name="connsiteY4" fmla="*/ 2863473 h 2863473"/>
              <a:gd name="connsiteX0" fmla="*/ 2789589 w 3108960"/>
              <a:gd name="connsiteY0" fmla="*/ 0 h 2863473"/>
              <a:gd name="connsiteX1" fmla="*/ 3108960 w 3108960"/>
              <a:gd name="connsiteY1" fmla="*/ 1444324 h 2863473"/>
              <a:gd name="connsiteX2" fmla="*/ 2789589 w 3108960"/>
              <a:gd name="connsiteY2" fmla="*/ 2859087 h 2863473"/>
              <a:gd name="connsiteX3" fmla="*/ 0 w 3108960"/>
              <a:gd name="connsiteY3" fmla="*/ 2863473 h 2863473"/>
              <a:gd name="connsiteX0" fmla="*/ 2789589 w 3108960"/>
              <a:gd name="connsiteY0" fmla="*/ 0 h 2863473"/>
              <a:gd name="connsiteX1" fmla="*/ 3108960 w 3108960"/>
              <a:gd name="connsiteY1" fmla="*/ 1444324 h 2863473"/>
              <a:gd name="connsiteX2" fmla="*/ 2954966 w 3108960"/>
              <a:gd name="connsiteY2" fmla="*/ 2855185 h 2863473"/>
              <a:gd name="connsiteX3" fmla="*/ 0 w 3108960"/>
              <a:gd name="connsiteY3" fmla="*/ 2863473 h 2863473"/>
              <a:gd name="connsiteX0" fmla="*/ 2789589 w 3108960"/>
              <a:gd name="connsiteY0" fmla="*/ 0 h 2863473"/>
              <a:gd name="connsiteX1" fmla="*/ 2954966 w 3108960"/>
              <a:gd name="connsiteY1" fmla="*/ 0 h 2863473"/>
              <a:gd name="connsiteX2" fmla="*/ 3108960 w 3108960"/>
              <a:gd name="connsiteY2" fmla="*/ 1444324 h 2863473"/>
              <a:gd name="connsiteX3" fmla="*/ 2954966 w 3108960"/>
              <a:gd name="connsiteY3" fmla="*/ 2855185 h 2863473"/>
              <a:gd name="connsiteX4" fmla="*/ 0 w 3108960"/>
              <a:gd name="connsiteY4" fmla="*/ 2863473 h 2863473"/>
              <a:gd name="connsiteX0" fmla="*/ 2954966 w 3108960"/>
              <a:gd name="connsiteY0" fmla="*/ 0 h 2863473"/>
              <a:gd name="connsiteX1" fmla="*/ 3108960 w 3108960"/>
              <a:gd name="connsiteY1" fmla="*/ 1444324 h 2863473"/>
              <a:gd name="connsiteX2" fmla="*/ 2954966 w 3108960"/>
              <a:gd name="connsiteY2" fmla="*/ 2855185 h 2863473"/>
              <a:gd name="connsiteX3" fmla="*/ 0 w 3108960"/>
              <a:gd name="connsiteY3" fmla="*/ 2863473 h 2863473"/>
              <a:gd name="connsiteX0" fmla="*/ 2954966 w 3108960"/>
              <a:gd name="connsiteY0" fmla="*/ 0 h 2863473"/>
              <a:gd name="connsiteX1" fmla="*/ 2973328 w 3108960"/>
              <a:gd name="connsiteY1" fmla="*/ 134408 h 2863473"/>
              <a:gd name="connsiteX2" fmla="*/ 3108960 w 3108960"/>
              <a:gd name="connsiteY2" fmla="*/ 1444324 h 2863473"/>
              <a:gd name="connsiteX3" fmla="*/ 2954966 w 3108960"/>
              <a:gd name="connsiteY3" fmla="*/ 2855185 h 2863473"/>
              <a:gd name="connsiteX4" fmla="*/ 0 w 3108960"/>
              <a:gd name="connsiteY4" fmla="*/ 2863473 h 2863473"/>
              <a:gd name="connsiteX0" fmla="*/ 2973328 w 3108960"/>
              <a:gd name="connsiteY0" fmla="*/ 0 h 2729065"/>
              <a:gd name="connsiteX1" fmla="*/ 3108960 w 3108960"/>
              <a:gd name="connsiteY1" fmla="*/ 1309916 h 2729065"/>
              <a:gd name="connsiteX2" fmla="*/ 2954966 w 3108960"/>
              <a:gd name="connsiteY2" fmla="*/ 2720777 h 2729065"/>
              <a:gd name="connsiteX3" fmla="*/ 0 w 3108960"/>
              <a:gd name="connsiteY3" fmla="*/ 2729065 h 2729065"/>
              <a:gd name="connsiteX0" fmla="*/ 18362 w 153994"/>
              <a:gd name="connsiteY0" fmla="*/ 0 h 2720777"/>
              <a:gd name="connsiteX1" fmla="*/ 153994 w 153994"/>
              <a:gd name="connsiteY1" fmla="*/ 1309916 h 2720777"/>
              <a:gd name="connsiteX2" fmla="*/ 0 w 153994"/>
              <a:gd name="connsiteY2" fmla="*/ 2720777 h 2720777"/>
              <a:gd name="connsiteX0" fmla="*/ 18362 w 152058"/>
              <a:gd name="connsiteY0" fmla="*/ 0 h 2720777"/>
              <a:gd name="connsiteX1" fmla="*/ 152058 w 152058"/>
              <a:gd name="connsiteY1" fmla="*/ 1359842 h 2720777"/>
              <a:gd name="connsiteX2" fmla="*/ 0 w 152058"/>
              <a:gd name="connsiteY2" fmla="*/ 2720777 h 2720777"/>
            </a:gdLst>
            <a:ahLst/>
            <a:cxnLst>
              <a:cxn ang="0">
                <a:pos x="connsiteX0" y="connsiteY0"/>
              </a:cxn>
              <a:cxn ang="0">
                <a:pos x="connsiteX1" y="connsiteY1"/>
              </a:cxn>
              <a:cxn ang="0">
                <a:pos x="connsiteX2" y="connsiteY2"/>
              </a:cxn>
            </a:cxnLst>
            <a:rect l="l" t="t" r="r" b="b"/>
            <a:pathLst>
              <a:path w="152058" h="2720777">
                <a:moveTo>
                  <a:pt x="18362" y="0"/>
                </a:moveTo>
                <a:lnTo>
                  <a:pt x="152058" y="1359842"/>
                </a:lnTo>
                <a:lnTo>
                  <a:pt x="0" y="2720777"/>
                </a:lnTo>
              </a:path>
            </a:pathLst>
          </a:custGeom>
          <a:ln w="57150">
            <a:solidFill>
              <a:schemeClr val="accent2">
                <a:lumMod val="40000"/>
                <a:lumOff val="60000"/>
              </a:schemeClr>
            </a:solidFill>
          </a:ln>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 name="Title 1"/>
          <p:cNvSpPr>
            <a:spLocks noGrp="1"/>
          </p:cNvSpPr>
          <p:nvPr>
            <p:ph type="title" hasCustomPrompt="1"/>
          </p:nvPr>
        </p:nvSpPr>
        <p:spPr bwMode="gray"/>
        <p:txBody>
          <a:bodyPr/>
          <a:lstStyle>
            <a:lvl1pPr>
              <a:defRPr/>
            </a:lvl1pPr>
          </a:lstStyle>
          <a:p>
            <a:r>
              <a:rPr lang="en-US" noProof="0" smtClean="0"/>
              <a:t>Insert page title</a:t>
            </a:r>
            <a:endParaRPr lang="en-US" dirty="0"/>
          </a:p>
        </p:txBody>
      </p:sp>
      <p:sp>
        <p:nvSpPr>
          <p:cNvPr id="8" name="Rectangle 7"/>
          <p:cNvSpPr/>
          <p:nvPr/>
        </p:nvSpPr>
        <p:spPr bwMode="gray">
          <a:xfrm>
            <a:off x="3158084" y="5807244"/>
            <a:ext cx="2412000" cy="360517"/>
          </a:xfrm>
          <a:prstGeom prst="rect">
            <a:avLst/>
          </a:prstGeom>
          <a:solidFill>
            <a:schemeClr val="bg1"/>
          </a:solidFill>
          <a:ln w="6350" algn="ctr">
            <a:noFill/>
            <a:miter lim="800000"/>
            <a:headEnd/>
            <a:tailEnd/>
          </a:ln>
        </p:spPr>
        <p:txBody>
          <a:bodyPr lIns="0" tIns="72000" rIns="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b="0" i="0" u="none" strike="noStrike" kern="0" cap="none" spc="0" normalizeH="0" baseline="0" noProof="0" dirty="0" smtClean="0">
                <a:ln>
                  <a:noFill/>
                </a:ln>
                <a:solidFill>
                  <a:schemeClr val="tx1"/>
                </a:solidFill>
                <a:effectLst/>
                <a:uLnTx/>
                <a:uFillTx/>
                <a:ea typeface="Arial Unicode MS" pitchFamily="34" charset="-128"/>
                <a:cs typeface="Arial Unicode MS" pitchFamily="34" charset="-128"/>
              </a:rPr>
              <a:t>Planned Innovations</a:t>
            </a:r>
          </a:p>
        </p:txBody>
      </p:sp>
      <p:cxnSp>
        <p:nvCxnSpPr>
          <p:cNvPr id="9" name="Straight Connector 8"/>
          <p:cNvCxnSpPr/>
          <p:nvPr/>
        </p:nvCxnSpPr>
        <p:spPr bwMode="gray">
          <a:xfrm>
            <a:off x="3158084" y="5743131"/>
            <a:ext cx="2412000" cy="0"/>
          </a:xfrm>
          <a:prstGeom prst="line">
            <a:avLst/>
          </a:prstGeom>
          <a:ln w="12700">
            <a:solidFill>
              <a:srgbClr val="B2B2B2"/>
            </a:solidFill>
          </a:ln>
          <a:effectLst/>
        </p:spPr>
        <p:style>
          <a:lnRef idx="1">
            <a:schemeClr val="accent1"/>
          </a:lnRef>
          <a:fillRef idx="0">
            <a:schemeClr val="accent1"/>
          </a:fillRef>
          <a:effectRef idx="0">
            <a:schemeClr val="accent1"/>
          </a:effectRef>
          <a:fontRef idx="minor">
            <a:schemeClr val="tx1"/>
          </a:fontRef>
        </p:style>
      </p:cxnSp>
      <p:sp>
        <p:nvSpPr>
          <p:cNvPr id="11" name="Rectangle 10"/>
          <p:cNvSpPr/>
          <p:nvPr/>
        </p:nvSpPr>
        <p:spPr bwMode="gray">
          <a:xfrm>
            <a:off x="5992168" y="5807244"/>
            <a:ext cx="2412000" cy="360517"/>
          </a:xfrm>
          <a:prstGeom prst="rect">
            <a:avLst/>
          </a:prstGeom>
          <a:solidFill>
            <a:schemeClr val="bg1"/>
          </a:solidFill>
          <a:ln w="6350" algn="ctr">
            <a:noFill/>
            <a:miter lim="800000"/>
            <a:headEnd/>
            <a:tailEnd/>
          </a:ln>
        </p:spPr>
        <p:txBody>
          <a:bodyPr lIns="0" tIns="72000" rIns="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b="0" i="0" u="none" strike="noStrike" kern="0" cap="none" spc="0" normalizeH="0" baseline="0" noProof="0" dirty="0" smtClean="0">
                <a:ln>
                  <a:noFill/>
                </a:ln>
                <a:solidFill>
                  <a:schemeClr val="tx1"/>
                </a:solidFill>
                <a:effectLst/>
                <a:uLnTx/>
                <a:uFillTx/>
                <a:ea typeface="Arial Unicode MS" pitchFamily="34" charset="-128"/>
                <a:cs typeface="Arial Unicode MS" pitchFamily="34" charset="-128"/>
              </a:rPr>
              <a:t>Future Direction</a:t>
            </a:r>
          </a:p>
        </p:txBody>
      </p:sp>
      <p:cxnSp>
        <p:nvCxnSpPr>
          <p:cNvPr id="12" name="Straight Connector 11"/>
          <p:cNvCxnSpPr/>
          <p:nvPr/>
        </p:nvCxnSpPr>
        <p:spPr bwMode="gray">
          <a:xfrm>
            <a:off x="5992168" y="5743131"/>
            <a:ext cx="2412000" cy="0"/>
          </a:xfrm>
          <a:prstGeom prst="line">
            <a:avLst/>
          </a:prstGeom>
          <a:ln w="12700">
            <a:solidFill>
              <a:srgbClr val="B2B2B2"/>
            </a:solidFill>
          </a:ln>
          <a:effectLst/>
        </p:spPr>
        <p:style>
          <a:lnRef idx="1">
            <a:schemeClr val="accent1"/>
          </a:lnRef>
          <a:fillRef idx="0">
            <a:schemeClr val="accent1"/>
          </a:fillRef>
          <a:effectRef idx="0">
            <a:schemeClr val="accent1"/>
          </a:effectRef>
          <a:fontRef idx="minor">
            <a:schemeClr val="tx1"/>
          </a:fontRef>
        </p:style>
      </p:cxnSp>
      <p:sp>
        <p:nvSpPr>
          <p:cNvPr id="15" name="Rectangle 14"/>
          <p:cNvSpPr/>
          <p:nvPr userDrawn="1"/>
        </p:nvSpPr>
        <p:spPr bwMode="gray">
          <a:xfrm>
            <a:off x="328613" y="5807244"/>
            <a:ext cx="2412000" cy="360517"/>
          </a:xfrm>
          <a:prstGeom prst="rect">
            <a:avLst/>
          </a:prstGeom>
          <a:solidFill>
            <a:schemeClr val="bg1"/>
          </a:solidFill>
          <a:ln w="6350" algn="ctr">
            <a:noFill/>
            <a:miter lim="800000"/>
            <a:headEnd/>
            <a:tailEnd/>
          </a:ln>
        </p:spPr>
        <p:txBody>
          <a:bodyPr lIns="0" tIns="72000" rIns="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b="0" i="0" u="none" strike="noStrike" kern="0" cap="none" spc="0" normalizeH="0" baseline="0" noProof="0" dirty="0" smtClean="0">
                <a:ln>
                  <a:noFill/>
                </a:ln>
                <a:solidFill>
                  <a:schemeClr val="tx1"/>
                </a:solidFill>
                <a:effectLst/>
                <a:uLnTx/>
                <a:uFillTx/>
                <a:ea typeface="Arial Unicode MS" pitchFamily="34" charset="-128"/>
                <a:cs typeface="Arial Unicode MS" pitchFamily="34" charset="-128"/>
              </a:rPr>
              <a:t>Today</a:t>
            </a:r>
          </a:p>
        </p:txBody>
      </p:sp>
      <p:cxnSp>
        <p:nvCxnSpPr>
          <p:cNvPr id="16" name="Straight Connector 15"/>
          <p:cNvCxnSpPr/>
          <p:nvPr userDrawn="1"/>
        </p:nvCxnSpPr>
        <p:spPr bwMode="gray">
          <a:xfrm>
            <a:off x="328613" y="5743131"/>
            <a:ext cx="2412000" cy="0"/>
          </a:xfrm>
          <a:prstGeom prst="line">
            <a:avLst/>
          </a:prstGeom>
          <a:ln w="12700">
            <a:solidFill>
              <a:srgbClr val="B2B2B2"/>
            </a:solidFill>
          </a:ln>
          <a:effectLst/>
        </p:spPr>
        <p:style>
          <a:lnRef idx="1">
            <a:schemeClr val="accent1"/>
          </a:lnRef>
          <a:fillRef idx="0">
            <a:schemeClr val="accent1"/>
          </a:fillRef>
          <a:effectRef idx="0">
            <a:schemeClr val="accent1"/>
          </a:effectRef>
          <a:fontRef idx="minor">
            <a:schemeClr val="tx1"/>
          </a:fontRef>
        </p:style>
      </p:cxnSp>
      <p:sp>
        <p:nvSpPr>
          <p:cNvPr id="25" name="Text Placeholder 3"/>
          <p:cNvSpPr>
            <a:spLocks noGrp="1"/>
          </p:cNvSpPr>
          <p:nvPr>
            <p:ph type="body" sz="quarter" idx="11" hasCustomPrompt="1"/>
          </p:nvPr>
        </p:nvSpPr>
        <p:spPr>
          <a:xfrm>
            <a:off x="324000" y="1690688"/>
            <a:ext cx="2412000" cy="3851696"/>
          </a:xfrm>
        </p:spPr>
        <p:txBody>
          <a:bodyPr rIns="36000"/>
          <a:lstStyle>
            <a:lvl1pPr>
              <a:spcBef>
                <a:spcPts val="1200"/>
              </a:spcBef>
              <a:spcAft>
                <a:spcPts val="400"/>
              </a:spcAft>
              <a:defRPr sz="1400" b="0"/>
            </a:lvl1pPr>
            <a:lvl2pPr marL="270000" indent="-180000">
              <a:spcBef>
                <a:spcPts val="0"/>
              </a:spcBef>
              <a:spcAft>
                <a:spcPts val="100"/>
              </a:spcAft>
              <a:buSzPct val="100000"/>
              <a:buFont typeface="Wingdings" pitchFamily="2" charset="2"/>
              <a:buChar char=""/>
              <a:defRPr sz="1200"/>
            </a:lvl2pPr>
            <a:lvl3pPr marL="450000">
              <a:spcBef>
                <a:spcPts val="400"/>
              </a:spcBef>
              <a:buClr>
                <a:schemeClr val="accent2"/>
              </a:buClr>
              <a:buFont typeface="Arial" pitchFamily="34" charset="0"/>
              <a:buChar char="–"/>
              <a:defRPr sz="1200"/>
            </a:lvl3pPr>
            <a:lvl4pPr>
              <a:defRPr sz="1200"/>
            </a:lvl4pPr>
            <a:lvl5pPr>
              <a:defRPr sz="1200"/>
            </a:lvl5pPr>
          </a:lstStyle>
          <a:p>
            <a:pPr lvl="0"/>
            <a:r>
              <a:rPr lang="en-US" noProof="0" dirty="0" smtClean="0"/>
              <a:t>First level</a:t>
            </a:r>
          </a:p>
          <a:p>
            <a:pPr lvl="1"/>
            <a:r>
              <a:rPr lang="en-US" dirty="0" smtClean="0"/>
              <a:t>Second level</a:t>
            </a:r>
          </a:p>
          <a:p>
            <a:pPr lvl="2"/>
            <a:r>
              <a:rPr lang="en-US" dirty="0" smtClean="0"/>
              <a:t>Third level</a:t>
            </a:r>
          </a:p>
        </p:txBody>
      </p:sp>
      <p:sp>
        <p:nvSpPr>
          <p:cNvPr id="27" name="Text Placeholder 3"/>
          <p:cNvSpPr>
            <a:spLocks noGrp="1"/>
          </p:cNvSpPr>
          <p:nvPr>
            <p:ph type="body" sz="quarter" idx="12" hasCustomPrompt="1"/>
          </p:nvPr>
        </p:nvSpPr>
        <p:spPr>
          <a:xfrm>
            <a:off x="3158084" y="1690688"/>
            <a:ext cx="2412000" cy="3851696"/>
          </a:xfrm>
        </p:spPr>
        <p:txBody>
          <a:bodyPr lIns="36000" rIns="36000"/>
          <a:lstStyle>
            <a:lvl1pPr>
              <a:spcBef>
                <a:spcPts val="1200"/>
              </a:spcBef>
              <a:spcAft>
                <a:spcPts val="400"/>
              </a:spcAft>
              <a:defRPr sz="1400" b="0"/>
            </a:lvl1pPr>
            <a:lvl2pPr marL="270000" indent="-180000">
              <a:spcBef>
                <a:spcPts val="0"/>
              </a:spcBef>
              <a:spcAft>
                <a:spcPts val="100"/>
              </a:spcAft>
              <a:buSzPct val="100000"/>
              <a:buFont typeface="Wingdings" pitchFamily="2" charset="2"/>
              <a:buChar char=""/>
              <a:defRPr sz="1200"/>
            </a:lvl2pPr>
            <a:lvl3pPr marL="450000">
              <a:spcBef>
                <a:spcPts val="400"/>
              </a:spcBef>
              <a:buClr>
                <a:schemeClr val="accent2"/>
              </a:buClr>
              <a:buFont typeface="Arial" pitchFamily="34" charset="0"/>
              <a:buChar char="–"/>
              <a:defRPr sz="1200"/>
            </a:lvl3pPr>
            <a:lvl4pPr>
              <a:defRPr sz="1200"/>
            </a:lvl4pPr>
            <a:lvl5pPr>
              <a:defRPr sz="1200"/>
            </a:lvl5pPr>
          </a:lstStyle>
          <a:p>
            <a:pPr lvl="0"/>
            <a:r>
              <a:rPr lang="en-US" noProof="0" dirty="0" smtClean="0"/>
              <a:t>First level</a:t>
            </a:r>
          </a:p>
          <a:p>
            <a:pPr lvl="1"/>
            <a:r>
              <a:rPr lang="en-US" dirty="0" smtClean="0"/>
              <a:t>Second level</a:t>
            </a:r>
          </a:p>
          <a:p>
            <a:pPr lvl="2"/>
            <a:r>
              <a:rPr lang="en-US" dirty="0" smtClean="0"/>
              <a:t>Third level</a:t>
            </a:r>
          </a:p>
        </p:txBody>
      </p:sp>
      <p:sp>
        <p:nvSpPr>
          <p:cNvPr id="28" name="Text Placeholder 3"/>
          <p:cNvSpPr>
            <a:spLocks noGrp="1"/>
          </p:cNvSpPr>
          <p:nvPr>
            <p:ph type="body" sz="quarter" idx="13" hasCustomPrompt="1"/>
          </p:nvPr>
        </p:nvSpPr>
        <p:spPr>
          <a:xfrm>
            <a:off x="5992168" y="1690688"/>
            <a:ext cx="2412000" cy="3851696"/>
          </a:xfrm>
        </p:spPr>
        <p:txBody>
          <a:bodyPr lIns="36000" rIns="36000"/>
          <a:lstStyle>
            <a:lvl1pPr>
              <a:spcBef>
                <a:spcPts val="1200"/>
              </a:spcBef>
              <a:spcAft>
                <a:spcPts val="400"/>
              </a:spcAft>
              <a:defRPr sz="1400" b="0"/>
            </a:lvl1pPr>
            <a:lvl2pPr marL="270000" indent="-180000">
              <a:spcBef>
                <a:spcPts val="0"/>
              </a:spcBef>
              <a:spcAft>
                <a:spcPts val="100"/>
              </a:spcAft>
              <a:buSzPct val="100000"/>
              <a:buFont typeface="Wingdings" pitchFamily="2" charset="2"/>
              <a:buChar char=""/>
              <a:defRPr sz="1200"/>
            </a:lvl2pPr>
            <a:lvl3pPr marL="450000">
              <a:spcBef>
                <a:spcPts val="400"/>
              </a:spcBef>
              <a:buClr>
                <a:schemeClr val="accent2"/>
              </a:buClr>
              <a:buFont typeface="Arial" pitchFamily="34" charset="0"/>
              <a:buChar char="–"/>
              <a:defRPr sz="1200"/>
            </a:lvl3pPr>
            <a:lvl4pPr>
              <a:defRPr sz="1200"/>
            </a:lvl4pPr>
            <a:lvl5pPr>
              <a:defRPr sz="1200"/>
            </a:lvl5pPr>
          </a:lstStyle>
          <a:p>
            <a:pPr lvl="0"/>
            <a:r>
              <a:rPr lang="en-US" noProof="0" dirty="0" smtClean="0"/>
              <a:t>First level</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554731271"/>
      </p:ext>
    </p:extLst>
  </p:cSld>
  <p:clrMapOvr>
    <a:masterClrMapping/>
  </p:clrMapOvr>
  <p:transition spd="med"/>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Title with picture - short">
    <p:bg>
      <p:bgPr>
        <a:solidFill>
          <a:schemeClr val="accent1"/>
        </a:solidFill>
        <a:effectLst/>
      </p:bgPr>
    </p:bg>
    <p:spTree>
      <p:nvGrpSpPr>
        <p:cNvPr id="1" name=""/>
        <p:cNvGrpSpPr/>
        <p:nvPr/>
      </p:nvGrpSpPr>
      <p:grpSpPr>
        <a:xfrm>
          <a:off x="0" y="0"/>
          <a:ext cx="0" cy="0"/>
          <a:chOff x="0" y="0"/>
          <a:chExt cx="0" cy="0"/>
        </a:xfrm>
      </p:grpSpPr>
      <p:sp>
        <p:nvSpPr>
          <p:cNvPr id="3" name="Rectangle 2"/>
          <p:cNvSpPr/>
          <p:nvPr userDrawn="1"/>
        </p:nvSpPr>
        <p:spPr bwMode="gray">
          <a:xfrm>
            <a:off x="324000" y="2"/>
            <a:ext cx="8496000" cy="2143127"/>
          </a:xfrm>
          <a:prstGeom prst="rect">
            <a:avLst/>
          </a:prstGeom>
          <a:solidFill>
            <a:schemeClr val="bg1">
              <a:alpha val="75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2" name="Title 1"/>
          <p:cNvSpPr>
            <a:spLocks noGrp="1"/>
          </p:cNvSpPr>
          <p:nvPr>
            <p:ph type="title" hasCustomPrompt="1"/>
          </p:nvPr>
        </p:nvSpPr>
        <p:spPr>
          <a:xfrm>
            <a:off x="414000" y="324000"/>
            <a:ext cx="8280000" cy="738000"/>
          </a:xfrm>
        </p:spPr>
        <p:txBody>
          <a:bodyPr anchor="t" anchorCtr="0">
            <a:noAutofit/>
          </a:bodyPr>
          <a:lstStyle>
            <a:lvl1pPr>
              <a:defRPr sz="4800">
                <a:solidFill>
                  <a:schemeClr val="tx1"/>
                </a:solidFill>
              </a:defRPr>
            </a:lvl1pPr>
          </a:lstStyle>
          <a:p>
            <a:r>
              <a:rPr lang="en-US" dirty="0" smtClean="0"/>
              <a:t>Short Presentation Title</a:t>
            </a:r>
            <a:endParaRPr lang="en-US" dirty="0"/>
          </a:p>
        </p:txBody>
      </p:sp>
      <p:pic>
        <p:nvPicPr>
          <p:cNvPr id="4" name="Picture 3"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8619" y="6081717"/>
            <a:ext cx="916953" cy="454025"/>
          </a:xfrm>
          <a:prstGeom prst="rect">
            <a:avLst/>
          </a:prstGeom>
        </p:spPr>
      </p:pic>
      <p:sp>
        <p:nvSpPr>
          <p:cNvPr id="5" name="Rectangle 4"/>
          <p:cNvSpPr/>
          <p:nvPr userDrawn="1"/>
        </p:nvSpPr>
        <p:spPr bwMode="gray">
          <a:xfrm>
            <a:off x="324000" y="0"/>
            <a:ext cx="8496000" cy="162000"/>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14000" y="1499873"/>
            <a:ext cx="6840000" cy="492443"/>
          </a:xfrm>
        </p:spPr>
        <p:txBody>
          <a:bodyPr anchor="t" anchorCtr="0">
            <a:noAutofit/>
          </a:bodyPr>
          <a:lstStyle>
            <a:lvl1pPr marL="0" marR="0" indent="0" algn="l" defTabSz="914400" rtl="0" eaLnBrk="1" fontAlgn="auto" latinLnBrk="0" hangingPunct="1">
              <a:lnSpc>
                <a:spcPct val="100000"/>
              </a:lnSpc>
              <a:spcBef>
                <a:spcPts val="0"/>
              </a:spcBef>
              <a:spcAft>
                <a:spcPts val="0"/>
              </a:spcAft>
              <a:buClr>
                <a:schemeClr val="accent1"/>
              </a:buClr>
              <a:buSzPct val="80000"/>
              <a:buFontTx/>
              <a:buNone/>
              <a:tabLst/>
              <a:defRPr sz="1600" b="0">
                <a:solidFill>
                  <a:sysClr val="windowText" lastClr="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2011</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1_Divider Page">
    <p:bg bwMode="gray">
      <p:bgRef idx="1001">
        <a:schemeClr val="bg1"/>
      </p:bgRef>
    </p:bg>
    <p:spTree>
      <p:nvGrpSpPr>
        <p:cNvPr id="1" name=""/>
        <p:cNvGrpSpPr/>
        <p:nvPr/>
      </p:nvGrpSpPr>
      <p:grpSpPr>
        <a:xfrm>
          <a:off x="0" y="0"/>
          <a:ext cx="0" cy="0"/>
          <a:chOff x="0" y="0"/>
          <a:chExt cx="0" cy="0"/>
        </a:xfrm>
      </p:grpSpPr>
      <p:sp>
        <p:nvSpPr>
          <p:cNvPr id="9" name="Rectangle 8"/>
          <p:cNvSpPr/>
          <p:nvPr userDrawn="1"/>
        </p:nvSpPr>
        <p:spPr bwMode="gray">
          <a:xfrm>
            <a:off x="324000" y="0"/>
            <a:ext cx="8496000" cy="2295525"/>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2" name="Title 1"/>
          <p:cNvSpPr>
            <a:spLocks noGrp="1"/>
          </p:cNvSpPr>
          <p:nvPr>
            <p:ph type="ctrTitle" hasCustomPrompt="1"/>
          </p:nvPr>
        </p:nvSpPr>
        <p:spPr bwMode="gray">
          <a:xfrm>
            <a:off x="324000" y="2444400"/>
            <a:ext cx="8496000" cy="738664"/>
          </a:xfrm>
        </p:spPr>
        <p:txBody>
          <a:bodyPr anchor="t" anchorCtr="0">
            <a:noAutofit/>
          </a:bodyPr>
          <a:lstStyle>
            <a:lvl1pPr>
              <a:defRPr sz="4800">
                <a:solidFill>
                  <a:schemeClr val="tx1"/>
                </a:solidFill>
                <a:latin typeface="+mj-lt"/>
              </a:defRPr>
            </a:lvl1pPr>
          </a:lstStyle>
          <a:p>
            <a:r>
              <a:rPr lang="en-US" dirty="0" smtClean="0"/>
              <a:t>Divider page</a:t>
            </a:r>
            <a:endParaRPr lang="de-DE" dirty="0"/>
          </a:p>
        </p:txBody>
      </p:sp>
      <p:sp>
        <p:nvSpPr>
          <p:cNvPr id="93" name="Text Placeholder 92"/>
          <p:cNvSpPr>
            <a:spLocks noGrp="1"/>
          </p:cNvSpPr>
          <p:nvPr>
            <p:ph type="body" sz="quarter" idx="10" hasCustomPrompt="1"/>
          </p:nvPr>
        </p:nvSpPr>
        <p:spPr>
          <a:xfrm>
            <a:off x="324000" y="3506404"/>
            <a:ext cx="8496300" cy="620713"/>
          </a:xfrm>
        </p:spPr>
        <p:txBody>
          <a:bodyPr/>
          <a:lstStyle>
            <a:lvl1pPr>
              <a:spcBef>
                <a:spcPts val="1200"/>
              </a:spcBef>
              <a:defRPr sz="1600" b="0"/>
            </a:lvl1pPr>
          </a:lstStyle>
          <a:p>
            <a:r>
              <a:rPr lang="en-US" dirty="0" smtClean="0"/>
              <a:t>Subtitle if needed</a:t>
            </a:r>
          </a:p>
        </p:txBody>
      </p:sp>
      <p:pic>
        <p:nvPicPr>
          <p:cNvPr id="175" name="Picture 174"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4004" y="6081717"/>
            <a:ext cx="916953" cy="454025"/>
          </a:xfrm>
          <a:prstGeom prst="rect">
            <a:avLst/>
          </a:prstGeom>
        </p:spPr>
      </p:pic>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BF9188A-5C18-402E-BFD5-BC1E1243CB65}" type="datetimeFigureOut">
              <a:rPr lang="en-US" smtClean="0"/>
              <a:pPr/>
              <a:t>7/31/2015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EFDB28-6F94-4C03-92C8-1D7C37805F02}" type="slidenum">
              <a:rPr lang="en-US" smtClean="0"/>
              <a:pPr/>
              <a:t>‹#›</a:t>
            </a:fld>
            <a:endParaRPr lang="en-US" dirty="0"/>
          </a:p>
        </p:txBody>
      </p:sp>
    </p:spTree>
    <p:extLst>
      <p:ext uri="{BB962C8B-B14F-4D97-AF65-F5344CB8AC3E}">
        <p14:creationId xmlns:p14="http://schemas.microsoft.com/office/powerpoint/2010/main" val="294099633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2_Divider Page">
    <p:bg bwMode="gray">
      <p:bgRef idx="1001">
        <a:schemeClr val="bg1"/>
      </p:bgRef>
    </p:bg>
    <p:spTree>
      <p:nvGrpSpPr>
        <p:cNvPr id="1" name=""/>
        <p:cNvGrpSpPr/>
        <p:nvPr/>
      </p:nvGrpSpPr>
      <p:grpSpPr>
        <a:xfrm>
          <a:off x="0" y="0"/>
          <a:ext cx="0" cy="0"/>
          <a:chOff x="0" y="0"/>
          <a:chExt cx="0" cy="0"/>
        </a:xfrm>
      </p:grpSpPr>
      <p:sp>
        <p:nvSpPr>
          <p:cNvPr id="9" name="Rectangle 8"/>
          <p:cNvSpPr/>
          <p:nvPr userDrawn="1"/>
        </p:nvSpPr>
        <p:spPr bwMode="gray">
          <a:xfrm>
            <a:off x="324000" y="0"/>
            <a:ext cx="8496000" cy="2295525"/>
          </a:xfrm>
          <a:prstGeom prst="rect">
            <a:avLst/>
          </a:prstGeom>
          <a:blipFill dpi="0" rotWithShape="1">
            <a:blip r:embed="rId2" cstate="print"/>
            <a:srcRect/>
            <a:stretch>
              <a:fillRect/>
            </a:stretch>
          </a:blip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2" name="Title 1"/>
          <p:cNvSpPr>
            <a:spLocks noGrp="1"/>
          </p:cNvSpPr>
          <p:nvPr>
            <p:ph type="ctrTitle" hasCustomPrompt="1"/>
          </p:nvPr>
        </p:nvSpPr>
        <p:spPr bwMode="gray">
          <a:xfrm>
            <a:off x="324000" y="2444400"/>
            <a:ext cx="8496000" cy="738664"/>
          </a:xfrm>
        </p:spPr>
        <p:txBody>
          <a:bodyPr anchor="t" anchorCtr="0">
            <a:noAutofit/>
          </a:bodyPr>
          <a:lstStyle>
            <a:lvl1pPr>
              <a:defRPr sz="4800">
                <a:solidFill>
                  <a:schemeClr val="tx1"/>
                </a:solidFill>
                <a:latin typeface="+mj-lt"/>
              </a:defRPr>
            </a:lvl1pPr>
          </a:lstStyle>
          <a:p>
            <a:r>
              <a:rPr lang="en-US" dirty="0" smtClean="0"/>
              <a:t>Divider page</a:t>
            </a:r>
            <a:endParaRPr lang="de-DE" dirty="0"/>
          </a:p>
        </p:txBody>
      </p:sp>
      <p:sp>
        <p:nvSpPr>
          <p:cNvPr id="93" name="Text Placeholder 92"/>
          <p:cNvSpPr>
            <a:spLocks noGrp="1"/>
          </p:cNvSpPr>
          <p:nvPr>
            <p:ph type="body" sz="quarter" idx="10" hasCustomPrompt="1"/>
          </p:nvPr>
        </p:nvSpPr>
        <p:spPr>
          <a:xfrm>
            <a:off x="324000" y="3506404"/>
            <a:ext cx="8496300" cy="620713"/>
          </a:xfrm>
        </p:spPr>
        <p:txBody>
          <a:bodyPr/>
          <a:lstStyle>
            <a:lvl1pPr>
              <a:spcBef>
                <a:spcPts val="1200"/>
              </a:spcBef>
              <a:defRPr sz="1600" b="0"/>
            </a:lvl1pPr>
          </a:lstStyle>
          <a:p>
            <a:r>
              <a:rPr lang="en-US" dirty="0" smtClean="0"/>
              <a:t>Subtitle if needed</a:t>
            </a:r>
          </a:p>
        </p:txBody>
      </p:sp>
      <p:pic>
        <p:nvPicPr>
          <p:cNvPr id="175" name="Picture 174" descr="SAP_grad_R_pref.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24004" y="6081717"/>
            <a:ext cx="916953" cy="454025"/>
          </a:xfrm>
          <a:prstGeom prst="rect">
            <a:avLst/>
          </a:prstGeom>
        </p:spPr>
      </p:pic>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3_Divider Page">
    <p:bg bwMode="gray">
      <p:bgRef idx="1001">
        <a:schemeClr val="bg1"/>
      </p:bgRef>
    </p:bg>
    <p:spTree>
      <p:nvGrpSpPr>
        <p:cNvPr id="1" name=""/>
        <p:cNvGrpSpPr/>
        <p:nvPr/>
      </p:nvGrpSpPr>
      <p:grpSpPr>
        <a:xfrm>
          <a:off x="0" y="0"/>
          <a:ext cx="0" cy="0"/>
          <a:chOff x="0" y="0"/>
          <a:chExt cx="0" cy="0"/>
        </a:xfrm>
      </p:grpSpPr>
      <p:sp>
        <p:nvSpPr>
          <p:cNvPr id="9" name="Rectangle 8"/>
          <p:cNvSpPr/>
          <p:nvPr userDrawn="1"/>
        </p:nvSpPr>
        <p:spPr bwMode="gray">
          <a:xfrm>
            <a:off x="324000" y="0"/>
            <a:ext cx="8496000" cy="2295525"/>
          </a:xfrm>
          <a:prstGeom prst="rect">
            <a:avLst/>
          </a:prstGeom>
          <a:blipFill>
            <a:blip r:embed="rId2" cstate="print"/>
            <a:stretch>
              <a:fillRect/>
            </a:stretch>
          </a:blip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2" name="Title 1"/>
          <p:cNvSpPr>
            <a:spLocks noGrp="1"/>
          </p:cNvSpPr>
          <p:nvPr>
            <p:ph type="ctrTitle" hasCustomPrompt="1"/>
          </p:nvPr>
        </p:nvSpPr>
        <p:spPr bwMode="gray">
          <a:xfrm>
            <a:off x="324000" y="2444400"/>
            <a:ext cx="8496000" cy="738664"/>
          </a:xfrm>
        </p:spPr>
        <p:txBody>
          <a:bodyPr anchor="t" anchorCtr="0">
            <a:noAutofit/>
          </a:bodyPr>
          <a:lstStyle>
            <a:lvl1pPr>
              <a:defRPr sz="4400">
                <a:solidFill>
                  <a:schemeClr val="tx1"/>
                </a:solidFill>
                <a:latin typeface="+mj-lt"/>
              </a:defRPr>
            </a:lvl1pPr>
          </a:lstStyle>
          <a:p>
            <a:r>
              <a:rPr lang="en-US" dirty="0" smtClean="0"/>
              <a:t>Divider page</a:t>
            </a:r>
            <a:endParaRPr lang="de-DE" dirty="0"/>
          </a:p>
        </p:txBody>
      </p:sp>
      <p:sp>
        <p:nvSpPr>
          <p:cNvPr id="93" name="Text Placeholder 92"/>
          <p:cNvSpPr>
            <a:spLocks noGrp="1"/>
          </p:cNvSpPr>
          <p:nvPr>
            <p:ph type="body" sz="quarter" idx="10" hasCustomPrompt="1"/>
          </p:nvPr>
        </p:nvSpPr>
        <p:spPr>
          <a:xfrm>
            <a:off x="324000" y="3506404"/>
            <a:ext cx="8496300" cy="620713"/>
          </a:xfrm>
        </p:spPr>
        <p:txBody>
          <a:bodyPr/>
          <a:lstStyle>
            <a:lvl1pPr>
              <a:spcBef>
                <a:spcPts val="1200"/>
              </a:spcBef>
              <a:defRPr sz="1600" b="0"/>
            </a:lvl1pPr>
          </a:lstStyle>
          <a:p>
            <a:r>
              <a:rPr lang="en-US" dirty="0" smtClean="0"/>
              <a:t>Subtitle if needed</a:t>
            </a:r>
          </a:p>
        </p:txBody>
      </p:sp>
      <p:pic>
        <p:nvPicPr>
          <p:cNvPr id="175" name="Picture 174" descr="SAP_grad_R_pref.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24004" y="6081717"/>
            <a:ext cx="916953" cy="454025"/>
          </a:xfrm>
          <a:prstGeom prst="rect">
            <a:avLst/>
          </a:prstGeom>
        </p:spPr>
      </p:pic>
      <p:sp>
        <p:nvSpPr>
          <p:cNvPr id="6" name="Rectangle 5"/>
          <p:cNvSpPr/>
          <p:nvPr userDrawn="1"/>
        </p:nvSpPr>
        <p:spPr bwMode="gray">
          <a:xfrm>
            <a:off x="324000" y="0"/>
            <a:ext cx="8496000" cy="162000"/>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smtClean="0">
              <a:ln>
                <a:noFill/>
              </a:ln>
              <a:effectLst/>
              <a:uLnTx/>
              <a:uFillTx/>
              <a:ea typeface="Arial Unicode MS" pitchFamily="34" charset="-128"/>
              <a:cs typeface="Arial Unicode MS" pitchFamily="34" charset="-128"/>
            </a:endParaRPr>
          </a:p>
        </p:txBody>
      </p:sp>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1_Contact / Thank You">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gray">
          <a:xfrm>
            <a:off x="324000" y="2444400"/>
            <a:ext cx="8496000" cy="738664"/>
          </a:xfrm>
        </p:spPr>
        <p:txBody>
          <a:bodyPr anchor="t" anchorCtr="0">
            <a:noAutofit/>
          </a:bodyPr>
          <a:lstStyle>
            <a:lvl1pPr>
              <a:defRPr sz="4800">
                <a:solidFill>
                  <a:schemeClr val="tx1"/>
                </a:solidFill>
                <a:latin typeface="+mj-lt"/>
              </a:defRPr>
            </a:lvl1pPr>
          </a:lstStyle>
          <a:p>
            <a:r>
              <a:rPr lang="en-US" dirty="0" smtClean="0"/>
              <a:t>Thank You!</a:t>
            </a:r>
            <a:endParaRPr lang="de-DE" dirty="0"/>
          </a:p>
        </p:txBody>
      </p:sp>
      <p:sp>
        <p:nvSpPr>
          <p:cNvPr id="12" name="Rectangle 11"/>
          <p:cNvSpPr/>
          <p:nvPr userDrawn="1"/>
        </p:nvSpPr>
        <p:spPr bwMode="gray">
          <a:xfrm>
            <a:off x="324000" y="0"/>
            <a:ext cx="8496000" cy="162000"/>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0" y="4604385"/>
            <a:ext cx="8496300" cy="1477328"/>
          </a:xfrm>
        </p:spPr>
        <p:txBody>
          <a:bodyPr anchor="b" anchorCtr="0">
            <a:noAutofit/>
          </a:bodyPr>
          <a:lstStyle>
            <a:lvl1pPr>
              <a:spcBef>
                <a:spcPts val="0"/>
              </a:spcBef>
              <a:defRPr sz="1600" b="0"/>
            </a:lvl1pPr>
          </a:lstStyle>
          <a:p>
            <a:r>
              <a:rPr lang="en-US" dirty="0" smtClean="0"/>
              <a:t>Contact information:</a:t>
            </a:r>
          </a:p>
          <a:p>
            <a:endParaRPr lang="en-US" dirty="0" smtClean="0"/>
          </a:p>
          <a:p>
            <a:r>
              <a:rPr lang="en-US" dirty="0" smtClean="0"/>
              <a:t>F name MI. L name</a:t>
            </a:r>
          </a:p>
          <a:p>
            <a:r>
              <a:rPr lang="en-US" dirty="0" smtClean="0"/>
              <a:t>Title</a:t>
            </a:r>
          </a:p>
          <a:p>
            <a:r>
              <a:rPr lang="en-US" dirty="0" smtClean="0"/>
              <a:t>Address</a:t>
            </a:r>
          </a:p>
          <a:p>
            <a:r>
              <a:rPr lang="en-US" dirty="0" smtClean="0"/>
              <a:t>Phone number</a:t>
            </a:r>
          </a:p>
        </p:txBody>
      </p:sp>
      <p:pic>
        <p:nvPicPr>
          <p:cNvPr id="175" name="Picture 174"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4003" y="478636"/>
            <a:ext cx="1832305" cy="907257"/>
          </a:xfrm>
          <a:prstGeom prst="rect">
            <a:avLst/>
          </a:prstGeom>
        </p:spPr>
      </p:pic>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Agenda">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&lt;Agenda&gt;</a:t>
            </a:r>
            <a:endParaRPr lang="en-US" dirty="0"/>
          </a:p>
        </p:txBody>
      </p:sp>
      <p:sp>
        <p:nvSpPr>
          <p:cNvPr id="4" name="Text Placeholder 3"/>
          <p:cNvSpPr>
            <a:spLocks noGrp="1"/>
          </p:cNvSpPr>
          <p:nvPr>
            <p:ph type="body" sz="quarter" idx="10" hasCustomPrompt="1"/>
          </p:nvPr>
        </p:nvSpPr>
        <p:spPr>
          <a:xfrm>
            <a:off x="324006" y="1692001"/>
            <a:ext cx="8494713" cy="3831819"/>
          </a:xfrm>
        </p:spPr>
        <p:txBody>
          <a:bodyPr>
            <a:noAutofit/>
          </a:bodyPr>
          <a:lstStyle>
            <a:lvl1pPr marL="0" marR="0" indent="0" algn="l" defTabSz="914400" rtl="0" eaLnBrk="1" fontAlgn="auto" latinLnBrk="0" hangingPunct="1">
              <a:lnSpc>
                <a:spcPct val="100000"/>
              </a:lnSpc>
              <a:spcBef>
                <a:spcPts val="1200"/>
              </a:spcBef>
              <a:spcAft>
                <a:spcPts val="0"/>
              </a:spcAft>
              <a:buClr>
                <a:schemeClr val="accent1"/>
              </a:buClr>
              <a:buSzPct val="80000"/>
              <a:buFontTx/>
              <a:buNone/>
              <a:tabLst/>
              <a:defRPr b="0"/>
            </a:lvl1pPr>
            <a:lvl2pPr marL="270000" marR="0" indent="-180000" algn="l" defTabSz="914400" rtl="0" eaLnBrk="1" fontAlgn="auto" latinLnBrk="0" hangingPunct="1">
              <a:lnSpc>
                <a:spcPct val="100000"/>
              </a:lnSpc>
              <a:spcBef>
                <a:spcPts val="600"/>
              </a:spcBef>
              <a:spcAft>
                <a:spcPts val="0"/>
              </a:spcAft>
              <a:buClr>
                <a:schemeClr val="accent1"/>
              </a:buClr>
              <a:buSzPct val="100000"/>
              <a:buFont typeface="Wingdings" pitchFamily="2" charset="2"/>
              <a:buChar char=""/>
              <a:tabLst/>
              <a:defRPr/>
            </a:lvl2pPr>
            <a:lvl3pPr marL="450000" marR="0" indent="-180975" algn="l" defTabSz="914400" rtl="0" eaLnBrk="1" fontAlgn="auto" latinLnBrk="0" hangingPunct="1">
              <a:lnSpc>
                <a:spcPct val="100000"/>
              </a:lnSpc>
              <a:spcBef>
                <a:spcPts val="600"/>
              </a:spcBef>
              <a:spcAft>
                <a:spcPts val="0"/>
              </a:spcAft>
              <a:buClr>
                <a:schemeClr val="accent2"/>
              </a:buClr>
              <a:buSzPct val="100000"/>
              <a:buFont typeface="Arial" pitchFamily="34" charset="0"/>
              <a:buChar char="–"/>
              <a:tabLst/>
              <a:defRPr/>
            </a:lvl3pPr>
            <a:lvl4pPr marL="533400" marR="0" indent="-177800" algn="l" defTabSz="914400" rtl="0" eaLnBrk="1" fontAlgn="auto" latinLnBrk="0" hangingPunct="1">
              <a:lnSpc>
                <a:spcPct val="100000"/>
              </a:lnSpc>
              <a:spcBef>
                <a:spcPts val="600"/>
              </a:spcBef>
              <a:spcAft>
                <a:spcPts val="0"/>
              </a:spcAft>
              <a:buClr>
                <a:schemeClr val="accent2"/>
              </a:buClr>
              <a:buSzPct val="100000"/>
              <a:buFont typeface="Arial" pitchFamily="34" charset="0"/>
              <a:buChar char="–"/>
              <a:tabLst/>
              <a:defRPr sz="1600"/>
            </a:lvl4pPr>
            <a:lvl5pPr marL="630000">
              <a:buClr>
                <a:schemeClr val="accent2"/>
              </a:buClr>
              <a:buFont typeface="Courier New" pitchFamily="49" charset="0"/>
              <a:buChar char="o"/>
              <a:defRPr/>
            </a:lvl5pPr>
          </a:lstStyle>
          <a:p>
            <a:pPr lvl="0"/>
            <a:r>
              <a:rPr lang="en-US" dirty="0" smtClean="0"/>
              <a:t>Agenda Item/Divider Headline</a:t>
            </a:r>
          </a:p>
          <a:p>
            <a:pPr lvl="1"/>
            <a:r>
              <a:rPr lang="en-US" dirty="0" smtClean="0"/>
              <a:t>Details</a:t>
            </a:r>
          </a:p>
          <a:p>
            <a:pPr lvl="2"/>
            <a:r>
              <a:rPr lang="en-US" dirty="0" smtClean="0"/>
              <a:t>Third Level</a:t>
            </a:r>
          </a:p>
          <a:p>
            <a:pPr lvl="4"/>
            <a:r>
              <a:rPr lang="en-US" dirty="0" smtClean="0"/>
              <a:t>Fourth Level</a:t>
            </a:r>
          </a:p>
          <a:p>
            <a:endParaRPr lang="en-US" dirty="0" smtClean="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de-DE" dirty="0"/>
          </a:p>
        </p:txBody>
      </p:sp>
    </p:spTree>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Title and Text">
    <p:spTree>
      <p:nvGrpSpPr>
        <p:cNvPr id="1" name=""/>
        <p:cNvGrpSpPr/>
        <p:nvPr/>
      </p:nvGrpSpPr>
      <p:grpSpPr>
        <a:xfrm>
          <a:off x="0" y="0"/>
          <a:ext cx="0" cy="0"/>
          <a:chOff x="0" y="0"/>
          <a:chExt cx="0" cy="0"/>
        </a:xfrm>
      </p:grpSpPr>
      <p:sp>
        <p:nvSpPr>
          <p:cNvPr id="12" name="Title 1"/>
          <p:cNvSpPr>
            <a:spLocks noGrp="1"/>
          </p:cNvSpPr>
          <p:nvPr>
            <p:ph type="title" hasCustomPrompt="1"/>
          </p:nvPr>
        </p:nvSpPr>
        <p:spPr>
          <a:xfrm>
            <a:off x="324000" y="324000"/>
            <a:ext cx="8496000" cy="756000"/>
          </a:xfrm>
        </p:spPr>
        <p:txBody>
          <a:bodyPr/>
          <a:lstStyle/>
          <a:p>
            <a:r>
              <a:rPr lang="en-US" noProof="0" dirty="0" smtClean="0"/>
              <a:t>Insert page title</a:t>
            </a:r>
            <a:endParaRPr lang="en-US" dirty="0"/>
          </a:p>
        </p:txBody>
      </p:sp>
      <p:sp>
        <p:nvSpPr>
          <p:cNvPr id="13" name="Text Placeholder 3"/>
          <p:cNvSpPr>
            <a:spLocks noGrp="1"/>
          </p:cNvSpPr>
          <p:nvPr>
            <p:ph type="body" sz="quarter" idx="10" hasCustomPrompt="1"/>
          </p:nvPr>
        </p:nvSpPr>
        <p:spPr>
          <a:xfrm>
            <a:off x="324006" y="1690689"/>
            <a:ext cx="8494713" cy="4391027"/>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8" name="TextBox 7"/>
          <p:cNvSpPr txBox="1"/>
          <p:nvPr userDrawn="1"/>
        </p:nvSpPr>
        <p:spPr>
          <a:xfrm>
            <a:off x="325400" y="1610687"/>
            <a:ext cx="8496000" cy="4652556"/>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1620"/>
              </a:spcBef>
              <a:spcAft>
                <a:spcPts val="0"/>
              </a:spcAft>
              <a:buClr>
                <a:srgbClr val="F0AB00"/>
              </a:buClr>
              <a:buSzPct val="80000"/>
              <a:buFontTx/>
              <a:buNone/>
              <a:tabLst/>
              <a:defRPr/>
            </a:pPr>
            <a:r>
              <a:rPr kumimoji="0" lang="en-US" sz="1800" b="1" i="0" u="none" strike="noStrike" kern="1200" cap="none" spc="0" normalizeH="0" baseline="0" noProof="0" dirty="0" smtClean="0">
                <a:ln>
                  <a:noFill/>
                </a:ln>
                <a:solidFill>
                  <a:srgbClr val="000000"/>
                </a:solidFill>
                <a:effectLst/>
                <a:uLnTx/>
                <a:uFillTx/>
                <a:latin typeface="Arial"/>
                <a:ea typeface="+mn-ea"/>
                <a:cs typeface="+mn-cs"/>
              </a:rPr>
              <a:t>Purpose</a:t>
            </a:r>
          </a:p>
          <a:p>
            <a:pPr marL="0" marR="0" lvl="1" indent="0" algn="l" defTabSz="914400" rtl="0" eaLnBrk="1" fontAlgn="auto" latinLnBrk="0" hangingPunct="1">
              <a:lnSpc>
                <a:spcPct val="100000"/>
              </a:lnSpc>
              <a:spcBef>
                <a:spcPts val="600"/>
              </a:spcBef>
              <a:spcAft>
                <a:spcPts val="0"/>
              </a:spcAft>
              <a:buClr>
                <a:srgbClr val="F0AB00"/>
              </a:buClr>
              <a:buSzPct val="80000"/>
              <a:buFont typeface="Wingdings" pitchFamily="2" charset="2"/>
              <a:buNone/>
              <a:tabLst/>
              <a:defRPr/>
            </a:pPr>
            <a:r>
              <a:rPr kumimoji="0" lang="en-US" sz="1600" b="0" i="0" u="none" strike="noStrike" kern="1200" cap="none" spc="0" normalizeH="0" baseline="0" noProof="0" dirty="0" smtClean="0">
                <a:ln>
                  <a:noFill/>
                </a:ln>
                <a:solidFill>
                  <a:srgbClr val="000000"/>
                </a:solidFill>
                <a:effectLst/>
                <a:uLnTx/>
                <a:uFillTx/>
                <a:latin typeface="Arial"/>
                <a:ea typeface="+mn-ea"/>
                <a:cs typeface="+mn-cs"/>
              </a:rPr>
              <a:t>Product road maps are designed to support the product adoption planning activities of SAP customers.  A product road map helps a customer match short term and long term goals with technology plans.  </a:t>
            </a:r>
          </a:p>
          <a:p>
            <a:pPr marL="0" marR="0" lvl="1" indent="0" algn="l" defTabSz="914400" rtl="0" eaLnBrk="1" fontAlgn="auto" latinLnBrk="0" hangingPunct="1">
              <a:lnSpc>
                <a:spcPct val="100000"/>
              </a:lnSpc>
              <a:spcBef>
                <a:spcPts val="600"/>
              </a:spcBef>
              <a:spcAft>
                <a:spcPts val="0"/>
              </a:spcAft>
              <a:buClr>
                <a:srgbClr val="F0AB00"/>
              </a:buClr>
              <a:buSzPct val="80000"/>
              <a:buFont typeface="Wingdings" pitchFamily="2" charset="2"/>
              <a:buNone/>
              <a:tabLst/>
              <a:defRPr/>
            </a:pPr>
            <a:r>
              <a:rPr kumimoji="0" lang="en-US" sz="1600" b="0" i="0" u="none" strike="noStrike" kern="1200" cap="none" spc="0" normalizeH="0" baseline="0" noProof="0" dirty="0" smtClean="0">
                <a:ln>
                  <a:noFill/>
                </a:ln>
                <a:solidFill>
                  <a:srgbClr val="000000"/>
                </a:solidFill>
                <a:effectLst/>
                <a:uLnTx/>
                <a:uFillTx/>
                <a:latin typeface="Arial"/>
                <a:ea typeface="+mn-ea"/>
                <a:cs typeface="+mn-cs"/>
              </a:rPr>
              <a:t>A product road map describes how the feature / function capabilities in an SAP product or technology are planned to progress over time, in general:</a:t>
            </a:r>
          </a:p>
          <a:p>
            <a:pPr marL="568325" marR="0" lvl="2" indent="-180975" algn="l" defTabSz="914400" rtl="0" eaLnBrk="1" fontAlgn="auto" latinLnBrk="0" hangingPunct="1">
              <a:lnSpc>
                <a:spcPct val="100000"/>
              </a:lnSpc>
              <a:spcBef>
                <a:spcPts val="400"/>
              </a:spcBef>
              <a:spcAft>
                <a:spcPts val="0"/>
              </a:spcAft>
              <a:buClr>
                <a:srgbClr val="F0AB00"/>
              </a:buClr>
              <a:buSzPct val="100000"/>
              <a:buFont typeface="Wingdings" pitchFamily="2" charset="2"/>
              <a:buChar char=""/>
              <a:tabLst/>
              <a:defRPr/>
            </a:pPr>
            <a:r>
              <a:rPr kumimoji="0" lang="en-US" sz="1400" b="0" i="0" u="none" strike="noStrike" kern="1200" cap="none" spc="0" normalizeH="0" baseline="0" noProof="0" dirty="0" smtClean="0">
                <a:ln>
                  <a:noFill/>
                </a:ln>
                <a:solidFill>
                  <a:srgbClr val="000000"/>
                </a:solidFill>
                <a:effectLst/>
                <a:uLnTx/>
                <a:uFillTx/>
                <a:latin typeface="Arial"/>
                <a:ea typeface="+mn-ea"/>
                <a:cs typeface="+mn-cs"/>
              </a:rPr>
              <a:t>Today = changes in the current release version  </a:t>
            </a:r>
          </a:p>
          <a:p>
            <a:pPr marL="568325" marR="0" lvl="2" indent="-180975" algn="l" defTabSz="914400" rtl="0" eaLnBrk="1" fontAlgn="auto" latinLnBrk="0" hangingPunct="1">
              <a:lnSpc>
                <a:spcPct val="100000"/>
              </a:lnSpc>
              <a:spcBef>
                <a:spcPts val="400"/>
              </a:spcBef>
              <a:spcAft>
                <a:spcPts val="0"/>
              </a:spcAft>
              <a:buClr>
                <a:srgbClr val="F0AB00"/>
              </a:buClr>
              <a:buSzPct val="100000"/>
              <a:buFont typeface="Wingdings" pitchFamily="2" charset="2"/>
              <a:buChar char=""/>
              <a:tabLst/>
              <a:defRPr/>
            </a:pPr>
            <a:r>
              <a:rPr kumimoji="0" lang="en-US" sz="1400" b="0" i="0" u="none" strike="noStrike" kern="1200" cap="none" spc="0" normalizeH="0" baseline="0" noProof="0" dirty="0" smtClean="0">
                <a:ln>
                  <a:noFill/>
                </a:ln>
                <a:solidFill>
                  <a:srgbClr val="000000"/>
                </a:solidFill>
                <a:effectLst/>
                <a:uLnTx/>
                <a:uFillTx/>
                <a:latin typeface="Arial"/>
                <a:ea typeface="+mn-ea"/>
                <a:cs typeface="+mn-cs"/>
              </a:rPr>
              <a:t>Planned Innovations = changes planned in upcoming development releases (next 12-18 months)</a:t>
            </a:r>
          </a:p>
          <a:p>
            <a:pPr marL="568325" marR="0" lvl="2" indent="-180975" algn="l" defTabSz="914400" rtl="0" eaLnBrk="1" fontAlgn="auto" latinLnBrk="0" hangingPunct="1">
              <a:lnSpc>
                <a:spcPct val="100000"/>
              </a:lnSpc>
              <a:spcBef>
                <a:spcPts val="400"/>
              </a:spcBef>
              <a:spcAft>
                <a:spcPts val="0"/>
              </a:spcAft>
              <a:buClr>
                <a:srgbClr val="F0AB00"/>
              </a:buClr>
              <a:buSzPct val="100000"/>
              <a:buFont typeface="Wingdings" pitchFamily="2" charset="2"/>
              <a:buChar char=""/>
              <a:tabLst/>
              <a:defRPr/>
            </a:pPr>
            <a:r>
              <a:rPr kumimoji="0" lang="en-US" sz="1400" b="0" i="0" u="none" strike="noStrike" kern="1200" cap="none" spc="0" normalizeH="0" baseline="0" noProof="0" dirty="0" smtClean="0">
                <a:ln>
                  <a:noFill/>
                </a:ln>
                <a:solidFill>
                  <a:srgbClr val="000000"/>
                </a:solidFill>
                <a:effectLst/>
                <a:uLnTx/>
                <a:uFillTx/>
                <a:latin typeface="Arial"/>
                <a:ea typeface="+mn-ea"/>
                <a:cs typeface="+mn-cs"/>
              </a:rPr>
              <a:t>Future Direction = proposed themes for a product or technology beyond the planned releases</a:t>
            </a:r>
          </a:p>
          <a:p>
            <a:pPr marL="0" marR="0" lvl="1" indent="0" algn="l" defTabSz="914400" rtl="0" eaLnBrk="1" fontAlgn="auto" latinLnBrk="0" hangingPunct="1">
              <a:lnSpc>
                <a:spcPct val="100000"/>
              </a:lnSpc>
              <a:spcBef>
                <a:spcPts val="600"/>
              </a:spcBef>
              <a:spcAft>
                <a:spcPts val="0"/>
              </a:spcAft>
              <a:buClr>
                <a:srgbClr val="F0AB00"/>
              </a:buClr>
              <a:buSzPct val="80000"/>
              <a:buFont typeface="Wingdings" pitchFamily="2" charset="2"/>
              <a:buNone/>
              <a:tabLst/>
              <a:defRPr/>
            </a:pPr>
            <a:r>
              <a:rPr kumimoji="0" lang="en-US" sz="1600" b="0" i="0" u="none" strike="noStrike" kern="1200" cap="none" spc="0" normalizeH="0" baseline="0" noProof="0" dirty="0" smtClean="0">
                <a:ln>
                  <a:noFill/>
                </a:ln>
                <a:solidFill>
                  <a:srgbClr val="000000"/>
                </a:solidFill>
                <a:effectLst/>
                <a:uLnTx/>
                <a:uFillTx/>
                <a:latin typeface="Arial"/>
                <a:ea typeface="+mn-ea"/>
                <a:cs typeface="+mn-cs"/>
              </a:rPr>
              <a:t>The product road maps are targeted for use by IT planners, enterprise architects, SAP Consulting, and SAP consulting partners.</a:t>
            </a:r>
          </a:p>
          <a:p>
            <a:pPr marL="0" marR="0" lvl="0" indent="0" algn="l" defTabSz="914400" rtl="0" eaLnBrk="1" fontAlgn="auto" latinLnBrk="0" hangingPunct="1">
              <a:lnSpc>
                <a:spcPct val="100000"/>
              </a:lnSpc>
              <a:spcBef>
                <a:spcPts val="1620"/>
              </a:spcBef>
              <a:spcAft>
                <a:spcPts val="0"/>
              </a:spcAft>
              <a:buClr>
                <a:srgbClr val="F0AB00"/>
              </a:buClr>
              <a:buSzPct val="80000"/>
              <a:buFontTx/>
              <a:buNone/>
              <a:tabLst/>
              <a:defRPr/>
            </a:pPr>
            <a:r>
              <a:rPr kumimoji="0" lang="en-US" sz="1800" b="1" i="0" u="none" strike="noStrike" kern="1200" cap="none" spc="0" normalizeH="0" baseline="0" noProof="0" dirty="0" smtClean="0">
                <a:ln>
                  <a:noFill/>
                </a:ln>
                <a:solidFill>
                  <a:srgbClr val="000000"/>
                </a:solidFill>
                <a:effectLst/>
                <a:uLnTx/>
                <a:uFillTx/>
                <a:latin typeface="Arial"/>
                <a:ea typeface="+mn-ea"/>
                <a:cs typeface="+mn-cs"/>
              </a:rPr>
              <a:t>Complementary resources</a:t>
            </a:r>
          </a:p>
          <a:p>
            <a:pPr marL="0" marR="0" lvl="1" indent="0" algn="l" defTabSz="914400" rtl="0" eaLnBrk="1" fontAlgn="auto" latinLnBrk="0" hangingPunct="1">
              <a:lnSpc>
                <a:spcPct val="100000"/>
              </a:lnSpc>
              <a:spcBef>
                <a:spcPts val="600"/>
              </a:spcBef>
              <a:spcAft>
                <a:spcPts val="0"/>
              </a:spcAft>
              <a:buClr>
                <a:srgbClr val="F0AB00"/>
              </a:buClr>
              <a:buSzPct val="80000"/>
              <a:buFont typeface="Wingdings" pitchFamily="2" charset="2"/>
              <a:buNone/>
              <a:tabLst/>
              <a:defRPr/>
            </a:pPr>
            <a:r>
              <a:rPr kumimoji="0" lang="en-US" sz="1600" b="0" i="0" u="none" strike="noStrike" kern="0" cap="none" spc="0" normalizeH="0" baseline="0" noProof="0" dirty="0" smtClean="0">
                <a:ln>
                  <a:noFill/>
                </a:ln>
                <a:solidFill>
                  <a:srgbClr val="000000"/>
                </a:solidFill>
                <a:effectLst/>
                <a:uLnTx/>
                <a:uFillTx/>
                <a:latin typeface="Arial"/>
                <a:ea typeface="Arial Unicode MS" pitchFamily="34" charset="-128"/>
                <a:cs typeface="Arial Unicode MS" pitchFamily="34" charset="-128"/>
              </a:rPr>
              <a:t>For a more general description of the business problems / processes being solved and supported by SAP, refer to Solution Road maps.</a:t>
            </a:r>
          </a:p>
          <a:p>
            <a:pPr marL="0" marR="0" lvl="1" indent="0" algn="l" defTabSz="914400" rtl="0" eaLnBrk="1" fontAlgn="auto" latinLnBrk="0" hangingPunct="1">
              <a:lnSpc>
                <a:spcPct val="100000"/>
              </a:lnSpc>
              <a:spcBef>
                <a:spcPts val="600"/>
              </a:spcBef>
              <a:spcAft>
                <a:spcPts val="0"/>
              </a:spcAft>
              <a:buClr>
                <a:srgbClr val="F0AB00"/>
              </a:buClr>
              <a:buSzPct val="80000"/>
              <a:buFont typeface="Wingdings" pitchFamily="2" charset="2"/>
              <a:buNone/>
              <a:tabLst/>
              <a:defRPr/>
            </a:pPr>
            <a:r>
              <a:rPr kumimoji="0" lang="en-US" sz="1600" b="0" i="0" u="none" strike="noStrike" kern="0" cap="none" spc="0" normalizeH="0" baseline="0" noProof="0" dirty="0" smtClean="0">
                <a:ln>
                  <a:noFill/>
                </a:ln>
                <a:solidFill>
                  <a:srgbClr val="000000"/>
                </a:solidFill>
                <a:effectLst/>
                <a:uLnTx/>
                <a:uFillTx/>
                <a:latin typeface="Arial"/>
                <a:ea typeface="Arial Unicode MS" pitchFamily="34" charset="-128"/>
                <a:cs typeface="Arial Unicode MS" pitchFamily="34" charset="-128"/>
              </a:rPr>
              <a:t>For more detailed technical information please refer to the Product Availability Matrix, Ramp-up Knowledge Transfer materials and product documentation.</a:t>
            </a:r>
            <a:endParaRPr kumimoji="0" lang="en-US" sz="1600" b="0" i="0" u="none" strike="noStrike" kern="1200" cap="none" spc="0" normalizeH="0" baseline="0" noProof="0" dirty="0">
              <a:ln>
                <a:noFill/>
              </a:ln>
              <a:solidFill>
                <a:srgbClr val="000000"/>
              </a:solidFill>
              <a:effectLst/>
              <a:uLnTx/>
              <a:uFillTx/>
              <a:latin typeface="Arial"/>
              <a:ea typeface="+mn-ea"/>
              <a:cs typeface="+mn-cs"/>
            </a:endParaRPr>
          </a:p>
        </p:txBody>
      </p:sp>
      <p:sp>
        <p:nvSpPr>
          <p:cNvPr id="6" name="Title 4"/>
          <p:cNvSpPr txBox="1">
            <a:spLocks/>
          </p:cNvSpPr>
          <p:nvPr userDrawn="1"/>
        </p:nvSpPr>
        <p:spPr bwMode="gray">
          <a:xfrm>
            <a:off x="325399" y="325399"/>
            <a:ext cx="8496000" cy="756000"/>
          </a:xfrm>
          <a:prstGeom prst="rect">
            <a:avLst/>
          </a:prstGeom>
        </p:spPr>
        <p:txBody>
          <a:bodyPr vert="horz" lIns="0" tIns="0" rIns="0" bIns="0" rtlCol="0" anchor="ctr" anchorCtr="0">
            <a:noAutofit/>
          </a:bodyPr>
          <a:lstStyle>
            <a:lvl1pPr algn="l" defTabSz="914400" rtl="0" eaLnBrk="1" latinLnBrk="0" hangingPunct="1">
              <a:spcBef>
                <a:spcPct val="0"/>
              </a:spcBef>
              <a:buNone/>
              <a:defRPr sz="2400" b="1" kern="1200">
                <a:solidFill>
                  <a:schemeClr val="accent2"/>
                </a:solidFill>
                <a:latin typeface="+mj-lt"/>
                <a:ea typeface="+mj-ea"/>
                <a:cs typeface="+mj-cs"/>
              </a:defRPr>
            </a:lvl1pPr>
          </a:lstStyle>
          <a:p>
            <a:r>
              <a:rPr lang="en-US" dirty="0" smtClean="0">
                <a:solidFill>
                  <a:schemeClr val="accent2"/>
                </a:solidFill>
              </a:rPr>
              <a:t>Introduction to product road maps</a:t>
            </a:r>
            <a:endParaRPr lang="en-US" dirty="0">
              <a:solidFill>
                <a:schemeClr val="accent2"/>
              </a:solidFill>
            </a:endParaRPr>
          </a:p>
        </p:txBody>
      </p:sp>
    </p:spTree>
    <p:extLst>
      <p:ext uri="{BB962C8B-B14F-4D97-AF65-F5344CB8AC3E}">
        <p14:creationId xmlns:p14="http://schemas.microsoft.com/office/powerpoint/2010/main" val="1548239380"/>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Title and Text: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1999"/>
            <a:ext cx="4165200" cy="4392000"/>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hasCustomPrompt="1"/>
          </p:nvPr>
        </p:nvSpPr>
        <p:spPr>
          <a:xfrm>
            <a:off x="4654800" y="1691999"/>
            <a:ext cx="4165200" cy="4392000"/>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4000" y="324000"/>
            <a:ext cx="8496000" cy="756000"/>
          </a:xfrm>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1999"/>
            <a:ext cx="2721600" cy="4392000"/>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hasCustomPrompt="1"/>
          </p:nvPr>
        </p:nvSpPr>
        <p:spPr>
          <a:xfrm>
            <a:off x="6098400" y="1691999"/>
            <a:ext cx="2721600" cy="4392000"/>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 Placeholder 3"/>
          <p:cNvSpPr>
            <a:spLocks noGrp="1"/>
          </p:cNvSpPr>
          <p:nvPr>
            <p:ph type="body" sz="quarter" idx="12" hasCustomPrompt="1"/>
          </p:nvPr>
        </p:nvSpPr>
        <p:spPr>
          <a:xfrm>
            <a:off x="3220725" y="1691999"/>
            <a:ext cx="2721600" cy="4392000"/>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5" name="Content Placeholder 4"/>
          <p:cNvSpPr>
            <a:spLocks noGrp="1"/>
          </p:cNvSpPr>
          <p:nvPr>
            <p:ph sz="quarter" idx="10" hasCustomPrompt="1"/>
          </p:nvPr>
        </p:nvSpPr>
        <p:spPr>
          <a:xfrm>
            <a:off x="327024" y="1690689"/>
            <a:ext cx="8493125" cy="4395787"/>
          </a:xfrm>
        </p:spPr>
        <p:txBody>
          <a:bodyPr/>
          <a:lstStyle>
            <a:lvl1pPr>
              <a:defRPr/>
            </a:lvl1pPr>
          </a:lstStyle>
          <a:p>
            <a:pPr lvl="0"/>
            <a:r>
              <a:rPr lang="en-US" noProof="0" dirty="0" smtClean="0"/>
              <a:t>Click to add content</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2" name="Title 1"/>
          <p:cNvSpPr>
            <a:spLocks noGrp="1"/>
          </p:cNvSpPr>
          <p:nvPr>
            <p:ph type="title" hasCustomPrompt="1"/>
          </p:nvPr>
        </p:nvSpPr>
        <p:spPr/>
        <p:txBody>
          <a:bodyPr/>
          <a:lstStyle/>
          <a:p>
            <a:r>
              <a:rPr lang="en-US" noProof="0" dirty="0" smtClean="0"/>
              <a:t>Insert page title</a:t>
            </a:r>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1"/>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BF9188A-5C18-402E-BFD5-BC1E1243CB65}" type="datetimeFigureOut">
              <a:rPr lang="en-US" smtClean="0"/>
              <a:pPr/>
              <a:t>7/31/2015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EFDB28-6F94-4C03-92C8-1D7C37805F02}" type="slidenum">
              <a:rPr lang="en-US" smtClean="0"/>
              <a:pPr/>
              <a:t>‹#›</a:t>
            </a:fld>
            <a:endParaRPr lang="en-US" dirty="0"/>
          </a:p>
        </p:txBody>
      </p:sp>
    </p:spTree>
    <p:extLst>
      <p:ext uri="{BB962C8B-B14F-4D97-AF65-F5344CB8AC3E}">
        <p14:creationId xmlns:p14="http://schemas.microsoft.com/office/powerpoint/2010/main" val="66274589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1_Blank">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Copyright">
    <p:spTree>
      <p:nvGrpSpPr>
        <p:cNvPr id="1" name=""/>
        <p:cNvGrpSpPr/>
        <p:nvPr/>
      </p:nvGrpSpPr>
      <p:grpSpPr>
        <a:xfrm>
          <a:off x="0" y="0"/>
          <a:ext cx="0" cy="0"/>
          <a:chOff x="0" y="0"/>
          <a:chExt cx="0" cy="0"/>
        </a:xfrm>
      </p:grpSpPr>
      <p:sp>
        <p:nvSpPr>
          <p:cNvPr id="11" name="TextBox 10"/>
          <p:cNvSpPr txBox="1"/>
          <p:nvPr userDrawn="1"/>
        </p:nvSpPr>
        <p:spPr bwMode="gray">
          <a:xfrm>
            <a:off x="324000" y="324000"/>
            <a:ext cx="5311198" cy="756000"/>
          </a:xfrm>
          <a:prstGeom prst="rect">
            <a:avLst/>
          </a:prstGeom>
        </p:spPr>
        <p:txBody>
          <a:bodyPr vert="horz" lIns="0" tIns="0" rIns="0" bIns="0" rtlCol="0" anchor="ctr" anchorCtr="0">
            <a:noAutofit/>
          </a:bodyPr>
          <a:lstStyle/>
          <a:p>
            <a:pPr algn="l" defTabSz="914400" rtl="0" eaLnBrk="1" latinLnBrk="0" hangingPunct="1">
              <a:spcBef>
                <a:spcPct val="0"/>
              </a:spcBef>
              <a:buNone/>
            </a:pPr>
            <a:r>
              <a:rPr lang="en-GB" sz="2400" b="1" kern="1200" noProof="0" dirty="0" smtClean="0">
                <a:solidFill>
                  <a:schemeClr val="accent2"/>
                </a:solidFill>
                <a:latin typeface="+mj-lt"/>
                <a:ea typeface="+mj-ea"/>
                <a:cs typeface="+mj-cs"/>
              </a:rPr>
              <a:t>© </a:t>
            </a:r>
            <a:r>
              <a:rPr lang="de-DE" sz="2400" b="1" kern="1200" noProof="0" dirty="0" smtClean="0">
                <a:solidFill>
                  <a:schemeClr val="accent2"/>
                </a:solidFill>
                <a:latin typeface="+mj-lt"/>
                <a:ea typeface="+mj-ea"/>
                <a:cs typeface="+mj-cs"/>
              </a:rPr>
              <a:t>2012 SAP AG. All rights reserved.</a:t>
            </a:r>
          </a:p>
        </p:txBody>
      </p:sp>
      <p:sp>
        <p:nvSpPr>
          <p:cNvPr id="5" name="TextBox 4"/>
          <p:cNvSpPr txBox="1"/>
          <p:nvPr userDrawn="1"/>
        </p:nvSpPr>
        <p:spPr bwMode="gray">
          <a:xfrm>
            <a:off x="324000" y="1673533"/>
            <a:ext cx="4165200" cy="4370427"/>
          </a:xfrm>
          <a:prstGeom prst="rect">
            <a:avLst/>
          </a:prstGeom>
          <a:noFill/>
        </p:spPr>
        <p:txBody>
          <a:bodyPr wrap="square" lIns="0" tIns="0" rIns="0" bIns="0" rtlCol="0">
            <a:spAutoFit/>
          </a:bodyPr>
          <a:lstStyle/>
          <a:p>
            <a:pPr marL="0" indent="0" algn="l" defTabSz="914400" rtl="0" eaLnBrk="1" latinLnBrk="0" hangingPunct="1">
              <a:lnSpc>
                <a:spcPct val="100000"/>
              </a:lnSpc>
              <a:spcBef>
                <a:spcPts val="600"/>
              </a:spcBef>
            </a:pPr>
            <a:r>
              <a:rPr lang="en-GB" sz="800" kern="1200" noProof="1" smtClean="0">
                <a:solidFill>
                  <a:schemeClr val="tx1"/>
                </a:solidFill>
                <a:latin typeface="Arial"/>
                <a:ea typeface="MS PGothic" pitchFamily="34" charset="-128"/>
                <a:cs typeface="+mn-cs"/>
              </a:rPr>
              <a:t>No part of this publication may be reproduced or transmitted in any form or for any purpose without the express permission of SAP AG. The information contained herein may be changed without prior notice.</a:t>
            </a:r>
          </a:p>
          <a:p>
            <a:pPr marL="0" indent="0" algn="l" defTabSz="914400" rtl="0" eaLnBrk="1" latinLnBrk="0" hangingPunct="1">
              <a:lnSpc>
                <a:spcPct val="100000"/>
              </a:lnSpc>
              <a:spcBef>
                <a:spcPts val="600"/>
              </a:spcBef>
            </a:pPr>
            <a:r>
              <a:rPr lang="en-GB" sz="800" kern="1200" noProof="1" smtClean="0">
                <a:solidFill>
                  <a:schemeClr val="tx1"/>
                </a:solidFill>
                <a:latin typeface="Arial"/>
                <a:ea typeface="MS PGothic" pitchFamily="34" charset="-128"/>
                <a:cs typeface="+mn-cs"/>
              </a:rPr>
              <a:t>Some software products marketed by SAP AG and its distributors contain proprietary software components of other software vendors.</a:t>
            </a:r>
          </a:p>
          <a:p>
            <a:pPr marL="0" indent="0" algn="l" defTabSz="914400" rtl="0" eaLnBrk="1" latinLnBrk="0" hangingPunct="1">
              <a:lnSpc>
                <a:spcPct val="100000"/>
              </a:lnSpc>
              <a:spcBef>
                <a:spcPts val="600"/>
              </a:spcBef>
            </a:pPr>
            <a:r>
              <a:rPr lang="en-GB" sz="800" kern="1200" noProof="1" smtClean="0">
                <a:solidFill>
                  <a:schemeClr val="tx1"/>
                </a:solidFill>
                <a:latin typeface="Arial"/>
                <a:ea typeface="MS PGothic" pitchFamily="34" charset="-128"/>
                <a:cs typeface="+mn-cs"/>
              </a:rPr>
              <a:t>Microsoft, Windows, Excel, Outlook, PowerPoint, Silverlight, and Visual Studio are registered trademarks of Microsoft Corporation. </a:t>
            </a:r>
          </a:p>
          <a:p>
            <a:pPr marL="0" indent="0" algn="l" defTabSz="914400" rtl="0" eaLnBrk="1" latinLnBrk="0" hangingPunct="1">
              <a:lnSpc>
                <a:spcPct val="100000"/>
              </a:lnSpc>
              <a:spcBef>
                <a:spcPts val="600"/>
              </a:spcBef>
            </a:pPr>
            <a:r>
              <a:rPr lang="en-GB" sz="800" kern="1200" noProof="1" smtClean="0">
                <a:solidFill>
                  <a:schemeClr val="tx1"/>
                </a:solidFill>
                <a:latin typeface="Arial"/>
                <a:ea typeface="MS PGothic" pitchFamily="34" charset="-128"/>
                <a:cs typeface="+mn-cs"/>
              </a:rPr>
              <a:t>IBM, DB2, DB2 Universal Database, System i, System i5, System p, System p5, System x, System z, System z10, z10, z/VM, z/OS, OS/390, zEnterprise, PowerVM, Power Architecture, Power Systems, POWER7, POWER6+, POWER6, POWER, PowerHA, pureScale, PowerPC, BladeCenter, System Storage, Storwize, XIV, GPFS, HACMP, RETAIN, DB2 Connect, RACF, Redbooks, OS/2, AIX, Intelligent Miner, WebSphere, Tivoli, Informix, and Smarter Planet are trademarks or registered trademarks of IBM Corporation.</a:t>
            </a:r>
          </a:p>
          <a:p>
            <a:pPr marL="0" indent="0" algn="l" defTabSz="914400" rtl="0" eaLnBrk="1" latinLnBrk="0" hangingPunct="1">
              <a:lnSpc>
                <a:spcPct val="100000"/>
              </a:lnSpc>
              <a:spcBef>
                <a:spcPts val="600"/>
              </a:spcBef>
            </a:pPr>
            <a:r>
              <a:rPr lang="en-GB" sz="800" kern="1200" noProof="1" smtClean="0">
                <a:solidFill>
                  <a:schemeClr val="tx1"/>
                </a:solidFill>
                <a:latin typeface="Arial"/>
                <a:ea typeface="MS PGothic" pitchFamily="34" charset="-128"/>
                <a:cs typeface="+mn-cs"/>
              </a:rPr>
              <a:t>Linux is the registered trademark of Linus Torvalds in the United States and other countries.</a:t>
            </a:r>
          </a:p>
          <a:p>
            <a:pPr marL="0" indent="0" algn="l" defTabSz="914400" rtl="0" eaLnBrk="1" latinLnBrk="0" hangingPunct="1">
              <a:lnSpc>
                <a:spcPct val="100000"/>
              </a:lnSpc>
              <a:spcBef>
                <a:spcPts val="600"/>
              </a:spcBef>
            </a:pPr>
            <a:r>
              <a:rPr lang="en-GB" sz="800" kern="1200" noProof="1" smtClean="0">
                <a:solidFill>
                  <a:schemeClr val="tx1"/>
                </a:solidFill>
                <a:latin typeface="Arial"/>
                <a:ea typeface="MS PGothic" pitchFamily="34" charset="-128"/>
                <a:cs typeface="+mn-cs"/>
              </a:rPr>
              <a:t>Adobe, the Adobe logo, Acrobat, PostScript, and Reader are trademarks or registered trademarks of Adobe Systems Incorporated in the United States and other countries.</a:t>
            </a:r>
          </a:p>
          <a:p>
            <a:pPr marL="0" indent="0" algn="l" defTabSz="914400" rtl="0" eaLnBrk="1" latinLnBrk="0" hangingPunct="1">
              <a:lnSpc>
                <a:spcPct val="100000"/>
              </a:lnSpc>
              <a:spcBef>
                <a:spcPts val="600"/>
              </a:spcBef>
            </a:pPr>
            <a:r>
              <a:rPr lang="en-GB" sz="800" kern="1200" noProof="1" smtClean="0">
                <a:solidFill>
                  <a:schemeClr val="tx1"/>
                </a:solidFill>
                <a:latin typeface="Arial"/>
                <a:ea typeface="MS PGothic" pitchFamily="34" charset="-128"/>
                <a:cs typeface="+mn-cs"/>
              </a:rPr>
              <a:t>Oracle and Java are registered trademarks of Oracle and its affiliates.</a:t>
            </a:r>
          </a:p>
          <a:p>
            <a:pPr marL="0" indent="0" algn="l" defTabSz="914400" rtl="0" eaLnBrk="1" latinLnBrk="0" hangingPunct="1">
              <a:lnSpc>
                <a:spcPct val="100000"/>
              </a:lnSpc>
              <a:spcBef>
                <a:spcPts val="600"/>
              </a:spcBef>
            </a:pPr>
            <a:r>
              <a:rPr lang="en-GB" sz="800" kern="1200" noProof="1" smtClean="0">
                <a:solidFill>
                  <a:schemeClr val="tx1"/>
                </a:solidFill>
                <a:latin typeface="Arial"/>
                <a:ea typeface="MS PGothic" pitchFamily="34" charset="-128"/>
                <a:cs typeface="+mn-cs"/>
              </a:rPr>
              <a:t>UNIX, X/Open, OSF/1, and Motif are registered trademarks of the Open Group.</a:t>
            </a:r>
          </a:p>
          <a:p>
            <a:pPr marL="0" indent="0" algn="l" defTabSz="914400" rtl="0" eaLnBrk="1" latinLnBrk="0" hangingPunct="1">
              <a:lnSpc>
                <a:spcPct val="100000"/>
              </a:lnSpc>
              <a:spcBef>
                <a:spcPts val="600"/>
              </a:spcBef>
            </a:pPr>
            <a:r>
              <a:rPr lang="en-GB" sz="800" kern="1200" noProof="1" smtClean="0">
                <a:solidFill>
                  <a:schemeClr val="tx1"/>
                </a:solidFill>
                <a:latin typeface="Arial"/>
                <a:ea typeface="MS PGothic" pitchFamily="34" charset="-128"/>
                <a:cs typeface="+mn-cs"/>
              </a:rPr>
              <a:t>Citrix, ICA, Program Neighborhood, MetaFrame, WinFrame, VideoFrame, and MultiWin </a:t>
            </a:r>
            <a:br>
              <a:rPr lang="en-GB" sz="800" kern="1200" noProof="1" smtClean="0">
                <a:solidFill>
                  <a:schemeClr val="tx1"/>
                </a:solidFill>
                <a:latin typeface="Arial"/>
                <a:ea typeface="MS PGothic" pitchFamily="34" charset="-128"/>
                <a:cs typeface="+mn-cs"/>
              </a:rPr>
            </a:br>
            <a:r>
              <a:rPr lang="en-GB" sz="800" kern="1200" noProof="1" smtClean="0">
                <a:solidFill>
                  <a:schemeClr val="tx1"/>
                </a:solidFill>
                <a:latin typeface="Arial"/>
                <a:ea typeface="MS PGothic" pitchFamily="34" charset="-128"/>
                <a:cs typeface="+mn-cs"/>
              </a:rPr>
              <a:t>are trademarks or registered trademarks of Citrix Systems Inc.</a:t>
            </a:r>
          </a:p>
          <a:p>
            <a:pPr marL="0" indent="0" algn="l" defTabSz="914400" rtl="0" eaLnBrk="1" latinLnBrk="0" hangingPunct="1">
              <a:lnSpc>
                <a:spcPct val="100000"/>
              </a:lnSpc>
              <a:spcBef>
                <a:spcPts val="600"/>
              </a:spcBef>
            </a:pPr>
            <a:r>
              <a:rPr lang="en-GB" sz="800" kern="1200" noProof="1" smtClean="0">
                <a:solidFill>
                  <a:schemeClr val="tx1"/>
                </a:solidFill>
                <a:latin typeface="Arial"/>
                <a:ea typeface="MS PGothic" pitchFamily="34" charset="-128"/>
                <a:cs typeface="+mn-cs"/>
              </a:rPr>
              <a:t>HTML, XML, XHTML, and W3C are trademarks or registered trademarks of W3C</a:t>
            </a:r>
            <a:r>
              <a:rPr lang="en-GB" sz="800" kern="1200" baseline="30000" noProof="1" smtClean="0">
                <a:solidFill>
                  <a:schemeClr val="tx1"/>
                </a:solidFill>
                <a:latin typeface="Arial"/>
                <a:ea typeface="MS PGothic" pitchFamily="34" charset="-128"/>
                <a:cs typeface="+mn-cs"/>
              </a:rPr>
              <a:t>®</a:t>
            </a:r>
            <a:r>
              <a:rPr lang="en-GB" sz="800" kern="1200" noProof="1" smtClean="0">
                <a:solidFill>
                  <a:schemeClr val="tx1"/>
                </a:solidFill>
                <a:latin typeface="Arial"/>
                <a:ea typeface="MS PGothic" pitchFamily="34" charset="-128"/>
                <a:cs typeface="+mn-cs"/>
              </a:rPr>
              <a:t>, </a:t>
            </a:r>
            <a:br>
              <a:rPr lang="en-GB" sz="800" kern="1200" noProof="1" smtClean="0">
                <a:solidFill>
                  <a:schemeClr val="tx1"/>
                </a:solidFill>
                <a:latin typeface="Arial"/>
                <a:ea typeface="MS PGothic" pitchFamily="34" charset="-128"/>
                <a:cs typeface="+mn-cs"/>
              </a:rPr>
            </a:br>
            <a:r>
              <a:rPr lang="en-GB" sz="800" kern="1200" noProof="1" smtClean="0">
                <a:solidFill>
                  <a:schemeClr val="tx1"/>
                </a:solidFill>
                <a:latin typeface="Arial"/>
                <a:ea typeface="MS PGothic" pitchFamily="34" charset="-128"/>
                <a:cs typeface="+mn-cs"/>
              </a:rPr>
              <a:t>World Wide Web Consortium, Massachusetts Institute of Technology. </a:t>
            </a:r>
          </a:p>
          <a:p>
            <a:pPr marL="0" marR="0" indent="0" algn="l" defTabSz="914400" rtl="0" eaLnBrk="1" fontAlgn="auto" latinLnBrk="0" hangingPunct="1">
              <a:lnSpc>
                <a:spcPct val="100000"/>
              </a:lnSpc>
              <a:spcBef>
                <a:spcPts val="600"/>
              </a:spcBef>
              <a:spcAft>
                <a:spcPts val="0"/>
              </a:spcAft>
              <a:buClrTx/>
              <a:buSzTx/>
              <a:buFontTx/>
              <a:buNone/>
              <a:tabLst/>
              <a:defRPr/>
            </a:pPr>
            <a:r>
              <a:rPr lang="en-GB" sz="800" kern="1200" noProof="1" smtClean="0">
                <a:solidFill>
                  <a:schemeClr val="tx1"/>
                </a:solidFill>
                <a:latin typeface="Arial"/>
                <a:ea typeface="MS PGothic" pitchFamily="34" charset="-128"/>
                <a:cs typeface="+mn-cs"/>
              </a:rPr>
              <a:t>Apple, App Store, iBooks, iPad, iPhone, iPhoto, iPod, iTunes, Multi-Touch, Objective-C, Retina, Safari, Siri, and Xcode are trademarks or registered trademarks of Apple Inc.</a:t>
            </a:r>
          </a:p>
          <a:p>
            <a:pPr marL="0" marR="0" indent="0" algn="l" defTabSz="914400" rtl="0" eaLnBrk="1" fontAlgn="auto" latinLnBrk="0" hangingPunct="1">
              <a:lnSpc>
                <a:spcPct val="100000"/>
              </a:lnSpc>
              <a:spcBef>
                <a:spcPts val="600"/>
              </a:spcBef>
              <a:spcAft>
                <a:spcPts val="0"/>
              </a:spcAft>
              <a:buClrTx/>
              <a:buSzTx/>
              <a:buFontTx/>
              <a:buNone/>
              <a:tabLst/>
              <a:defRPr/>
            </a:pPr>
            <a:r>
              <a:rPr lang="en-GB" sz="800" kern="1200" noProof="1" smtClean="0">
                <a:solidFill>
                  <a:schemeClr val="tx1"/>
                </a:solidFill>
                <a:latin typeface="Arial"/>
                <a:ea typeface="MS PGothic" pitchFamily="34" charset="-128"/>
                <a:cs typeface="+mn-cs"/>
              </a:rPr>
              <a:t>IOS is a registered trademark of Cisco Systems Inc.</a:t>
            </a:r>
          </a:p>
          <a:p>
            <a:pPr marL="0" marR="0" indent="0" algn="l" defTabSz="914400" rtl="0" eaLnBrk="1" fontAlgn="auto" latinLnBrk="0" hangingPunct="1">
              <a:lnSpc>
                <a:spcPct val="100000"/>
              </a:lnSpc>
              <a:spcBef>
                <a:spcPts val="600"/>
              </a:spcBef>
              <a:spcAft>
                <a:spcPts val="0"/>
              </a:spcAft>
              <a:buClrTx/>
              <a:buSzTx/>
              <a:buFontTx/>
              <a:buNone/>
              <a:tabLst/>
              <a:defRPr/>
            </a:pPr>
            <a:r>
              <a:rPr lang="en-GB" sz="800" kern="1200" noProof="1" smtClean="0">
                <a:solidFill>
                  <a:schemeClr val="tx1"/>
                </a:solidFill>
                <a:latin typeface="Arial"/>
                <a:ea typeface="MS PGothic" pitchFamily="34" charset="-128"/>
                <a:cs typeface="+mn-cs"/>
              </a:rPr>
              <a:t>RIM, BlackBerry, BBM, BlackBerry Curve, BlackBerry Bold, BlackBerry Pearl, BlackBerry Torch, BlackBerry Storm, BlackBerry Storm2, BlackBerry PlayBook, and BlackBerry App World are trademarks or registered trademarks of Research in Motion Limited.</a:t>
            </a:r>
          </a:p>
        </p:txBody>
      </p:sp>
      <p:sp>
        <p:nvSpPr>
          <p:cNvPr id="8" name="TextBox 7"/>
          <p:cNvSpPr txBox="1"/>
          <p:nvPr userDrawn="1"/>
        </p:nvSpPr>
        <p:spPr bwMode="gray">
          <a:xfrm>
            <a:off x="4654800" y="1673533"/>
            <a:ext cx="4165200" cy="4293483"/>
          </a:xfrm>
          <a:prstGeom prst="rect">
            <a:avLst/>
          </a:prstGeom>
          <a:noFill/>
        </p:spPr>
        <p:txBody>
          <a:bodyPr wrap="square" lIns="0" tIns="0" rIns="0" bIns="0" rtlCol="0">
            <a:spAutoFit/>
          </a:bodyPr>
          <a:lstStyle/>
          <a:p>
            <a:pPr marL="0" indent="0" algn="l" defTabSz="914400" rtl="0" eaLnBrk="1" latinLnBrk="0" hangingPunct="1">
              <a:lnSpc>
                <a:spcPct val="100000"/>
              </a:lnSpc>
              <a:spcBef>
                <a:spcPts val="600"/>
              </a:spcBef>
            </a:pPr>
            <a:r>
              <a:rPr lang="en-GB" sz="800" kern="1200" noProof="1" smtClean="0">
                <a:solidFill>
                  <a:schemeClr val="tx1"/>
                </a:solidFill>
                <a:latin typeface="Arial"/>
                <a:ea typeface="MS PGothic" pitchFamily="34" charset="-128"/>
                <a:cs typeface="+mn-cs"/>
              </a:rPr>
              <a:t>Google App Engine, Google Apps, Google Checkout, Google Data API, Google Maps, Google Mobile Ads, Google Mobile Updater, Google Mobile, Google Store, Google Sync, Google Updater, Google Voice, Google Mail, Gmail, YouTube, Dalvik and Android are trademarks or registered trademarks of Google Inc.</a:t>
            </a:r>
          </a:p>
          <a:p>
            <a:pPr marL="0" indent="0" algn="l" defTabSz="914400" rtl="0" eaLnBrk="1" latinLnBrk="0" hangingPunct="1">
              <a:lnSpc>
                <a:spcPct val="100000"/>
              </a:lnSpc>
              <a:spcBef>
                <a:spcPts val="600"/>
              </a:spcBef>
            </a:pPr>
            <a:r>
              <a:rPr lang="en-GB" sz="800" kern="1200" noProof="1" smtClean="0">
                <a:solidFill>
                  <a:schemeClr val="tx1"/>
                </a:solidFill>
                <a:latin typeface="Arial"/>
                <a:ea typeface="MS PGothic" pitchFamily="34" charset="-128"/>
                <a:cs typeface="+mn-cs"/>
              </a:rPr>
              <a:t>INTERMEC is a registered trademark of Intermec Technologies Corporation.</a:t>
            </a:r>
          </a:p>
          <a:p>
            <a:pPr marL="0" indent="0" algn="l" defTabSz="914400" rtl="0" eaLnBrk="1" latinLnBrk="0" hangingPunct="1">
              <a:lnSpc>
                <a:spcPct val="100000"/>
              </a:lnSpc>
              <a:spcBef>
                <a:spcPts val="600"/>
              </a:spcBef>
            </a:pPr>
            <a:r>
              <a:rPr lang="en-GB" sz="800" kern="1200" noProof="1" smtClean="0">
                <a:solidFill>
                  <a:schemeClr val="tx1"/>
                </a:solidFill>
                <a:latin typeface="Arial"/>
                <a:ea typeface="MS PGothic" pitchFamily="34" charset="-128"/>
                <a:cs typeface="+mn-cs"/>
              </a:rPr>
              <a:t>Wi-Fi is a registered trademark of Wi-Fi Alliance.</a:t>
            </a:r>
          </a:p>
          <a:p>
            <a:pPr marL="0" indent="0" algn="l" defTabSz="914400" rtl="0" eaLnBrk="1" latinLnBrk="0" hangingPunct="1">
              <a:lnSpc>
                <a:spcPct val="100000"/>
              </a:lnSpc>
              <a:spcBef>
                <a:spcPts val="600"/>
              </a:spcBef>
            </a:pPr>
            <a:r>
              <a:rPr lang="en-GB" sz="800" kern="1200" noProof="1" smtClean="0">
                <a:solidFill>
                  <a:schemeClr val="tx1"/>
                </a:solidFill>
                <a:latin typeface="Arial"/>
                <a:ea typeface="MS PGothic" pitchFamily="34" charset="-128"/>
                <a:cs typeface="+mn-cs"/>
              </a:rPr>
              <a:t>Bluetooth is a registered trademark of Bluetooth SIG Inc.</a:t>
            </a:r>
          </a:p>
          <a:p>
            <a:pPr marL="0" indent="0" algn="l" defTabSz="914400" rtl="0" eaLnBrk="1" latinLnBrk="0" hangingPunct="1">
              <a:lnSpc>
                <a:spcPct val="100000"/>
              </a:lnSpc>
              <a:spcBef>
                <a:spcPts val="600"/>
              </a:spcBef>
            </a:pPr>
            <a:r>
              <a:rPr lang="en-GB" sz="800" kern="1200" noProof="1" smtClean="0">
                <a:solidFill>
                  <a:schemeClr val="tx1"/>
                </a:solidFill>
                <a:latin typeface="Arial"/>
                <a:ea typeface="MS PGothic" pitchFamily="34" charset="-128"/>
                <a:cs typeface="+mn-cs"/>
              </a:rPr>
              <a:t>Motorola is a registered trademark of Motorola Trademark Holdings LLC. </a:t>
            </a:r>
          </a:p>
          <a:p>
            <a:pPr marL="0" indent="0" algn="l" defTabSz="914400" rtl="0" eaLnBrk="1" latinLnBrk="0" hangingPunct="1">
              <a:lnSpc>
                <a:spcPct val="100000"/>
              </a:lnSpc>
              <a:spcBef>
                <a:spcPts val="600"/>
              </a:spcBef>
            </a:pPr>
            <a:r>
              <a:rPr lang="en-GB" sz="800" kern="1200" noProof="1" smtClean="0">
                <a:solidFill>
                  <a:schemeClr val="tx1"/>
                </a:solidFill>
                <a:latin typeface="Arial"/>
                <a:ea typeface="MS PGothic" pitchFamily="34" charset="-128"/>
                <a:cs typeface="+mn-cs"/>
              </a:rPr>
              <a:t>Computop is a registered trademark of Computop Wirtschaftsinformatik GmbH.</a:t>
            </a:r>
          </a:p>
          <a:p>
            <a:pPr marL="0" indent="0" algn="l" defTabSz="914400" rtl="0" eaLnBrk="1" latinLnBrk="0" hangingPunct="1">
              <a:lnSpc>
                <a:spcPct val="100000"/>
              </a:lnSpc>
              <a:spcBef>
                <a:spcPts val="600"/>
              </a:spcBef>
            </a:pPr>
            <a:r>
              <a:rPr lang="en-GB" sz="800" kern="1200" noProof="1" smtClean="0">
                <a:solidFill>
                  <a:schemeClr val="tx1"/>
                </a:solidFill>
                <a:latin typeface="Arial"/>
                <a:ea typeface="MS PGothic" pitchFamily="34" charset="-128"/>
                <a:cs typeface="+mn-cs"/>
              </a:rPr>
              <a:t>SAP, R/3, SAP NetWeaver, Duet, PartnerEdge, ByDesign, SAP BusinessObjects Explorer, StreamWork, SAP HANA, and other SAP products and services mentioned herein as well as their respective logos are trademarks or registered trademarks of SAP AG in Germany and other countries.</a:t>
            </a:r>
          </a:p>
          <a:p>
            <a:pPr marL="0" indent="0" algn="l" defTabSz="914400" rtl="0" eaLnBrk="1" latinLnBrk="0" hangingPunct="1">
              <a:lnSpc>
                <a:spcPct val="100000"/>
              </a:lnSpc>
              <a:spcBef>
                <a:spcPts val="600"/>
              </a:spcBef>
            </a:pPr>
            <a:r>
              <a:rPr lang="en-GB" sz="800" kern="1200" noProof="1" smtClean="0">
                <a:solidFill>
                  <a:schemeClr val="tx1"/>
                </a:solidFill>
                <a:latin typeface="Arial"/>
                <a:ea typeface="MS PGothic" pitchFamily="34" charset="-128"/>
                <a:cs typeface="+mn-cs"/>
              </a:rPr>
              <a:t>Business Objects and the Business Objects logo, BusinessObjects, Crystal Reports, Crystal Decisions, Web Intelligence, Xcelsius, and other Business Objects products and services mentioned herein as well as their respective logos are trademarks or registered trademarks of Business Objects Software Ltd. Business Objects is an SAP company.</a:t>
            </a:r>
          </a:p>
          <a:p>
            <a:pPr marL="0" indent="0" algn="l" defTabSz="914400" rtl="0" eaLnBrk="1" latinLnBrk="0" hangingPunct="1">
              <a:lnSpc>
                <a:spcPct val="100000"/>
              </a:lnSpc>
              <a:spcBef>
                <a:spcPts val="600"/>
              </a:spcBef>
            </a:pPr>
            <a:r>
              <a:rPr lang="en-GB" sz="800" kern="1200" noProof="1" smtClean="0">
                <a:solidFill>
                  <a:schemeClr val="tx1"/>
                </a:solidFill>
                <a:latin typeface="Arial"/>
                <a:ea typeface="MS PGothic" pitchFamily="34" charset="-128"/>
                <a:cs typeface="+mn-cs"/>
              </a:rPr>
              <a:t>Sybase and Adaptive Server, iAnywhere, Sybase 365, SQL Anywhere, and other Sybase products and services mentioned herein as well as their respective logos are trademarks or registered trademarks of Sybase Inc. Sybase is an SAP company.</a:t>
            </a:r>
          </a:p>
          <a:p>
            <a:pPr marL="0" indent="0" algn="l" defTabSz="914400" rtl="0" eaLnBrk="1" latinLnBrk="0" hangingPunct="1">
              <a:lnSpc>
                <a:spcPct val="100000"/>
              </a:lnSpc>
              <a:spcBef>
                <a:spcPts val="600"/>
              </a:spcBef>
            </a:pPr>
            <a:r>
              <a:rPr lang="en-GB" sz="800" kern="1200" noProof="1" smtClean="0">
                <a:solidFill>
                  <a:schemeClr val="tx1"/>
                </a:solidFill>
                <a:latin typeface="Arial"/>
                <a:ea typeface="MS PGothic" pitchFamily="34" charset="-128"/>
                <a:cs typeface="+mn-cs"/>
              </a:rPr>
              <a:t>Crossgate, m@gic EDDY, B2B 360°, and B2B 360° Services are registered trademarks of Crossgate AG in Germany and other countries. Crossgate is an SAP company.</a:t>
            </a:r>
          </a:p>
          <a:p>
            <a:pPr marL="0" indent="0" algn="l" defTabSz="914400" rtl="0" eaLnBrk="1" latinLnBrk="0" hangingPunct="1">
              <a:lnSpc>
                <a:spcPct val="100000"/>
              </a:lnSpc>
              <a:spcBef>
                <a:spcPts val="600"/>
              </a:spcBef>
            </a:pPr>
            <a:r>
              <a:rPr lang="en-GB" sz="800" kern="1200" noProof="1" smtClean="0">
                <a:solidFill>
                  <a:schemeClr val="tx1"/>
                </a:solidFill>
                <a:latin typeface="Arial"/>
                <a:ea typeface="MS PGothic" pitchFamily="34" charset="-128"/>
                <a:cs typeface="+mn-cs"/>
              </a:rPr>
              <a:t>All other product and service names mentioned are the trademarks of their respective companies. Data contained in this document serves informational purposes only. National product specifications may vary.</a:t>
            </a:r>
          </a:p>
          <a:p>
            <a:pPr marL="0" indent="0" algn="l" defTabSz="914400" rtl="0" eaLnBrk="1" latinLnBrk="0" hangingPunct="1">
              <a:lnSpc>
                <a:spcPct val="100000"/>
              </a:lnSpc>
              <a:spcBef>
                <a:spcPts val="600"/>
              </a:spcBef>
            </a:pPr>
            <a:r>
              <a:rPr lang="en-GB" sz="800" kern="1200" noProof="1" smtClean="0">
                <a:solidFill>
                  <a:schemeClr val="tx1"/>
                </a:solidFill>
                <a:latin typeface="Arial"/>
                <a:ea typeface="MS PGothic" pitchFamily="34" charset="-128"/>
                <a:cs typeface="+mn-cs"/>
              </a:rPr>
              <a:t>The information in this document is proprietary to SAP. No part of this document may be reproduced, copied, or transmitted in any form or for any purpose without the express prior written permission of SAP AG.</a:t>
            </a:r>
          </a:p>
        </p:txBody>
      </p:sp>
    </p:spTree>
    <p:extLst>
      <p:ext uri="{BB962C8B-B14F-4D97-AF65-F5344CB8AC3E}">
        <p14:creationId xmlns:p14="http://schemas.microsoft.com/office/powerpoint/2010/main" val="71282322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Copyright german">
    <p:spTree>
      <p:nvGrpSpPr>
        <p:cNvPr id="1" name=""/>
        <p:cNvGrpSpPr/>
        <p:nvPr/>
      </p:nvGrpSpPr>
      <p:grpSpPr>
        <a:xfrm>
          <a:off x="0" y="0"/>
          <a:ext cx="0" cy="0"/>
          <a:chOff x="0" y="0"/>
          <a:chExt cx="0" cy="0"/>
        </a:xfrm>
      </p:grpSpPr>
      <p:sp>
        <p:nvSpPr>
          <p:cNvPr id="11" name="TextBox 10"/>
          <p:cNvSpPr txBox="1"/>
          <p:nvPr userDrawn="1"/>
        </p:nvSpPr>
        <p:spPr bwMode="gray">
          <a:xfrm>
            <a:off x="324000" y="324000"/>
            <a:ext cx="7359500" cy="756000"/>
          </a:xfrm>
          <a:prstGeom prst="rect">
            <a:avLst/>
          </a:prstGeom>
        </p:spPr>
        <p:txBody>
          <a:bodyPr vert="horz" lIns="0" tIns="0" rIns="0" bIns="0" rtlCol="0" anchor="ctr" anchorCtr="0">
            <a:noAutofit/>
          </a:bodyPr>
          <a:lstStyle/>
          <a:p>
            <a:pPr marL="0" marR="0" indent="0" algn="l" defTabSz="914400" rtl="0" eaLnBrk="1" fontAlgn="auto" latinLnBrk="0" hangingPunct="1">
              <a:lnSpc>
                <a:spcPct val="100000"/>
              </a:lnSpc>
              <a:spcBef>
                <a:spcPct val="0"/>
              </a:spcBef>
              <a:spcAft>
                <a:spcPts val="0"/>
              </a:spcAft>
              <a:buClrTx/>
              <a:buSzTx/>
              <a:buFontTx/>
              <a:buNone/>
              <a:tabLst/>
              <a:defRPr/>
            </a:pPr>
            <a:r>
              <a:rPr lang="en-GB" sz="2400" b="1" kern="1200" noProof="0" dirty="0" smtClean="0">
                <a:solidFill>
                  <a:schemeClr val="accent2"/>
                </a:solidFill>
                <a:latin typeface="+mj-lt"/>
                <a:ea typeface="+mj-ea"/>
                <a:cs typeface="+mj-cs"/>
              </a:rPr>
              <a:t>© </a:t>
            </a:r>
            <a:r>
              <a:rPr lang="de-DE" sz="2400" b="1" kern="1200" noProof="0" dirty="0" smtClean="0">
                <a:solidFill>
                  <a:schemeClr val="accent2"/>
                </a:solidFill>
                <a:latin typeface="+mj-lt"/>
                <a:ea typeface="+mj-ea"/>
                <a:cs typeface="+mj-cs"/>
              </a:rPr>
              <a:t>2012 SAP AG. Alle Rechte vorbehalten.</a:t>
            </a:r>
          </a:p>
        </p:txBody>
      </p:sp>
      <p:sp>
        <p:nvSpPr>
          <p:cNvPr id="6" name="TextBox 5"/>
          <p:cNvSpPr txBox="1"/>
          <p:nvPr userDrawn="1"/>
        </p:nvSpPr>
        <p:spPr bwMode="gray">
          <a:xfrm>
            <a:off x="324000" y="1692000"/>
            <a:ext cx="4165200" cy="4308872"/>
          </a:xfrm>
          <a:prstGeom prst="rect">
            <a:avLst/>
          </a:prstGeom>
          <a:noFill/>
        </p:spPr>
        <p:txBody>
          <a:bodyPr wrap="square" lIns="0" tIns="0" rIns="0" bIns="0" rtlCol="0">
            <a:spAutoFit/>
          </a:bodyPr>
          <a:lstStyle/>
          <a:p>
            <a:pPr marL="0" indent="0" algn="l" defTabSz="914400" rtl="0" eaLnBrk="1" latinLnBrk="0" hangingPunct="1">
              <a:lnSpc>
                <a:spcPct val="100000"/>
              </a:lnSpc>
              <a:spcBef>
                <a:spcPts val="400"/>
              </a:spcBef>
            </a:pPr>
            <a:r>
              <a:rPr lang="de-DE" sz="800" kern="1200" noProof="1" smtClean="0">
                <a:solidFill>
                  <a:schemeClr val="tx1"/>
                </a:solidFill>
                <a:latin typeface="Arial"/>
                <a:ea typeface="MS PGothic" pitchFamily="34" charset="-128"/>
                <a:cs typeface="+mn-cs"/>
              </a:rPr>
              <a:t>Weitergabe und Vervielfältigung dieser Publikation oder von Teilen daraus sind, zu welchem Zweck und in welcher Form auch immer, ohne die ausdrückliche schriftliche Genehmigung durch SAP AG nicht gestattet. In dieser Publikation enthaltene Informationen können ohne vorherige Ankündigung geändert werden.</a:t>
            </a:r>
          </a:p>
          <a:p>
            <a:pPr marL="0" indent="0" algn="l" defTabSz="914400" rtl="0" eaLnBrk="1" latinLnBrk="0" hangingPunct="1">
              <a:lnSpc>
                <a:spcPct val="100000"/>
              </a:lnSpc>
              <a:spcBef>
                <a:spcPts val="400"/>
              </a:spcBef>
            </a:pPr>
            <a:r>
              <a:rPr lang="de-DE" sz="800" kern="1200" noProof="1" smtClean="0">
                <a:solidFill>
                  <a:schemeClr val="tx1"/>
                </a:solidFill>
                <a:latin typeface="Arial"/>
                <a:ea typeface="MS PGothic" pitchFamily="34" charset="-128"/>
                <a:cs typeface="+mn-cs"/>
              </a:rPr>
              <a:t>Die von SAP AG oder deren Vertriebsfirmen angebotenen Softwareprodukte können Softwarekomponenten auch anderer Softwarehersteller enthalten.</a:t>
            </a:r>
          </a:p>
          <a:p>
            <a:pPr marL="0" indent="0" algn="l" defTabSz="914400" rtl="0" eaLnBrk="1" latinLnBrk="0" hangingPunct="1">
              <a:lnSpc>
                <a:spcPct val="100000"/>
              </a:lnSpc>
              <a:spcBef>
                <a:spcPts val="400"/>
              </a:spcBef>
            </a:pPr>
            <a:r>
              <a:rPr lang="de-DE" sz="800" kern="1200" noProof="1" smtClean="0">
                <a:solidFill>
                  <a:schemeClr val="tx1"/>
                </a:solidFill>
                <a:latin typeface="Arial"/>
                <a:ea typeface="MS PGothic" pitchFamily="34" charset="-128"/>
                <a:cs typeface="+mn-cs"/>
              </a:rPr>
              <a:t>Microsoft, Windows, Excel, Outlook, und PowerPoint sind eingetragene Marken der Microsoft Corporation. </a:t>
            </a:r>
          </a:p>
          <a:p>
            <a:pPr marL="0" indent="0" algn="l" defTabSz="914400" rtl="0" eaLnBrk="1" latinLnBrk="0" hangingPunct="1">
              <a:lnSpc>
                <a:spcPct val="100000"/>
              </a:lnSpc>
              <a:spcBef>
                <a:spcPts val="400"/>
              </a:spcBef>
            </a:pPr>
            <a:r>
              <a:rPr lang="de-DE" sz="800" kern="1200" noProof="1" smtClean="0">
                <a:solidFill>
                  <a:schemeClr val="tx1"/>
                </a:solidFill>
                <a:latin typeface="Arial"/>
                <a:ea typeface="MS PGothic" pitchFamily="34" charset="-128"/>
                <a:cs typeface="+mn-cs"/>
              </a:rPr>
              <a:t>IBM, DB2, DB2 Universal Database, System i, System i5, System p, System p5, System x, System z, System z10, z10, z/VM, z/OS, OS/390, zEnterprise, PowerVM, Power Architecture, Power Systems, POWER7, POWER6+, POWER6, POWER, PowerHA, pureScale, PowerPC, BladeCenter, System Storage, Storwize, XIV, GPFS, HACMP, RETAIN, DB2 Connect, RACF, Redbooks, OS/2, AIX, Intelligent Miner, WebSphere, Tivoli, Informix und Smarter Planet sind Marken oder eingetragene Marken der IBM Corporation.</a:t>
            </a:r>
          </a:p>
          <a:p>
            <a:pPr marL="0" indent="0" algn="l" defTabSz="914400" rtl="0" eaLnBrk="1" latinLnBrk="0" hangingPunct="1">
              <a:lnSpc>
                <a:spcPct val="100000"/>
              </a:lnSpc>
              <a:spcBef>
                <a:spcPts val="400"/>
              </a:spcBef>
            </a:pPr>
            <a:r>
              <a:rPr lang="de-DE" sz="800" kern="1200" noProof="1" smtClean="0">
                <a:solidFill>
                  <a:schemeClr val="tx1"/>
                </a:solidFill>
                <a:latin typeface="Arial"/>
                <a:ea typeface="MS PGothic" pitchFamily="34" charset="-128"/>
                <a:cs typeface="+mn-cs"/>
              </a:rPr>
              <a:t>Linux ist eine eingetragene Marke von Linus Torvalds in den USA und anderen Ländern.</a:t>
            </a:r>
          </a:p>
          <a:p>
            <a:pPr marL="0" indent="0" algn="l" defTabSz="914400" rtl="0" eaLnBrk="1" latinLnBrk="0" hangingPunct="1">
              <a:lnSpc>
                <a:spcPct val="100000"/>
              </a:lnSpc>
              <a:spcBef>
                <a:spcPts val="400"/>
              </a:spcBef>
            </a:pPr>
            <a:r>
              <a:rPr lang="de-DE" sz="800" kern="1200" noProof="1" smtClean="0">
                <a:solidFill>
                  <a:schemeClr val="tx1"/>
                </a:solidFill>
                <a:latin typeface="Arial"/>
                <a:ea typeface="MS PGothic" pitchFamily="34" charset="-128"/>
                <a:cs typeface="+mn-cs"/>
              </a:rPr>
              <a:t>Adobe, das Adobe-Logo, Acrobat, PostScript und Reader sind Marken oder eingetragene Marken von Adobe Systems Incorporated in den USA und/oder anderen Ländern.</a:t>
            </a:r>
          </a:p>
          <a:p>
            <a:pPr marL="0" indent="0" algn="l" defTabSz="914400" rtl="0" eaLnBrk="1" latinLnBrk="0" hangingPunct="1">
              <a:lnSpc>
                <a:spcPct val="100000"/>
              </a:lnSpc>
              <a:spcBef>
                <a:spcPts val="400"/>
              </a:spcBef>
            </a:pPr>
            <a:r>
              <a:rPr lang="de-DE" sz="800" kern="1200" noProof="1" smtClean="0">
                <a:solidFill>
                  <a:schemeClr val="tx1"/>
                </a:solidFill>
                <a:latin typeface="Arial"/>
                <a:ea typeface="MS PGothic" pitchFamily="34" charset="-128"/>
                <a:cs typeface="+mn-cs"/>
              </a:rPr>
              <a:t>Oracle und Java sind eingetragene Marken von Oracle und/oder ihrer Tochtergesellschaften. </a:t>
            </a:r>
          </a:p>
          <a:p>
            <a:pPr marL="0" indent="0" algn="l" defTabSz="914400" rtl="0" eaLnBrk="1" latinLnBrk="0" hangingPunct="1">
              <a:lnSpc>
                <a:spcPct val="100000"/>
              </a:lnSpc>
              <a:spcBef>
                <a:spcPts val="400"/>
              </a:spcBef>
            </a:pPr>
            <a:r>
              <a:rPr lang="de-DE" sz="800" kern="1200" noProof="1" smtClean="0">
                <a:solidFill>
                  <a:schemeClr val="tx1"/>
                </a:solidFill>
                <a:latin typeface="Arial"/>
                <a:ea typeface="MS PGothic" pitchFamily="34" charset="-128"/>
                <a:cs typeface="+mn-cs"/>
              </a:rPr>
              <a:t>UNIX, X/Open, OSF/1 und Motif sind eingetragene Marken der Open Group.</a:t>
            </a:r>
          </a:p>
          <a:p>
            <a:pPr marL="0" indent="0" algn="l" defTabSz="914400" rtl="0" eaLnBrk="1" latinLnBrk="0" hangingPunct="1">
              <a:lnSpc>
                <a:spcPct val="100000"/>
              </a:lnSpc>
              <a:spcBef>
                <a:spcPts val="400"/>
              </a:spcBef>
            </a:pPr>
            <a:r>
              <a:rPr lang="de-DE" sz="800" kern="1200" noProof="1" smtClean="0">
                <a:solidFill>
                  <a:schemeClr val="tx1"/>
                </a:solidFill>
                <a:latin typeface="Arial"/>
                <a:ea typeface="MS PGothic" pitchFamily="34" charset="-128"/>
                <a:cs typeface="+mn-cs"/>
              </a:rPr>
              <a:t>Citrix, ICA, Program Neighborhood, MetaFrame, WinFrame, VideoFrame und MultiWin </a:t>
            </a:r>
            <a:br>
              <a:rPr lang="de-DE" sz="800" kern="1200" noProof="1" smtClean="0">
                <a:solidFill>
                  <a:schemeClr val="tx1"/>
                </a:solidFill>
                <a:latin typeface="Arial"/>
                <a:ea typeface="MS PGothic" pitchFamily="34" charset="-128"/>
                <a:cs typeface="+mn-cs"/>
              </a:rPr>
            </a:br>
            <a:r>
              <a:rPr lang="de-DE" sz="800" kern="1200" noProof="1" smtClean="0">
                <a:solidFill>
                  <a:schemeClr val="tx1"/>
                </a:solidFill>
                <a:latin typeface="Arial"/>
                <a:ea typeface="MS PGothic" pitchFamily="34" charset="-128"/>
                <a:cs typeface="+mn-cs"/>
              </a:rPr>
              <a:t>sind Marken oder eingetragene Marken von Citrix Systems, Inc.</a:t>
            </a:r>
          </a:p>
          <a:p>
            <a:pPr marL="0" indent="0" algn="l" defTabSz="914400" rtl="0" eaLnBrk="1" latinLnBrk="0" hangingPunct="1">
              <a:lnSpc>
                <a:spcPct val="100000"/>
              </a:lnSpc>
              <a:spcBef>
                <a:spcPts val="400"/>
              </a:spcBef>
            </a:pPr>
            <a:r>
              <a:rPr lang="de-DE" sz="800" kern="1200" noProof="1" smtClean="0">
                <a:solidFill>
                  <a:schemeClr val="tx1"/>
                </a:solidFill>
                <a:latin typeface="Arial"/>
                <a:ea typeface="MS PGothic" pitchFamily="34" charset="-128"/>
                <a:cs typeface="+mn-cs"/>
              </a:rPr>
              <a:t>HTML, XML, XHTML und W3C sind Marken oder eingetragene Marken des W3C</a:t>
            </a:r>
            <a:r>
              <a:rPr lang="de-DE" sz="800" kern="1200" baseline="30000" noProof="1" smtClean="0">
                <a:solidFill>
                  <a:schemeClr val="tx1"/>
                </a:solidFill>
                <a:latin typeface="Arial"/>
                <a:ea typeface="MS PGothic" pitchFamily="34" charset="-128"/>
                <a:cs typeface="+mn-cs"/>
              </a:rPr>
              <a:t>®</a:t>
            </a:r>
            <a:r>
              <a:rPr lang="de-DE" sz="800" kern="1200" noProof="1" smtClean="0">
                <a:solidFill>
                  <a:schemeClr val="tx1"/>
                </a:solidFill>
                <a:latin typeface="Arial"/>
                <a:ea typeface="MS PGothic" pitchFamily="34" charset="-128"/>
                <a:cs typeface="+mn-cs"/>
              </a:rPr>
              <a:t>, </a:t>
            </a:r>
            <a:br>
              <a:rPr lang="de-DE" sz="800" kern="1200" noProof="1" smtClean="0">
                <a:solidFill>
                  <a:schemeClr val="tx1"/>
                </a:solidFill>
                <a:latin typeface="Arial"/>
                <a:ea typeface="MS PGothic" pitchFamily="34" charset="-128"/>
                <a:cs typeface="+mn-cs"/>
              </a:rPr>
            </a:br>
            <a:r>
              <a:rPr lang="de-DE" sz="800" kern="1200" noProof="1" smtClean="0">
                <a:solidFill>
                  <a:schemeClr val="tx1"/>
                </a:solidFill>
                <a:latin typeface="Arial"/>
                <a:ea typeface="MS PGothic" pitchFamily="34" charset="-128"/>
                <a:cs typeface="+mn-cs"/>
              </a:rPr>
              <a:t>World Wide Web Consortium, Massachusetts Institute of Technology. </a:t>
            </a:r>
          </a:p>
          <a:p>
            <a:pPr marL="0" indent="0" algn="l" defTabSz="914400" rtl="0" eaLnBrk="1" latinLnBrk="0" hangingPunct="1">
              <a:lnSpc>
                <a:spcPct val="100000"/>
              </a:lnSpc>
              <a:spcBef>
                <a:spcPts val="400"/>
              </a:spcBef>
            </a:pPr>
            <a:r>
              <a:rPr lang="de-DE" sz="800" kern="1200" noProof="1" smtClean="0">
                <a:solidFill>
                  <a:schemeClr val="tx1"/>
                </a:solidFill>
                <a:latin typeface="Arial"/>
                <a:ea typeface="MS PGothic" pitchFamily="34" charset="-128"/>
                <a:cs typeface="+mn-cs"/>
              </a:rPr>
              <a:t>Apple, App Store, iBooks, iPad, iPhone, iPhoto, iPod, iTunes, Multi-Touch, Objective-C, Retina, Safari, Siri und Xcode sind Marken oder eingetragene Marken der Apple Inc.</a:t>
            </a:r>
          </a:p>
          <a:p>
            <a:pPr marL="0" indent="0" algn="l" defTabSz="914400" rtl="0" eaLnBrk="1" latinLnBrk="0" hangingPunct="1">
              <a:lnSpc>
                <a:spcPct val="100000"/>
              </a:lnSpc>
              <a:spcBef>
                <a:spcPts val="400"/>
              </a:spcBef>
            </a:pPr>
            <a:r>
              <a:rPr lang="de-DE" sz="800" kern="1200" noProof="1" smtClean="0">
                <a:solidFill>
                  <a:schemeClr val="tx1"/>
                </a:solidFill>
                <a:latin typeface="Arial"/>
                <a:ea typeface="MS PGothic" pitchFamily="34" charset="-128"/>
                <a:cs typeface="+mn-cs"/>
              </a:rPr>
              <a:t>IOS ist eine eingetragene Marke von Cisco Systems Inc.</a:t>
            </a:r>
          </a:p>
          <a:p>
            <a:pPr marL="0" indent="0" algn="l" defTabSz="914400" rtl="0" eaLnBrk="1" latinLnBrk="0" hangingPunct="1">
              <a:lnSpc>
                <a:spcPct val="100000"/>
              </a:lnSpc>
              <a:spcBef>
                <a:spcPts val="400"/>
              </a:spcBef>
            </a:pPr>
            <a:r>
              <a:rPr lang="de-DE" sz="800" kern="1200" noProof="1" smtClean="0">
                <a:solidFill>
                  <a:schemeClr val="tx1"/>
                </a:solidFill>
                <a:latin typeface="Arial"/>
                <a:ea typeface="MS PGothic" pitchFamily="34" charset="-128"/>
                <a:cs typeface="+mn-cs"/>
              </a:rPr>
              <a:t>RIM, BlackBerry, BBM, BlackBerry Curve, BlackBerry Bold, BlackBerry Pearl, BlackBerry Torch, BlackBerry Storm, BlackBerry Storm2, BlackBerry PlayBook und BlackBerry App World sind Marken oder eingetragene Marken von Research in Motion Limited.</a:t>
            </a:r>
          </a:p>
        </p:txBody>
      </p:sp>
      <p:sp>
        <p:nvSpPr>
          <p:cNvPr id="7" name="TextBox 6"/>
          <p:cNvSpPr txBox="1"/>
          <p:nvPr userDrawn="1"/>
        </p:nvSpPr>
        <p:spPr bwMode="gray">
          <a:xfrm>
            <a:off x="4654800" y="1692003"/>
            <a:ext cx="4165200" cy="4503797"/>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400"/>
              </a:spcBef>
              <a:spcAft>
                <a:spcPts val="0"/>
              </a:spcAft>
              <a:buClrTx/>
              <a:buSzTx/>
              <a:buFontTx/>
              <a:buNone/>
              <a:tabLst/>
              <a:defRPr/>
            </a:pPr>
            <a:r>
              <a:rPr kumimoji="0" lang="de-DE" sz="800" b="0" i="0" u="none" strike="noStrike" kern="1200" cap="none" spc="0" normalizeH="0" baseline="0" noProof="1" smtClean="0">
                <a:ln>
                  <a:noFill/>
                </a:ln>
                <a:solidFill>
                  <a:srgbClr val="000000"/>
                </a:solidFill>
                <a:effectLst/>
                <a:uLnTx/>
                <a:uFillTx/>
                <a:latin typeface="Arial"/>
                <a:ea typeface="MS PGothic" pitchFamily="34" charset="-128"/>
                <a:cs typeface="+mn-cs"/>
              </a:rPr>
              <a:t>Google App Engine, Google Apps, Google Checkout, Google Data API, Google Maps, Google Mobile Ads, Google Mobile Updater, Google Mobile, Google Store, Google Sync, Google Updater, Google Voice, Google Mail, Gmail, YouTube, Dalvik und Android sind Marken oder eingetragene Marken von Google Inc.</a:t>
            </a:r>
          </a:p>
          <a:p>
            <a:pPr marL="0" marR="0" lvl="0" indent="0" algn="l" defTabSz="914400" rtl="0" eaLnBrk="1" fontAlgn="auto" latinLnBrk="0" hangingPunct="1">
              <a:lnSpc>
                <a:spcPct val="100000"/>
              </a:lnSpc>
              <a:spcBef>
                <a:spcPts val="400"/>
              </a:spcBef>
              <a:spcAft>
                <a:spcPts val="0"/>
              </a:spcAft>
              <a:buClrTx/>
              <a:buSzTx/>
              <a:buFontTx/>
              <a:buNone/>
              <a:tabLst/>
              <a:defRPr/>
            </a:pPr>
            <a:r>
              <a:rPr kumimoji="0" lang="de-DE" sz="800" b="0" i="0" u="none" strike="noStrike" kern="1200" cap="none" spc="0" normalizeH="0" baseline="0" noProof="1" smtClean="0">
                <a:ln>
                  <a:noFill/>
                </a:ln>
                <a:solidFill>
                  <a:srgbClr val="000000"/>
                </a:solidFill>
                <a:effectLst/>
                <a:uLnTx/>
                <a:uFillTx/>
                <a:latin typeface="Arial"/>
                <a:ea typeface="MS PGothic" pitchFamily="34" charset="-128"/>
                <a:cs typeface="+mn-cs"/>
              </a:rPr>
              <a:t>INTERMEC ist eine eingetragene Marke der Intermec Technologies Corporation.</a:t>
            </a:r>
          </a:p>
          <a:p>
            <a:pPr marL="0" marR="0" lvl="0" indent="0" algn="l" defTabSz="914400" rtl="0" eaLnBrk="1" fontAlgn="auto" latinLnBrk="0" hangingPunct="1">
              <a:lnSpc>
                <a:spcPct val="100000"/>
              </a:lnSpc>
              <a:spcBef>
                <a:spcPts val="400"/>
              </a:spcBef>
              <a:spcAft>
                <a:spcPts val="0"/>
              </a:spcAft>
              <a:buClrTx/>
              <a:buSzTx/>
              <a:buFontTx/>
              <a:buNone/>
              <a:tabLst/>
              <a:defRPr/>
            </a:pPr>
            <a:r>
              <a:rPr kumimoji="0" lang="de-DE" sz="800" b="0" i="0" u="none" strike="noStrike" kern="1200" cap="none" spc="0" normalizeH="0" baseline="0" noProof="1" smtClean="0">
                <a:ln>
                  <a:noFill/>
                </a:ln>
                <a:solidFill>
                  <a:srgbClr val="000000"/>
                </a:solidFill>
                <a:effectLst/>
                <a:uLnTx/>
                <a:uFillTx/>
                <a:latin typeface="Arial"/>
                <a:ea typeface="MS PGothic" pitchFamily="34" charset="-128"/>
                <a:cs typeface="+mn-cs"/>
              </a:rPr>
              <a:t>Wi-Fi ist eine eingetragene Marke der Wi-Fi Alliance.</a:t>
            </a:r>
          </a:p>
          <a:p>
            <a:pPr marL="0" marR="0" lvl="0" indent="0" algn="l" defTabSz="914400" rtl="0" eaLnBrk="1" fontAlgn="auto" latinLnBrk="0" hangingPunct="1">
              <a:lnSpc>
                <a:spcPct val="100000"/>
              </a:lnSpc>
              <a:spcBef>
                <a:spcPts val="400"/>
              </a:spcBef>
              <a:spcAft>
                <a:spcPts val="0"/>
              </a:spcAft>
              <a:buClrTx/>
              <a:buSzTx/>
              <a:buFontTx/>
              <a:buNone/>
              <a:tabLst/>
              <a:defRPr/>
            </a:pPr>
            <a:r>
              <a:rPr kumimoji="0" lang="de-DE" sz="800" b="0" i="0" u="none" strike="noStrike" kern="1200" cap="none" spc="0" normalizeH="0" baseline="0" noProof="1" smtClean="0">
                <a:ln>
                  <a:noFill/>
                </a:ln>
                <a:solidFill>
                  <a:srgbClr val="000000"/>
                </a:solidFill>
                <a:effectLst/>
                <a:uLnTx/>
                <a:uFillTx/>
                <a:latin typeface="Arial"/>
                <a:ea typeface="MS PGothic" pitchFamily="34" charset="-128"/>
                <a:cs typeface="+mn-cs"/>
              </a:rPr>
              <a:t>Bluetooth ist eine eingetragene Marke von Bluetooth SIG Inc.</a:t>
            </a:r>
          </a:p>
          <a:p>
            <a:pPr marL="0" marR="0" lvl="0" indent="0" algn="l" defTabSz="914400" rtl="0" eaLnBrk="1" fontAlgn="auto" latinLnBrk="0" hangingPunct="1">
              <a:lnSpc>
                <a:spcPct val="100000"/>
              </a:lnSpc>
              <a:spcBef>
                <a:spcPts val="400"/>
              </a:spcBef>
              <a:spcAft>
                <a:spcPts val="0"/>
              </a:spcAft>
              <a:buClrTx/>
              <a:buSzTx/>
              <a:buFontTx/>
              <a:buNone/>
              <a:tabLst/>
              <a:defRPr/>
            </a:pPr>
            <a:r>
              <a:rPr kumimoji="0" lang="de-DE" sz="800" b="0" i="0" u="none" strike="noStrike" kern="1200" cap="none" spc="0" normalizeH="0" baseline="0" noProof="1" smtClean="0">
                <a:ln>
                  <a:noFill/>
                </a:ln>
                <a:solidFill>
                  <a:srgbClr val="000000"/>
                </a:solidFill>
                <a:effectLst/>
                <a:uLnTx/>
                <a:uFillTx/>
                <a:latin typeface="Arial"/>
                <a:ea typeface="MS PGothic" pitchFamily="34" charset="-128"/>
                <a:cs typeface="+mn-cs"/>
              </a:rPr>
              <a:t>Motorola ist eine eingetragene Marke von Motorola Trademark Holdings, LLC. </a:t>
            </a:r>
          </a:p>
          <a:p>
            <a:pPr marL="0" marR="0" lvl="0" indent="0" algn="l" defTabSz="914400" rtl="0" eaLnBrk="1" fontAlgn="auto" latinLnBrk="0" hangingPunct="1">
              <a:lnSpc>
                <a:spcPct val="100000"/>
              </a:lnSpc>
              <a:spcBef>
                <a:spcPts val="400"/>
              </a:spcBef>
              <a:spcAft>
                <a:spcPts val="0"/>
              </a:spcAft>
              <a:buClrTx/>
              <a:buSzTx/>
              <a:buFontTx/>
              <a:buNone/>
              <a:tabLst/>
              <a:defRPr/>
            </a:pPr>
            <a:r>
              <a:rPr kumimoji="0" lang="de-DE" sz="800" b="0" i="0" u="none" strike="noStrike" kern="1200" cap="none" spc="0" normalizeH="0" baseline="0" noProof="1" smtClean="0">
                <a:ln>
                  <a:noFill/>
                </a:ln>
                <a:solidFill>
                  <a:srgbClr val="000000"/>
                </a:solidFill>
                <a:effectLst/>
                <a:uLnTx/>
                <a:uFillTx/>
                <a:latin typeface="Arial"/>
                <a:ea typeface="MS PGothic" pitchFamily="34" charset="-128"/>
                <a:cs typeface="+mn-cs"/>
              </a:rPr>
              <a:t>Computop ist eine eingetragene Marke der Computop Wirtschaftsinformatik GmbH.</a:t>
            </a:r>
          </a:p>
          <a:p>
            <a:pPr marL="0" marR="0" lvl="0" indent="0" algn="l" defTabSz="914400" rtl="0" eaLnBrk="1" fontAlgn="auto" latinLnBrk="0" hangingPunct="1">
              <a:lnSpc>
                <a:spcPct val="100000"/>
              </a:lnSpc>
              <a:spcBef>
                <a:spcPts val="400"/>
              </a:spcBef>
              <a:spcAft>
                <a:spcPts val="0"/>
              </a:spcAft>
              <a:buClrTx/>
              <a:buSzTx/>
              <a:buFontTx/>
              <a:buNone/>
              <a:tabLst/>
              <a:defRPr/>
            </a:pPr>
            <a:r>
              <a:rPr kumimoji="0" lang="de-DE" sz="800" b="0" i="0" u="none" strike="noStrike" kern="1200" cap="none" spc="0" normalizeH="0" baseline="0" noProof="1" smtClean="0">
                <a:ln>
                  <a:noFill/>
                </a:ln>
                <a:solidFill>
                  <a:srgbClr val="000000"/>
                </a:solidFill>
                <a:effectLst/>
                <a:uLnTx/>
                <a:uFillTx/>
                <a:latin typeface="Arial"/>
                <a:ea typeface="MS PGothic" pitchFamily="34" charset="-128"/>
                <a:cs typeface="+mn-cs"/>
              </a:rPr>
              <a:t>SAP, R/3, SAP NetWeaver, Duet, PartnerEdge, ByDesign, SAP BusinessObjects Explorer, StreamWork, SAP HANA und weitere im Text erwähnte SAP-Produkte und ­Dienstleistungen sowie die entsprechenden Logos sind Marken oder eingetragene Marken der SAP AG in Deutschland und anderen Ländern.</a:t>
            </a:r>
          </a:p>
          <a:p>
            <a:pPr marL="0" marR="0" lvl="0" indent="0" algn="l" defTabSz="914400" rtl="0" eaLnBrk="1" fontAlgn="auto" latinLnBrk="0" hangingPunct="1">
              <a:lnSpc>
                <a:spcPct val="100000"/>
              </a:lnSpc>
              <a:spcBef>
                <a:spcPts val="400"/>
              </a:spcBef>
              <a:spcAft>
                <a:spcPts val="0"/>
              </a:spcAft>
              <a:buClrTx/>
              <a:buSzTx/>
              <a:buFontTx/>
              <a:buNone/>
              <a:tabLst/>
              <a:defRPr/>
            </a:pPr>
            <a:r>
              <a:rPr kumimoji="0" lang="de-DE" sz="800" b="0" i="0" u="none" strike="noStrike" kern="1200" cap="none" spc="0" normalizeH="0" baseline="0" noProof="1" smtClean="0">
                <a:ln>
                  <a:noFill/>
                </a:ln>
                <a:solidFill>
                  <a:srgbClr val="000000"/>
                </a:solidFill>
                <a:effectLst/>
                <a:uLnTx/>
                <a:uFillTx/>
                <a:latin typeface="Arial"/>
                <a:ea typeface="MS PGothic" pitchFamily="34" charset="-128"/>
                <a:cs typeface="+mn-cs"/>
              </a:rPr>
              <a:t>Business Objects und das Business-Objects-Logo, BusinessObjects, Crystal Reports, Crystal Decisions, Web Intelligence, Xcelsius und andere im Text erwähnte Business-Objects-Produkte und ­Dienstleistungen sowie die entsprechenden Logos sind Marken </a:t>
            </a:r>
            <a:br>
              <a:rPr kumimoji="0" lang="de-DE" sz="800" b="0" i="0" u="none" strike="noStrike" kern="1200" cap="none" spc="0" normalizeH="0" baseline="0" noProof="1" smtClean="0">
                <a:ln>
                  <a:noFill/>
                </a:ln>
                <a:solidFill>
                  <a:srgbClr val="000000"/>
                </a:solidFill>
                <a:effectLst/>
                <a:uLnTx/>
                <a:uFillTx/>
                <a:latin typeface="Arial"/>
                <a:ea typeface="MS PGothic" pitchFamily="34" charset="-128"/>
                <a:cs typeface="+mn-cs"/>
              </a:rPr>
            </a:br>
            <a:r>
              <a:rPr kumimoji="0" lang="de-DE" sz="800" b="0" i="0" u="none" strike="noStrike" kern="1200" cap="none" spc="0" normalizeH="0" baseline="0" noProof="1" smtClean="0">
                <a:ln>
                  <a:noFill/>
                </a:ln>
                <a:solidFill>
                  <a:srgbClr val="000000"/>
                </a:solidFill>
                <a:effectLst/>
                <a:uLnTx/>
                <a:uFillTx/>
                <a:latin typeface="Arial"/>
                <a:ea typeface="MS PGothic" pitchFamily="34" charset="-128"/>
                <a:cs typeface="+mn-cs"/>
              </a:rPr>
              <a:t>oder eingetragene Marken der Business Objects Software Ltd. Business Objects ist ein Unternehmen der SAP AG.</a:t>
            </a:r>
          </a:p>
          <a:p>
            <a:pPr marL="0" marR="0" lvl="0" indent="0" algn="l" defTabSz="914400" rtl="0" eaLnBrk="1" fontAlgn="auto" latinLnBrk="0" hangingPunct="1">
              <a:lnSpc>
                <a:spcPct val="100000"/>
              </a:lnSpc>
              <a:spcBef>
                <a:spcPts val="400"/>
              </a:spcBef>
              <a:spcAft>
                <a:spcPts val="0"/>
              </a:spcAft>
              <a:buClrTx/>
              <a:buSzTx/>
              <a:buFontTx/>
              <a:buNone/>
              <a:tabLst/>
              <a:defRPr/>
            </a:pPr>
            <a:r>
              <a:rPr kumimoji="0" lang="de-DE" sz="800" b="0" i="0" u="none" strike="noStrike" kern="1200" cap="none" spc="0" normalizeH="0" baseline="0" noProof="1" smtClean="0">
                <a:ln>
                  <a:noFill/>
                </a:ln>
                <a:solidFill>
                  <a:srgbClr val="000000"/>
                </a:solidFill>
                <a:effectLst/>
                <a:uLnTx/>
                <a:uFillTx/>
                <a:latin typeface="Arial"/>
                <a:ea typeface="MS PGothic" pitchFamily="34" charset="-128"/>
                <a:cs typeface="+mn-cs"/>
              </a:rPr>
              <a:t>Sybase und Adaptive Server, iAnywhere, Sybase 365, SQL Anywhere und weitere im Text erwähnte Sybase-Produkte und -Dienstleistungen sowie die entsprechenden Logos sind Marken oder eingetragene Marken der Sybase Inc. Sybase ist ein Unternehmen der </a:t>
            </a:r>
            <a:br>
              <a:rPr kumimoji="0" lang="de-DE" sz="800" b="0" i="0" u="none" strike="noStrike" kern="1200" cap="none" spc="0" normalizeH="0" baseline="0" noProof="1" smtClean="0">
                <a:ln>
                  <a:noFill/>
                </a:ln>
                <a:solidFill>
                  <a:srgbClr val="000000"/>
                </a:solidFill>
                <a:effectLst/>
                <a:uLnTx/>
                <a:uFillTx/>
                <a:latin typeface="Arial"/>
                <a:ea typeface="MS PGothic" pitchFamily="34" charset="-128"/>
                <a:cs typeface="+mn-cs"/>
              </a:rPr>
            </a:br>
            <a:r>
              <a:rPr kumimoji="0" lang="de-DE" sz="800" b="0" i="0" u="none" strike="noStrike" kern="1200" cap="none" spc="0" normalizeH="0" baseline="0" noProof="1" smtClean="0">
                <a:ln>
                  <a:noFill/>
                </a:ln>
                <a:solidFill>
                  <a:srgbClr val="000000"/>
                </a:solidFill>
                <a:effectLst/>
                <a:uLnTx/>
                <a:uFillTx/>
                <a:latin typeface="Arial"/>
                <a:ea typeface="MS PGothic" pitchFamily="34" charset="-128"/>
                <a:cs typeface="+mn-cs"/>
              </a:rPr>
              <a:t>SAP AG.</a:t>
            </a:r>
          </a:p>
          <a:p>
            <a:pPr marL="0" marR="0" lvl="0" indent="0" algn="l" defTabSz="914400" rtl="0" eaLnBrk="1" fontAlgn="auto" latinLnBrk="0" hangingPunct="1">
              <a:lnSpc>
                <a:spcPct val="100000"/>
              </a:lnSpc>
              <a:spcBef>
                <a:spcPts val="400"/>
              </a:spcBef>
              <a:spcAft>
                <a:spcPts val="0"/>
              </a:spcAft>
              <a:buClrTx/>
              <a:buSzTx/>
              <a:buFontTx/>
              <a:buNone/>
              <a:tabLst/>
              <a:defRPr/>
            </a:pPr>
            <a:r>
              <a:rPr kumimoji="0" lang="de-DE" sz="800" b="0" i="0" u="none" strike="noStrike" kern="1200" cap="none" spc="0" normalizeH="0" baseline="0" noProof="1" smtClean="0">
                <a:ln>
                  <a:noFill/>
                </a:ln>
                <a:solidFill>
                  <a:srgbClr val="000000"/>
                </a:solidFill>
                <a:effectLst/>
                <a:uLnTx/>
                <a:uFillTx/>
                <a:latin typeface="Arial"/>
                <a:ea typeface="MS PGothic" pitchFamily="34" charset="-128"/>
                <a:cs typeface="+mn-cs"/>
              </a:rPr>
              <a:t>Crossgate, m@gic EDDY, B2B 360°, B2B 360°Services sind eingetragene Marken der Crossgate AG in Deutschland und anderen Ländern. Crossgate ist ein Unternehmen der SAP AG.</a:t>
            </a:r>
          </a:p>
          <a:p>
            <a:pPr marL="0" marR="0" lvl="0" indent="0" algn="l" defTabSz="914400" rtl="0" eaLnBrk="1" fontAlgn="auto" latinLnBrk="0" hangingPunct="1">
              <a:lnSpc>
                <a:spcPct val="100000"/>
              </a:lnSpc>
              <a:spcBef>
                <a:spcPts val="400"/>
              </a:spcBef>
              <a:spcAft>
                <a:spcPts val="0"/>
              </a:spcAft>
              <a:buClrTx/>
              <a:buSzTx/>
              <a:buFontTx/>
              <a:buNone/>
              <a:tabLst/>
              <a:defRPr/>
            </a:pPr>
            <a:r>
              <a:rPr kumimoji="0" lang="de-DE" sz="800" b="0" i="0" u="none" strike="noStrike" kern="1200" cap="none" spc="0" normalizeH="0" baseline="0" noProof="1" smtClean="0">
                <a:ln>
                  <a:noFill/>
                </a:ln>
                <a:solidFill>
                  <a:srgbClr val="000000"/>
                </a:solidFill>
                <a:effectLst/>
                <a:uLnTx/>
                <a:uFillTx/>
                <a:latin typeface="Arial"/>
                <a:ea typeface="MS PGothic" pitchFamily="34" charset="-128"/>
                <a:cs typeface="+mn-cs"/>
              </a:rPr>
              <a:t>Alle anderen Namen von Produkten und Dienstleistungen sind Marken der jeweiligen Firmen. Die Angaben im Text sind unverbindlich und dienen lediglich zu Informations-zwecken. Produkte können länderspezifische Unterschiede aufweisen.</a:t>
            </a:r>
          </a:p>
          <a:p>
            <a:pPr marL="0" marR="0" lvl="0" indent="0" algn="l" defTabSz="914400" rtl="0" eaLnBrk="1" fontAlgn="auto" latinLnBrk="0" hangingPunct="1">
              <a:lnSpc>
                <a:spcPct val="100000"/>
              </a:lnSpc>
              <a:spcBef>
                <a:spcPts val="400"/>
              </a:spcBef>
              <a:spcAft>
                <a:spcPts val="0"/>
              </a:spcAft>
              <a:buClrTx/>
              <a:buSzTx/>
              <a:buFontTx/>
              <a:buNone/>
              <a:tabLst/>
              <a:defRPr/>
            </a:pPr>
            <a:r>
              <a:rPr kumimoji="0" lang="de-DE" sz="800" b="0" i="0" u="none" strike="noStrike" kern="1200" cap="none" spc="0" normalizeH="0" baseline="0" noProof="1" smtClean="0">
                <a:ln>
                  <a:noFill/>
                </a:ln>
                <a:solidFill>
                  <a:srgbClr val="000000"/>
                </a:solidFill>
                <a:effectLst/>
                <a:uLnTx/>
                <a:uFillTx/>
                <a:latin typeface="Arial"/>
                <a:ea typeface="MS PGothic" pitchFamily="34" charset="-128"/>
                <a:cs typeface="+mn-cs"/>
              </a:rPr>
              <a:t>Die in dieser Publikation enthaltene Information ist Eigentum der SAP. Weitergabe und Vervielfältigung dieser Publikation oder von Teilen daraus sind, zu welchem Zweck und </a:t>
            </a:r>
            <a:br>
              <a:rPr kumimoji="0" lang="de-DE" sz="800" b="0" i="0" u="none" strike="noStrike" kern="1200" cap="none" spc="0" normalizeH="0" baseline="0" noProof="1" smtClean="0">
                <a:ln>
                  <a:noFill/>
                </a:ln>
                <a:solidFill>
                  <a:srgbClr val="000000"/>
                </a:solidFill>
                <a:effectLst/>
                <a:uLnTx/>
                <a:uFillTx/>
                <a:latin typeface="Arial"/>
                <a:ea typeface="MS PGothic" pitchFamily="34" charset="-128"/>
                <a:cs typeface="+mn-cs"/>
              </a:rPr>
            </a:br>
            <a:r>
              <a:rPr kumimoji="0" lang="de-DE" sz="800" b="0" i="0" u="none" strike="noStrike" kern="1200" cap="none" spc="0" normalizeH="0" baseline="0" noProof="1" smtClean="0">
                <a:ln>
                  <a:noFill/>
                </a:ln>
                <a:solidFill>
                  <a:srgbClr val="000000"/>
                </a:solidFill>
                <a:effectLst/>
                <a:uLnTx/>
                <a:uFillTx/>
                <a:latin typeface="Arial"/>
                <a:ea typeface="MS PGothic" pitchFamily="34" charset="-128"/>
                <a:cs typeface="+mn-cs"/>
              </a:rPr>
              <a:t>in welcher Form auch immer, nur mit ausdrücklicher schriftlicher Genehmigung durch </a:t>
            </a:r>
            <a:br>
              <a:rPr kumimoji="0" lang="de-DE" sz="800" b="0" i="0" u="none" strike="noStrike" kern="1200" cap="none" spc="0" normalizeH="0" baseline="0" noProof="1" smtClean="0">
                <a:ln>
                  <a:noFill/>
                </a:ln>
                <a:solidFill>
                  <a:srgbClr val="000000"/>
                </a:solidFill>
                <a:effectLst/>
                <a:uLnTx/>
                <a:uFillTx/>
                <a:latin typeface="Arial"/>
                <a:ea typeface="MS PGothic" pitchFamily="34" charset="-128"/>
                <a:cs typeface="+mn-cs"/>
              </a:rPr>
            </a:br>
            <a:r>
              <a:rPr kumimoji="0" lang="de-DE" sz="800" b="0" i="0" u="none" strike="noStrike" kern="1200" cap="none" spc="0" normalizeH="0" baseline="0" noProof="1" smtClean="0">
                <a:ln>
                  <a:noFill/>
                </a:ln>
                <a:solidFill>
                  <a:srgbClr val="000000"/>
                </a:solidFill>
                <a:effectLst/>
                <a:uLnTx/>
                <a:uFillTx/>
                <a:latin typeface="Arial"/>
                <a:ea typeface="MS PGothic" pitchFamily="34" charset="-128"/>
                <a:cs typeface="+mn-cs"/>
              </a:rPr>
              <a:t>SAP AG gestattet.</a:t>
            </a:r>
          </a:p>
        </p:txBody>
      </p:sp>
    </p:spTree>
    <p:extLst>
      <p:ext uri="{BB962C8B-B14F-4D97-AF65-F5344CB8AC3E}">
        <p14:creationId xmlns:p14="http://schemas.microsoft.com/office/powerpoint/2010/main" val="277107993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extslide Road Map">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6" y="1690689"/>
            <a:ext cx="8494713" cy="4391027"/>
          </a:xfrm>
        </p:spPr>
        <p:txBody>
          <a:bodyPr/>
          <a:lstStyle>
            <a:lvl1pPr>
              <a:defRPr sz="1600"/>
            </a:lvl1pPr>
            <a:lvl2pPr>
              <a:defRPr sz="1600"/>
            </a:lvl2pPr>
            <a:lvl3pPr>
              <a:defRPr sz="1400"/>
            </a:lvl3pPr>
            <a:lvl4pPr>
              <a:defRPr sz="1200"/>
            </a:lvl4pPr>
            <a:lvl5pPr>
              <a:defRPr sz="1200"/>
            </a:lvl5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roduct Description">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en-US" dirty="0"/>
          </a:p>
        </p:txBody>
      </p:sp>
      <p:sp>
        <p:nvSpPr>
          <p:cNvPr id="12" name="Text Placeholder 11"/>
          <p:cNvSpPr>
            <a:spLocks noGrp="1"/>
          </p:cNvSpPr>
          <p:nvPr>
            <p:ph type="body" sz="quarter" idx="12" hasCustomPrompt="1"/>
          </p:nvPr>
        </p:nvSpPr>
        <p:spPr>
          <a:xfrm>
            <a:off x="328613" y="1690689"/>
            <a:ext cx="8496000" cy="671512"/>
          </a:xfrm>
        </p:spPr>
        <p:txBody>
          <a:bodyPr/>
          <a:lstStyle>
            <a:lvl1pPr>
              <a:defRPr sz="1400" b="0">
                <a:solidFill>
                  <a:schemeClr val="tx1"/>
                </a:solidFill>
              </a:defRPr>
            </a:lvl1pPr>
            <a:lvl2pPr marL="269875" indent="-180000">
              <a:buSzPct val="100000"/>
              <a:buFont typeface="Wingdings" pitchFamily="2" charset="2"/>
              <a:buChar char=""/>
              <a:defRPr sz="1400"/>
            </a:lvl2pPr>
            <a:lvl3pPr>
              <a:defRPr sz="1400" baseline="0"/>
            </a:lvl3pPr>
          </a:lstStyle>
          <a:p>
            <a:pPr lvl="0"/>
            <a:r>
              <a:rPr lang="en-US" dirty="0" smtClean="0"/>
              <a:t>Add text</a:t>
            </a:r>
          </a:p>
          <a:p>
            <a:pPr lvl="1"/>
            <a:r>
              <a:rPr lang="en-US" dirty="0" smtClean="0"/>
              <a:t>Arial 14 pt: Here you can add a description but not more than 2 rows (optional)</a:t>
            </a:r>
          </a:p>
          <a:p>
            <a:pPr lvl="1"/>
            <a:r>
              <a:rPr lang="en-US" dirty="0" smtClean="0"/>
              <a:t>…</a:t>
            </a:r>
          </a:p>
        </p:txBody>
      </p:sp>
      <p:sp>
        <p:nvSpPr>
          <p:cNvPr id="13" name="Text Placeholder 3"/>
          <p:cNvSpPr>
            <a:spLocks noGrp="1"/>
          </p:cNvSpPr>
          <p:nvPr>
            <p:ph type="body" sz="quarter" idx="11" hasCustomPrompt="1"/>
          </p:nvPr>
        </p:nvSpPr>
        <p:spPr>
          <a:xfrm>
            <a:off x="323999" y="2536371"/>
            <a:ext cx="4165200" cy="3550104"/>
          </a:xfrm>
        </p:spPr>
        <p:txBody>
          <a:bodyPr/>
          <a:lstStyle>
            <a:lvl1pPr>
              <a:spcBef>
                <a:spcPts val="1200"/>
              </a:spcBef>
              <a:spcAft>
                <a:spcPts val="600"/>
              </a:spcAft>
              <a:defRPr sz="1600"/>
            </a:lvl1pPr>
            <a:lvl2pPr marL="270000" indent="-180000">
              <a:spcBef>
                <a:spcPts val="100"/>
              </a:spcBef>
              <a:spcAft>
                <a:spcPts val="100"/>
              </a:spcAft>
              <a:buSzPct val="100000"/>
              <a:buFont typeface="Wingdings" pitchFamily="2" charset="2"/>
              <a:buChar char=""/>
              <a:defRPr sz="1400"/>
            </a:lvl2pPr>
            <a:lvl3pPr>
              <a:defRPr sz="1400"/>
            </a:lvl3pPr>
            <a:lvl4pPr>
              <a:defRPr sz="1200"/>
            </a:lvl4pPr>
            <a:lvl5pPr>
              <a:defRPr sz="1200"/>
            </a:lvl5pPr>
          </a:lstStyle>
          <a:p>
            <a:pPr lvl="0"/>
            <a:r>
              <a:rPr lang="en-US" noProof="0" dirty="0" smtClean="0"/>
              <a:t>First level</a:t>
            </a:r>
          </a:p>
          <a:p>
            <a:pPr lvl="1"/>
            <a:r>
              <a:rPr lang="en-US" dirty="0" smtClean="0"/>
              <a:t>Third level</a:t>
            </a:r>
          </a:p>
        </p:txBody>
      </p:sp>
    </p:spTree>
  </p:cSld>
  <p:clrMapOvr>
    <a:masterClrMapping/>
  </p:clrMapOvr>
  <p:transition spd="med"/>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echnology Stack">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en-US" dirty="0"/>
          </a:p>
        </p:txBody>
      </p:sp>
      <p:sp>
        <p:nvSpPr>
          <p:cNvPr id="12" name="Text Placeholder 11"/>
          <p:cNvSpPr>
            <a:spLocks noGrp="1"/>
          </p:cNvSpPr>
          <p:nvPr>
            <p:ph type="body" sz="quarter" idx="12" hasCustomPrompt="1"/>
          </p:nvPr>
        </p:nvSpPr>
        <p:spPr>
          <a:xfrm>
            <a:off x="328613" y="1690692"/>
            <a:ext cx="8496000" cy="886257"/>
          </a:xfrm>
        </p:spPr>
        <p:txBody>
          <a:bodyPr/>
          <a:lstStyle>
            <a:lvl1pPr>
              <a:defRPr sz="1400" b="0">
                <a:solidFill>
                  <a:schemeClr val="tx1"/>
                </a:solidFill>
              </a:defRPr>
            </a:lvl1pPr>
            <a:lvl2pPr marL="269875" indent="-180000">
              <a:buSzPct val="100000"/>
              <a:buFont typeface="Wingdings" pitchFamily="2" charset="2"/>
              <a:buChar char=""/>
              <a:defRPr sz="1400"/>
            </a:lvl2pPr>
            <a:lvl3pPr>
              <a:defRPr sz="1400" baseline="0"/>
            </a:lvl3pPr>
          </a:lstStyle>
          <a:p>
            <a:pPr lvl="0"/>
            <a:r>
              <a:rPr lang="en-US" dirty="0" smtClean="0"/>
              <a:t>Add text</a:t>
            </a:r>
          </a:p>
          <a:p>
            <a:pPr lvl="1"/>
            <a:r>
              <a:rPr lang="en-US" dirty="0" smtClean="0"/>
              <a:t>Arial 14 pt: Here you can add a description but not more than 2 rows (optional)</a:t>
            </a:r>
          </a:p>
          <a:p>
            <a:pPr lvl="1"/>
            <a:r>
              <a:rPr lang="en-US" dirty="0" smtClean="0"/>
              <a:t>…</a:t>
            </a:r>
          </a:p>
        </p:txBody>
      </p:sp>
    </p:spTree>
  </p:cSld>
  <p:clrMapOvr>
    <a:masterClrMapping/>
  </p:clrMapOvr>
  <p:transition spd="med"/>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olution Today: Key Themes, Capabilities, and Innovations">
    <p:spTree>
      <p:nvGrpSpPr>
        <p:cNvPr id="1" name=""/>
        <p:cNvGrpSpPr/>
        <p:nvPr/>
      </p:nvGrpSpPr>
      <p:grpSpPr>
        <a:xfrm>
          <a:off x="0" y="0"/>
          <a:ext cx="0" cy="0"/>
          <a:chOff x="0" y="0"/>
          <a:chExt cx="0" cy="0"/>
        </a:xfrm>
      </p:grpSpPr>
      <p:sp>
        <p:nvSpPr>
          <p:cNvPr id="17" name="Freeform 16"/>
          <p:cNvSpPr/>
          <p:nvPr userDrawn="1"/>
        </p:nvSpPr>
        <p:spPr>
          <a:xfrm flipV="1">
            <a:off x="8444209" y="1690691"/>
            <a:ext cx="357671" cy="3889015"/>
          </a:xfrm>
          <a:custGeom>
            <a:avLst/>
            <a:gdLst>
              <a:gd name="connsiteX0" fmla="*/ 0 w 3108960"/>
              <a:gd name="connsiteY0" fmla="*/ 0 h 2838298"/>
              <a:gd name="connsiteX1" fmla="*/ 2611526 w 3108960"/>
              <a:gd name="connsiteY1" fmla="*/ 0 h 2838298"/>
              <a:gd name="connsiteX2" fmla="*/ 3108960 w 3108960"/>
              <a:gd name="connsiteY2" fmla="*/ 1419149 h 2838298"/>
              <a:gd name="connsiteX3" fmla="*/ 2626157 w 3108960"/>
              <a:gd name="connsiteY3" fmla="*/ 2838298 h 2838298"/>
              <a:gd name="connsiteX4" fmla="*/ 0 w 3108960"/>
              <a:gd name="connsiteY4" fmla="*/ 2838298 h 2838298"/>
              <a:gd name="connsiteX5" fmla="*/ 0 w 3108960"/>
              <a:gd name="connsiteY5" fmla="*/ 2838298 h 2838298"/>
              <a:gd name="connsiteX0" fmla="*/ 0 w 3108960"/>
              <a:gd name="connsiteY0" fmla="*/ 0 h 2838298"/>
              <a:gd name="connsiteX1" fmla="*/ 2611526 w 3108960"/>
              <a:gd name="connsiteY1" fmla="*/ 0 h 2838298"/>
              <a:gd name="connsiteX2" fmla="*/ 3108960 w 3108960"/>
              <a:gd name="connsiteY2" fmla="*/ 1419149 h 2838298"/>
              <a:gd name="connsiteX3" fmla="*/ 2626157 w 3108960"/>
              <a:gd name="connsiteY3" fmla="*/ 2838298 h 2838298"/>
              <a:gd name="connsiteX4" fmla="*/ 0 w 3108960"/>
              <a:gd name="connsiteY4" fmla="*/ 2838298 h 2838298"/>
              <a:gd name="connsiteX0" fmla="*/ 2611526 w 3108960"/>
              <a:gd name="connsiteY0" fmla="*/ 0 h 2838298"/>
              <a:gd name="connsiteX1" fmla="*/ 3108960 w 3108960"/>
              <a:gd name="connsiteY1" fmla="*/ 1419149 h 2838298"/>
              <a:gd name="connsiteX2" fmla="*/ 2626157 w 3108960"/>
              <a:gd name="connsiteY2" fmla="*/ 2838298 h 2838298"/>
              <a:gd name="connsiteX3" fmla="*/ 0 w 3108960"/>
              <a:gd name="connsiteY3" fmla="*/ 2838298 h 2838298"/>
              <a:gd name="connsiteX0" fmla="*/ 2611526 w 3108960"/>
              <a:gd name="connsiteY0" fmla="*/ 0 h 2838298"/>
              <a:gd name="connsiteX1" fmla="*/ 3108960 w 3108960"/>
              <a:gd name="connsiteY1" fmla="*/ 1419149 h 2838298"/>
              <a:gd name="connsiteX2" fmla="*/ 2874391 w 3108960"/>
              <a:gd name="connsiteY2" fmla="*/ 2833912 h 2838298"/>
              <a:gd name="connsiteX3" fmla="*/ 0 w 3108960"/>
              <a:gd name="connsiteY3" fmla="*/ 2838298 h 2838298"/>
              <a:gd name="connsiteX0" fmla="*/ 2874391 w 3108960"/>
              <a:gd name="connsiteY0" fmla="*/ 0 h 2857348"/>
              <a:gd name="connsiteX1" fmla="*/ 3108960 w 3108960"/>
              <a:gd name="connsiteY1" fmla="*/ 1438199 h 2857348"/>
              <a:gd name="connsiteX2" fmla="*/ 2874391 w 3108960"/>
              <a:gd name="connsiteY2" fmla="*/ 2852962 h 2857348"/>
              <a:gd name="connsiteX3" fmla="*/ 0 w 3108960"/>
              <a:gd name="connsiteY3" fmla="*/ 2857348 h 2857348"/>
              <a:gd name="connsiteX0" fmla="*/ 2874391 w 3108960"/>
              <a:gd name="connsiteY0" fmla="*/ 0 h 2857348"/>
              <a:gd name="connsiteX1" fmla="*/ 3108960 w 3108960"/>
              <a:gd name="connsiteY1" fmla="*/ 1438199 h 2857348"/>
              <a:gd name="connsiteX2" fmla="*/ 2789589 w 3108960"/>
              <a:gd name="connsiteY2" fmla="*/ 2852962 h 2857348"/>
              <a:gd name="connsiteX3" fmla="*/ 0 w 3108960"/>
              <a:gd name="connsiteY3" fmla="*/ 2857348 h 2857348"/>
              <a:gd name="connsiteX0" fmla="*/ 2874391 w 3108960"/>
              <a:gd name="connsiteY0" fmla="*/ 6125 h 2863473"/>
              <a:gd name="connsiteX1" fmla="*/ 2789589 w 3108960"/>
              <a:gd name="connsiteY1" fmla="*/ 0 h 2863473"/>
              <a:gd name="connsiteX2" fmla="*/ 3108960 w 3108960"/>
              <a:gd name="connsiteY2" fmla="*/ 1444324 h 2863473"/>
              <a:gd name="connsiteX3" fmla="*/ 2789589 w 3108960"/>
              <a:gd name="connsiteY3" fmla="*/ 2859087 h 2863473"/>
              <a:gd name="connsiteX4" fmla="*/ 0 w 3108960"/>
              <a:gd name="connsiteY4" fmla="*/ 2863473 h 2863473"/>
              <a:gd name="connsiteX0" fmla="*/ 2789589 w 3108960"/>
              <a:gd name="connsiteY0" fmla="*/ 0 h 2863473"/>
              <a:gd name="connsiteX1" fmla="*/ 3108960 w 3108960"/>
              <a:gd name="connsiteY1" fmla="*/ 1444324 h 2863473"/>
              <a:gd name="connsiteX2" fmla="*/ 2789589 w 3108960"/>
              <a:gd name="connsiteY2" fmla="*/ 2859087 h 2863473"/>
              <a:gd name="connsiteX3" fmla="*/ 0 w 3108960"/>
              <a:gd name="connsiteY3" fmla="*/ 2863473 h 2863473"/>
              <a:gd name="connsiteX0" fmla="*/ 2789589 w 3108960"/>
              <a:gd name="connsiteY0" fmla="*/ 0 h 2863473"/>
              <a:gd name="connsiteX1" fmla="*/ 3108960 w 3108960"/>
              <a:gd name="connsiteY1" fmla="*/ 1444324 h 2863473"/>
              <a:gd name="connsiteX2" fmla="*/ 2954966 w 3108960"/>
              <a:gd name="connsiteY2" fmla="*/ 2855185 h 2863473"/>
              <a:gd name="connsiteX3" fmla="*/ 0 w 3108960"/>
              <a:gd name="connsiteY3" fmla="*/ 2863473 h 2863473"/>
              <a:gd name="connsiteX0" fmla="*/ 2789589 w 3108960"/>
              <a:gd name="connsiteY0" fmla="*/ 0 h 2863473"/>
              <a:gd name="connsiteX1" fmla="*/ 2954966 w 3108960"/>
              <a:gd name="connsiteY1" fmla="*/ 0 h 2863473"/>
              <a:gd name="connsiteX2" fmla="*/ 3108960 w 3108960"/>
              <a:gd name="connsiteY2" fmla="*/ 1444324 h 2863473"/>
              <a:gd name="connsiteX3" fmla="*/ 2954966 w 3108960"/>
              <a:gd name="connsiteY3" fmla="*/ 2855185 h 2863473"/>
              <a:gd name="connsiteX4" fmla="*/ 0 w 3108960"/>
              <a:gd name="connsiteY4" fmla="*/ 2863473 h 2863473"/>
              <a:gd name="connsiteX0" fmla="*/ 2954966 w 3108960"/>
              <a:gd name="connsiteY0" fmla="*/ 0 h 2863473"/>
              <a:gd name="connsiteX1" fmla="*/ 3108960 w 3108960"/>
              <a:gd name="connsiteY1" fmla="*/ 1444324 h 2863473"/>
              <a:gd name="connsiteX2" fmla="*/ 2954966 w 3108960"/>
              <a:gd name="connsiteY2" fmla="*/ 2855185 h 2863473"/>
              <a:gd name="connsiteX3" fmla="*/ 0 w 3108960"/>
              <a:gd name="connsiteY3" fmla="*/ 2863473 h 2863473"/>
              <a:gd name="connsiteX0" fmla="*/ 2954966 w 3108960"/>
              <a:gd name="connsiteY0" fmla="*/ 0 h 2863473"/>
              <a:gd name="connsiteX1" fmla="*/ 2973328 w 3108960"/>
              <a:gd name="connsiteY1" fmla="*/ 134408 h 2863473"/>
              <a:gd name="connsiteX2" fmla="*/ 3108960 w 3108960"/>
              <a:gd name="connsiteY2" fmla="*/ 1444324 h 2863473"/>
              <a:gd name="connsiteX3" fmla="*/ 2954966 w 3108960"/>
              <a:gd name="connsiteY3" fmla="*/ 2855185 h 2863473"/>
              <a:gd name="connsiteX4" fmla="*/ 0 w 3108960"/>
              <a:gd name="connsiteY4" fmla="*/ 2863473 h 2863473"/>
              <a:gd name="connsiteX0" fmla="*/ 2973328 w 3108960"/>
              <a:gd name="connsiteY0" fmla="*/ 0 h 2729065"/>
              <a:gd name="connsiteX1" fmla="*/ 3108960 w 3108960"/>
              <a:gd name="connsiteY1" fmla="*/ 1309916 h 2729065"/>
              <a:gd name="connsiteX2" fmla="*/ 2954966 w 3108960"/>
              <a:gd name="connsiteY2" fmla="*/ 2720777 h 2729065"/>
              <a:gd name="connsiteX3" fmla="*/ 0 w 3108960"/>
              <a:gd name="connsiteY3" fmla="*/ 2729065 h 2729065"/>
              <a:gd name="connsiteX0" fmla="*/ 18362 w 153994"/>
              <a:gd name="connsiteY0" fmla="*/ 0 h 2720777"/>
              <a:gd name="connsiteX1" fmla="*/ 153994 w 153994"/>
              <a:gd name="connsiteY1" fmla="*/ 1309916 h 2720777"/>
              <a:gd name="connsiteX2" fmla="*/ 0 w 153994"/>
              <a:gd name="connsiteY2" fmla="*/ 2720777 h 2720777"/>
              <a:gd name="connsiteX0" fmla="*/ 18362 w 152058"/>
              <a:gd name="connsiteY0" fmla="*/ 0 h 2720777"/>
              <a:gd name="connsiteX1" fmla="*/ 152058 w 152058"/>
              <a:gd name="connsiteY1" fmla="*/ 1359842 h 2720777"/>
              <a:gd name="connsiteX2" fmla="*/ 0 w 152058"/>
              <a:gd name="connsiteY2" fmla="*/ 2720777 h 2720777"/>
            </a:gdLst>
            <a:ahLst/>
            <a:cxnLst>
              <a:cxn ang="0">
                <a:pos x="connsiteX0" y="connsiteY0"/>
              </a:cxn>
              <a:cxn ang="0">
                <a:pos x="connsiteX1" y="connsiteY1"/>
              </a:cxn>
              <a:cxn ang="0">
                <a:pos x="connsiteX2" y="connsiteY2"/>
              </a:cxn>
            </a:cxnLst>
            <a:rect l="l" t="t" r="r" b="b"/>
            <a:pathLst>
              <a:path w="152058" h="2720777">
                <a:moveTo>
                  <a:pt x="18362" y="0"/>
                </a:moveTo>
                <a:lnTo>
                  <a:pt x="152058" y="1359842"/>
                </a:lnTo>
                <a:lnTo>
                  <a:pt x="0" y="2720777"/>
                </a:lnTo>
              </a:path>
            </a:pathLst>
          </a:custGeom>
          <a:ln w="57150">
            <a:solidFill>
              <a:schemeClr val="accent2">
                <a:lumMod val="40000"/>
                <a:lumOff val="60000"/>
              </a:schemeClr>
            </a:solidFill>
          </a:ln>
          <a:effectLst/>
        </p:spPr>
        <p:style>
          <a:lnRef idx="1">
            <a:schemeClr val="accent1"/>
          </a:lnRef>
          <a:fillRef idx="0">
            <a:schemeClr val="accent1"/>
          </a:fillRef>
          <a:effectRef idx="0">
            <a:schemeClr val="accent1"/>
          </a:effectRef>
          <a:fontRef idx="minor">
            <a:schemeClr val="tx1"/>
          </a:fontRef>
        </p:style>
        <p:txBody>
          <a:bodyPr rtlCol="0" anchor="ctr"/>
          <a:lstStyle/>
          <a:p>
            <a:pPr marL="0" algn="ctr" defTabSz="914400" rtl="0" eaLnBrk="1" latinLnBrk="0" hangingPunct="1"/>
            <a:endParaRPr lang="en-US" sz="1800" kern="1200" dirty="0">
              <a:solidFill>
                <a:schemeClr val="tx1"/>
              </a:solidFill>
              <a:latin typeface="+mn-lt"/>
              <a:ea typeface="+mn-ea"/>
              <a:cs typeface="+mn-cs"/>
            </a:endParaRPr>
          </a:p>
        </p:txBody>
      </p:sp>
      <p:sp>
        <p:nvSpPr>
          <p:cNvPr id="19" name="Freeform 18"/>
          <p:cNvSpPr/>
          <p:nvPr userDrawn="1"/>
        </p:nvSpPr>
        <p:spPr>
          <a:xfrm flipV="1">
            <a:off x="5598518" y="1690691"/>
            <a:ext cx="357671" cy="3889015"/>
          </a:xfrm>
          <a:custGeom>
            <a:avLst/>
            <a:gdLst>
              <a:gd name="connsiteX0" fmla="*/ 0 w 3108960"/>
              <a:gd name="connsiteY0" fmla="*/ 0 h 2838298"/>
              <a:gd name="connsiteX1" fmla="*/ 2611526 w 3108960"/>
              <a:gd name="connsiteY1" fmla="*/ 0 h 2838298"/>
              <a:gd name="connsiteX2" fmla="*/ 3108960 w 3108960"/>
              <a:gd name="connsiteY2" fmla="*/ 1419149 h 2838298"/>
              <a:gd name="connsiteX3" fmla="*/ 2626157 w 3108960"/>
              <a:gd name="connsiteY3" fmla="*/ 2838298 h 2838298"/>
              <a:gd name="connsiteX4" fmla="*/ 0 w 3108960"/>
              <a:gd name="connsiteY4" fmla="*/ 2838298 h 2838298"/>
              <a:gd name="connsiteX5" fmla="*/ 0 w 3108960"/>
              <a:gd name="connsiteY5" fmla="*/ 2838298 h 2838298"/>
              <a:gd name="connsiteX0" fmla="*/ 0 w 3108960"/>
              <a:gd name="connsiteY0" fmla="*/ 0 h 2838298"/>
              <a:gd name="connsiteX1" fmla="*/ 2611526 w 3108960"/>
              <a:gd name="connsiteY1" fmla="*/ 0 h 2838298"/>
              <a:gd name="connsiteX2" fmla="*/ 3108960 w 3108960"/>
              <a:gd name="connsiteY2" fmla="*/ 1419149 h 2838298"/>
              <a:gd name="connsiteX3" fmla="*/ 2626157 w 3108960"/>
              <a:gd name="connsiteY3" fmla="*/ 2838298 h 2838298"/>
              <a:gd name="connsiteX4" fmla="*/ 0 w 3108960"/>
              <a:gd name="connsiteY4" fmla="*/ 2838298 h 2838298"/>
              <a:gd name="connsiteX0" fmla="*/ 2611526 w 3108960"/>
              <a:gd name="connsiteY0" fmla="*/ 0 h 2838298"/>
              <a:gd name="connsiteX1" fmla="*/ 3108960 w 3108960"/>
              <a:gd name="connsiteY1" fmla="*/ 1419149 h 2838298"/>
              <a:gd name="connsiteX2" fmla="*/ 2626157 w 3108960"/>
              <a:gd name="connsiteY2" fmla="*/ 2838298 h 2838298"/>
              <a:gd name="connsiteX3" fmla="*/ 0 w 3108960"/>
              <a:gd name="connsiteY3" fmla="*/ 2838298 h 2838298"/>
              <a:gd name="connsiteX0" fmla="*/ 2611526 w 3108960"/>
              <a:gd name="connsiteY0" fmla="*/ 0 h 2838298"/>
              <a:gd name="connsiteX1" fmla="*/ 3108960 w 3108960"/>
              <a:gd name="connsiteY1" fmla="*/ 1419149 h 2838298"/>
              <a:gd name="connsiteX2" fmla="*/ 2874391 w 3108960"/>
              <a:gd name="connsiteY2" fmla="*/ 2833912 h 2838298"/>
              <a:gd name="connsiteX3" fmla="*/ 0 w 3108960"/>
              <a:gd name="connsiteY3" fmla="*/ 2838298 h 2838298"/>
              <a:gd name="connsiteX0" fmla="*/ 2874391 w 3108960"/>
              <a:gd name="connsiteY0" fmla="*/ 0 h 2857348"/>
              <a:gd name="connsiteX1" fmla="*/ 3108960 w 3108960"/>
              <a:gd name="connsiteY1" fmla="*/ 1438199 h 2857348"/>
              <a:gd name="connsiteX2" fmla="*/ 2874391 w 3108960"/>
              <a:gd name="connsiteY2" fmla="*/ 2852962 h 2857348"/>
              <a:gd name="connsiteX3" fmla="*/ 0 w 3108960"/>
              <a:gd name="connsiteY3" fmla="*/ 2857348 h 2857348"/>
              <a:gd name="connsiteX0" fmla="*/ 2874391 w 3108960"/>
              <a:gd name="connsiteY0" fmla="*/ 0 h 2857348"/>
              <a:gd name="connsiteX1" fmla="*/ 3108960 w 3108960"/>
              <a:gd name="connsiteY1" fmla="*/ 1438199 h 2857348"/>
              <a:gd name="connsiteX2" fmla="*/ 2789589 w 3108960"/>
              <a:gd name="connsiteY2" fmla="*/ 2852962 h 2857348"/>
              <a:gd name="connsiteX3" fmla="*/ 0 w 3108960"/>
              <a:gd name="connsiteY3" fmla="*/ 2857348 h 2857348"/>
              <a:gd name="connsiteX0" fmla="*/ 2874391 w 3108960"/>
              <a:gd name="connsiteY0" fmla="*/ 6125 h 2863473"/>
              <a:gd name="connsiteX1" fmla="*/ 2789589 w 3108960"/>
              <a:gd name="connsiteY1" fmla="*/ 0 h 2863473"/>
              <a:gd name="connsiteX2" fmla="*/ 3108960 w 3108960"/>
              <a:gd name="connsiteY2" fmla="*/ 1444324 h 2863473"/>
              <a:gd name="connsiteX3" fmla="*/ 2789589 w 3108960"/>
              <a:gd name="connsiteY3" fmla="*/ 2859087 h 2863473"/>
              <a:gd name="connsiteX4" fmla="*/ 0 w 3108960"/>
              <a:gd name="connsiteY4" fmla="*/ 2863473 h 2863473"/>
              <a:gd name="connsiteX0" fmla="*/ 2789589 w 3108960"/>
              <a:gd name="connsiteY0" fmla="*/ 0 h 2863473"/>
              <a:gd name="connsiteX1" fmla="*/ 3108960 w 3108960"/>
              <a:gd name="connsiteY1" fmla="*/ 1444324 h 2863473"/>
              <a:gd name="connsiteX2" fmla="*/ 2789589 w 3108960"/>
              <a:gd name="connsiteY2" fmla="*/ 2859087 h 2863473"/>
              <a:gd name="connsiteX3" fmla="*/ 0 w 3108960"/>
              <a:gd name="connsiteY3" fmla="*/ 2863473 h 2863473"/>
              <a:gd name="connsiteX0" fmla="*/ 2789589 w 3108960"/>
              <a:gd name="connsiteY0" fmla="*/ 0 h 2863473"/>
              <a:gd name="connsiteX1" fmla="*/ 3108960 w 3108960"/>
              <a:gd name="connsiteY1" fmla="*/ 1444324 h 2863473"/>
              <a:gd name="connsiteX2" fmla="*/ 2954966 w 3108960"/>
              <a:gd name="connsiteY2" fmla="*/ 2855185 h 2863473"/>
              <a:gd name="connsiteX3" fmla="*/ 0 w 3108960"/>
              <a:gd name="connsiteY3" fmla="*/ 2863473 h 2863473"/>
              <a:gd name="connsiteX0" fmla="*/ 2789589 w 3108960"/>
              <a:gd name="connsiteY0" fmla="*/ 0 h 2863473"/>
              <a:gd name="connsiteX1" fmla="*/ 2954966 w 3108960"/>
              <a:gd name="connsiteY1" fmla="*/ 0 h 2863473"/>
              <a:gd name="connsiteX2" fmla="*/ 3108960 w 3108960"/>
              <a:gd name="connsiteY2" fmla="*/ 1444324 h 2863473"/>
              <a:gd name="connsiteX3" fmla="*/ 2954966 w 3108960"/>
              <a:gd name="connsiteY3" fmla="*/ 2855185 h 2863473"/>
              <a:gd name="connsiteX4" fmla="*/ 0 w 3108960"/>
              <a:gd name="connsiteY4" fmla="*/ 2863473 h 2863473"/>
              <a:gd name="connsiteX0" fmla="*/ 2954966 w 3108960"/>
              <a:gd name="connsiteY0" fmla="*/ 0 h 2863473"/>
              <a:gd name="connsiteX1" fmla="*/ 3108960 w 3108960"/>
              <a:gd name="connsiteY1" fmla="*/ 1444324 h 2863473"/>
              <a:gd name="connsiteX2" fmla="*/ 2954966 w 3108960"/>
              <a:gd name="connsiteY2" fmla="*/ 2855185 h 2863473"/>
              <a:gd name="connsiteX3" fmla="*/ 0 w 3108960"/>
              <a:gd name="connsiteY3" fmla="*/ 2863473 h 2863473"/>
              <a:gd name="connsiteX0" fmla="*/ 2954966 w 3108960"/>
              <a:gd name="connsiteY0" fmla="*/ 0 h 2863473"/>
              <a:gd name="connsiteX1" fmla="*/ 2973328 w 3108960"/>
              <a:gd name="connsiteY1" fmla="*/ 134408 h 2863473"/>
              <a:gd name="connsiteX2" fmla="*/ 3108960 w 3108960"/>
              <a:gd name="connsiteY2" fmla="*/ 1444324 h 2863473"/>
              <a:gd name="connsiteX3" fmla="*/ 2954966 w 3108960"/>
              <a:gd name="connsiteY3" fmla="*/ 2855185 h 2863473"/>
              <a:gd name="connsiteX4" fmla="*/ 0 w 3108960"/>
              <a:gd name="connsiteY4" fmla="*/ 2863473 h 2863473"/>
              <a:gd name="connsiteX0" fmla="*/ 2973328 w 3108960"/>
              <a:gd name="connsiteY0" fmla="*/ 0 h 2729065"/>
              <a:gd name="connsiteX1" fmla="*/ 3108960 w 3108960"/>
              <a:gd name="connsiteY1" fmla="*/ 1309916 h 2729065"/>
              <a:gd name="connsiteX2" fmla="*/ 2954966 w 3108960"/>
              <a:gd name="connsiteY2" fmla="*/ 2720777 h 2729065"/>
              <a:gd name="connsiteX3" fmla="*/ 0 w 3108960"/>
              <a:gd name="connsiteY3" fmla="*/ 2729065 h 2729065"/>
              <a:gd name="connsiteX0" fmla="*/ 18362 w 153994"/>
              <a:gd name="connsiteY0" fmla="*/ 0 h 2720777"/>
              <a:gd name="connsiteX1" fmla="*/ 153994 w 153994"/>
              <a:gd name="connsiteY1" fmla="*/ 1309916 h 2720777"/>
              <a:gd name="connsiteX2" fmla="*/ 0 w 153994"/>
              <a:gd name="connsiteY2" fmla="*/ 2720777 h 2720777"/>
              <a:gd name="connsiteX0" fmla="*/ 18362 w 152058"/>
              <a:gd name="connsiteY0" fmla="*/ 0 h 2720777"/>
              <a:gd name="connsiteX1" fmla="*/ 152058 w 152058"/>
              <a:gd name="connsiteY1" fmla="*/ 1359842 h 2720777"/>
              <a:gd name="connsiteX2" fmla="*/ 0 w 152058"/>
              <a:gd name="connsiteY2" fmla="*/ 2720777 h 2720777"/>
            </a:gdLst>
            <a:ahLst/>
            <a:cxnLst>
              <a:cxn ang="0">
                <a:pos x="connsiteX0" y="connsiteY0"/>
              </a:cxn>
              <a:cxn ang="0">
                <a:pos x="connsiteX1" y="connsiteY1"/>
              </a:cxn>
              <a:cxn ang="0">
                <a:pos x="connsiteX2" y="connsiteY2"/>
              </a:cxn>
            </a:cxnLst>
            <a:rect l="l" t="t" r="r" b="b"/>
            <a:pathLst>
              <a:path w="152058" h="2720777">
                <a:moveTo>
                  <a:pt x="18362" y="0"/>
                </a:moveTo>
                <a:lnTo>
                  <a:pt x="152058" y="1359842"/>
                </a:lnTo>
                <a:lnTo>
                  <a:pt x="0" y="2720777"/>
                </a:lnTo>
              </a:path>
            </a:pathLst>
          </a:custGeom>
          <a:ln w="57150">
            <a:solidFill>
              <a:schemeClr val="accent2">
                <a:lumMod val="40000"/>
                <a:lumOff val="60000"/>
              </a:schemeClr>
            </a:solidFill>
          </a:ln>
          <a:effectLst/>
        </p:spPr>
        <p:style>
          <a:lnRef idx="1">
            <a:schemeClr val="accent1"/>
          </a:lnRef>
          <a:fillRef idx="0">
            <a:schemeClr val="accent1"/>
          </a:fillRef>
          <a:effectRef idx="0">
            <a:schemeClr val="accent1"/>
          </a:effectRef>
          <a:fontRef idx="minor">
            <a:schemeClr val="tx1"/>
          </a:fontRef>
        </p:style>
        <p:txBody>
          <a:bodyPr rtlCol="0" anchor="ctr"/>
          <a:lstStyle/>
          <a:p>
            <a:pPr marL="0" algn="ctr" defTabSz="914400" rtl="0" eaLnBrk="1" latinLnBrk="0" hangingPunct="1"/>
            <a:endParaRPr lang="en-US" sz="1800" kern="1200" dirty="0">
              <a:solidFill>
                <a:schemeClr val="tx1"/>
              </a:solidFill>
              <a:latin typeface="+mn-lt"/>
              <a:ea typeface="+mn-ea"/>
              <a:cs typeface="+mn-cs"/>
            </a:endParaRPr>
          </a:p>
        </p:txBody>
      </p:sp>
      <p:sp>
        <p:nvSpPr>
          <p:cNvPr id="20" name="Freeform 19"/>
          <p:cNvSpPr/>
          <p:nvPr userDrawn="1"/>
        </p:nvSpPr>
        <p:spPr>
          <a:xfrm flipV="1">
            <a:off x="2754830" y="1690691"/>
            <a:ext cx="357671" cy="3889015"/>
          </a:xfrm>
          <a:custGeom>
            <a:avLst/>
            <a:gdLst>
              <a:gd name="connsiteX0" fmla="*/ 0 w 3108960"/>
              <a:gd name="connsiteY0" fmla="*/ 0 h 2838298"/>
              <a:gd name="connsiteX1" fmla="*/ 2611526 w 3108960"/>
              <a:gd name="connsiteY1" fmla="*/ 0 h 2838298"/>
              <a:gd name="connsiteX2" fmla="*/ 3108960 w 3108960"/>
              <a:gd name="connsiteY2" fmla="*/ 1419149 h 2838298"/>
              <a:gd name="connsiteX3" fmla="*/ 2626157 w 3108960"/>
              <a:gd name="connsiteY3" fmla="*/ 2838298 h 2838298"/>
              <a:gd name="connsiteX4" fmla="*/ 0 w 3108960"/>
              <a:gd name="connsiteY4" fmla="*/ 2838298 h 2838298"/>
              <a:gd name="connsiteX5" fmla="*/ 0 w 3108960"/>
              <a:gd name="connsiteY5" fmla="*/ 2838298 h 2838298"/>
              <a:gd name="connsiteX0" fmla="*/ 0 w 3108960"/>
              <a:gd name="connsiteY0" fmla="*/ 0 h 2838298"/>
              <a:gd name="connsiteX1" fmla="*/ 2611526 w 3108960"/>
              <a:gd name="connsiteY1" fmla="*/ 0 h 2838298"/>
              <a:gd name="connsiteX2" fmla="*/ 3108960 w 3108960"/>
              <a:gd name="connsiteY2" fmla="*/ 1419149 h 2838298"/>
              <a:gd name="connsiteX3" fmla="*/ 2626157 w 3108960"/>
              <a:gd name="connsiteY3" fmla="*/ 2838298 h 2838298"/>
              <a:gd name="connsiteX4" fmla="*/ 0 w 3108960"/>
              <a:gd name="connsiteY4" fmla="*/ 2838298 h 2838298"/>
              <a:gd name="connsiteX0" fmla="*/ 2611526 w 3108960"/>
              <a:gd name="connsiteY0" fmla="*/ 0 h 2838298"/>
              <a:gd name="connsiteX1" fmla="*/ 3108960 w 3108960"/>
              <a:gd name="connsiteY1" fmla="*/ 1419149 h 2838298"/>
              <a:gd name="connsiteX2" fmla="*/ 2626157 w 3108960"/>
              <a:gd name="connsiteY2" fmla="*/ 2838298 h 2838298"/>
              <a:gd name="connsiteX3" fmla="*/ 0 w 3108960"/>
              <a:gd name="connsiteY3" fmla="*/ 2838298 h 2838298"/>
              <a:gd name="connsiteX0" fmla="*/ 2611526 w 3108960"/>
              <a:gd name="connsiteY0" fmla="*/ 0 h 2838298"/>
              <a:gd name="connsiteX1" fmla="*/ 3108960 w 3108960"/>
              <a:gd name="connsiteY1" fmla="*/ 1419149 h 2838298"/>
              <a:gd name="connsiteX2" fmla="*/ 2874391 w 3108960"/>
              <a:gd name="connsiteY2" fmla="*/ 2833912 h 2838298"/>
              <a:gd name="connsiteX3" fmla="*/ 0 w 3108960"/>
              <a:gd name="connsiteY3" fmla="*/ 2838298 h 2838298"/>
              <a:gd name="connsiteX0" fmla="*/ 2874391 w 3108960"/>
              <a:gd name="connsiteY0" fmla="*/ 0 h 2857348"/>
              <a:gd name="connsiteX1" fmla="*/ 3108960 w 3108960"/>
              <a:gd name="connsiteY1" fmla="*/ 1438199 h 2857348"/>
              <a:gd name="connsiteX2" fmla="*/ 2874391 w 3108960"/>
              <a:gd name="connsiteY2" fmla="*/ 2852962 h 2857348"/>
              <a:gd name="connsiteX3" fmla="*/ 0 w 3108960"/>
              <a:gd name="connsiteY3" fmla="*/ 2857348 h 2857348"/>
              <a:gd name="connsiteX0" fmla="*/ 2874391 w 3108960"/>
              <a:gd name="connsiteY0" fmla="*/ 0 h 2857348"/>
              <a:gd name="connsiteX1" fmla="*/ 3108960 w 3108960"/>
              <a:gd name="connsiteY1" fmla="*/ 1438199 h 2857348"/>
              <a:gd name="connsiteX2" fmla="*/ 2789589 w 3108960"/>
              <a:gd name="connsiteY2" fmla="*/ 2852962 h 2857348"/>
              <a:gd name="connsiteX3" fmla="*/ 0 w 3108960"/>
              <a:gd name="connsiteY3" fmla="*/ 2857348 h 2857348"/>
              <a:gd name="connsiteX0" fmla="*/ 2874391 w 3108960"/>
              <a:gd name="connsiteY0" fmla="*/ 6125 h 2863473"/>
              <a:gd name="connsiteX1" fmla="*/ 2789589 w 3108960"/>
              <a:gd name="connsiteY1" fmla="*/ 0 h 2863473"/>
              <a:gd name="connsiteX2" fmla="*/ 3108960 w 3108960"/>
              <a:gd name="connsiteY2" fmla="*/ 1444324 h 2863473"/>
              <a:gd name="connsiteX3" fmla="*/ 2789589 w 3108960"/>
              <a:gd name="connsiteY3" fmla="*/ 2859087 h 2863473"/>
              <a:gd name="connsiteX4" fmla="*/ 0 w 3108960"/>
              <a:gd name="connsiteY4" fmla="*/ 2863473 h 2863473"/>
              <a:gd name="connsiteX0" fmla="*/ 2789589 w 3108960"/>
              <a:gd name="connsiteY0" fmla="*/ 0 h 2863473"/>
              <a:gd name="connsiteX1" fmla="*/ 3108960 w 3108960"/>
              <a:gd name="connsiteY1" fmla="*/ 1444324 h 2863473"/>
              <a:gd name="connsiteX2" fmla="*/ 2789589 w 3108960"/>
              <a:gd name="connsiteY2" fmla="*/ 2859087 h 2863473"/>
              <a:gd name="connsiteX3" fmla="*/ 0 w 3108960"/>
              <a:gd name="connsiteY3" fmla="*/ 2863473 h 2863473"/>
              <a:gd name="connsiteX0" fmla="*/ 2789589 w 3108960"/>
              <a:gd name="connsiteY0" fmla="*/ 0 h 2863473"/>
              <a:gd name="connsiteX1" fmla="*/ 3108960 w 3108960"/>
              <a:gd name="connsiteY1" fmla="*/ 1444324 h 2863473"/>
              <a:gd name="connsiteX2" fmla="*/ 2954966 w 3108960"/>
              <a:gd name="connsiteY2" fmla="*/ 2855185 h 2863473"/>
              <a:gd name="connsiteX3" fmla="*/ 0 w 3108960"/>
              <a:gd name="connsiteY3" fmla="*/ 2863473 h 2863473"/>
              <a:gd name="connsiteX0" fmla="*/ 2789589 w 3108960"/>
              <a:gd name="connsiteY0" fmla="*/ 0 h 2863473"/>
              <a:gd name="connsiteX1" fmla="*/ 2954966 w 3108960"/>
              <a:gd name="connsiteY1" fmla="*/ 0 h 2863473"/>
              <a:gd name="connsiteX2" fmla="*/ 3108960 w 3108960"/>
              <a:gd name="connsiteY2" fmla="*/ 1444324 h 2863473"/>
              <a:gd name="connsiteX3" fmla="*/ 2954966 w 3108960"/>
              <a:gd name="connsiteY3" fmla="*/ 2855185 h 2863473"/>
              <a:gd name="connsiteX4" fmla="*/ 0 w 3108960"/>
              <a:gd name="connsiteY4" fmla="*/ 2863473 h 2863473"/>
              <a:gd name="connsiteX0" fmla="*/ 2954966 w 3108960"/>
              <a:gd name="connsiteY0" fmla="*/ 0 h 2863473"/>
              <a:gd name="connsiteX1" fmla="*/ 3108960 w 3108960"/>
              <a:gd name="connsiteY1" fmla="*/ 1444324 h 2863473"/>
              <a:gd name="connsiteX2" fmla="*/ 2954966 w 3108960"/>
              <a:gd name="connsiteY2" fmla="*/ 2855185 h 2863473"/>
              <a:gd name="connsiteX3" fmla="*/ 0 w 3108960"/>
              <a:gd name="connsiteY3" fmla="*/ 2863473 h 2863473"/>
              <a:gd name="connsiteX0" fmla="*/ 2954966 w 3108960"/>
              <a:gd name="connsiteY0" fmla="*/ 0 h 2863473"/>
              <a:gd name="connsiteX1" fmla="*/ 2973328 w 3108960"/>
              <a:gd name="connsiteY1" fmla="*/ 134408 h 2863473"/>
              <a:gd name="connsiteX2" fmla="*/ 3108960 w 3108960"/>
              <a:gd name="connsiteY2" fmla="*/ 1444324 h 2863473"/>
              <a:gd name="connsiteX3" fmla="*/ 2954966 w 3108960"/>
              <a:gd name="connsiteY3" fmla="*/ 2855185 h 2863473"/>
              <a:gd name="connsiteX4" fmla="*/ 0 w 3108960"/>
              <a:gd name="connsiteY4" fmla="*/ 2863473 h 2863473"/>
              <a:gd name="connsiteX0" fmla="*/ 2973328 w 3108960"/>
              <a:gd name="connsiteY0" fmla="*/ 0 h 2729065"/>
              <a:gd name="connsiteX1" fmla="*/ 3108960 w 3108960"/>
              <a:gd name="connsiteY1" fmla="*/ 1309916 h 2729065"/>
              <a:gd name="connsiteX2" fmla="*/ 2954966 w 3108960"/>
              <a:gd name="connsiteY2" fmla="*/ 2720777 h 2729065"/>
              <a:gd name="connsiteX3" fmla="*/ 0 w 3108960"/>
              <a:gd name="connsiteY3" fmla="*/ 2729065 h 2729065"/>
              <a:gd name="connsiteX0" fmla="*/ 18362 w 153994"/>
              <a:gd name="connsiteY0" fmla="*/ 0 h 2720777"/>
              <a:gd name="connsiteX1" fmla="*/ 153994 w 153994"/>
              <a:gd name="connsiteY1" fmla="*/ 1309916 h 2720777"/>
              <a:gd name="connsiteX2" fmla="*/ 0 w 153994"/>
              <a:gd name="connsiteY2" fmla="*/ 2720777 h 2720777"/>
              <a:gd name="connsiteX0" fmla="*/ 18362 w 152058"/>
              <a:gd name="connsiteY0" fmla="*/ 0 h 2720777"/>
              <a:gd name="connsiteX1" fmla="*/ 152058 w 152058"/>
              <a:gd name="connsiteY1" fmla="*/ 1359842 h 2720777"/>
              <a:gd name="connsiteX2" fmla="*/ 0 w 152058"/>
              <a:gd name="connsiteY2" fmla="*/ 2720777 h 2720777"/>
            </a:gdLst>
            <a:ahLst/>
            <a:cxnLst>
              <a:cxn ang="0">
                <a:pos x="connsiteX0" y="connsiteY0"/>
              </a:cxn>
              <a:cxn ang="0">
                <a:pos x="connsiteX1" y="connsiteY1"/>
              </a:cxn>
              <a:cxn ang="0">
                <a:pos x="connsiteX2" y="connsiteY2"/>
              </a:cxn>
            </a:cxnLst>
            <a:rect l="l" t="t" r="r" b="b"/>
            <a:pathLst>
              <a:path w="152058" h="2720777">
                <a:moveTo>
                  <a:pt x="18362" y="0"/>
                </a:moveTo>
                <a:lnTo>
                  <a:pt x="152058" y="1359842"/>
                </a:lnTo>
                <a:lnTo>
                  <a:pt x="0" y="2720777"/>
                </a:lnTo>
              </a:path>
            </a:pathLst>
          </a:custGeom>
          <a:ln w="57150">
            <a:solidFill>
              <a:schemeClr val="accent1"/>
            </a:solidFill>
          </a:ln>
          <a:effectLst/>
        </p:spPr>
        <p:style>
          <a:lnRef idx="1">
            <a:schemeClr val="accent1"/>
          </a:lnRef>
          <a:fillRef idx="0">
            <a:schemeClr val="accent1"/>
          </a:fillRef>
          <a:effectRef idx="0">
            <a:schemeClr val="accent1"/>
          </a:effectRef>
          <a:fontRef idx="minor">
            <a:schemeClr val="tx1"/>
          </a:fontRef>
        </p:style>
        <p:txBody>
          <a:bodyPr rtlCol="0" anchor="ctr"/>
          <a:lstStyle/>
          <a:p>
            <a:pPr marL="0" algn="ctr" defTabSz="914400" rtl="0" eaLnBrk="1" latinLnBrk="0" hangingPunct="1"/>
            <a:endParaRPr lang="en-US" sz="1800" kern="1200" dirty="0">
              <a:solidFill>
                <a:schemeClr val="tx1"/>
              </a:solidFill>
              <a:latin typeface="+mn-lt"/>
              <a:ea typeface="+mn-ea"/>
              <a:cs typeface="+mn-cs"/>
            </a:endParaRPr>
          </a:p>
        </p:txBody>
      </p:sp>
      <p:sp>
        <p:nvSpPr>
          <p:cNvPr id="2" name="Title 1"/>
          <p:cNvSpPr>
            <a:spLocks noGrp="1"/>
          </p:cNvSpPr>
          <p:nvPr>
            <p:ph type="title" hasCustomPrompt="1"/>
          </p:nvPr>
        </p:nvSpPr>
        <p:spPr bwMode="gray"/>
        <p:txBody>
          <a:bodyPr/>
          <a:lstStyle>
            <a:lvl1pPr>
              <a:defRPr/>
            </a:lvl1pPr>
          </a:lstStyle>
          <a:p>
            <a:r>
              <a:rPr lang="en-US" noProof="0" smtClean="0"/>
              <a:t>Insert page title</a:t>
            </a:r>
            <a:endParaRPr lang="en-US" dirty="0"/>
          </a:p>
        </p:txBody>
      </p:sp>
      <p:cxnSp>
        <p:nvCxnSpPr>
          <p:cNvPr id="9" name="Straight Connector 8"/>
          <p:cNvCxnSpPr/>
          <p:nvPr/>
        </p:nvCxnSpPr>
        <p:spPr bwMode="gray">
          <a:xfrm>
            <a:off x="3158084" y="5743131"/>
            <a:ext cx="2412000" cy="0"/>
          </a:xfrm>
          <a:prstGeom prst="line">
            <a:avLst/>
          </a:prstGeom>
          <a:ln w="12700">
            <a:solidFill>
              <a:srgbClr val="B2B2B2"/>
            </a:solidFill>
          </a:ln>
          <a:effectLst/>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gray">
          <a:xfrm>
            <a:off x="5992168" y="5743131"/>
            <a:ext cx="2412000" cy="0"/>
          </a:xfrm>
          <a:prstGeom prst="line">
            <a:avLst/>
          </a:prstGeom>
          <a:ln w="12700">
            <a:solidFill>
              <a:srgbClr val="B2B2B2"/>
            </a:solidFill>
          </a:ln>
          <a:effectLst/>
        </p:spPr>
        <p:style>
          <a:lnRef idx="1">
            <a:schemeClr val="accent1"/>
          </a:lnRef>
          <a:fillRef idx="0">
            <a:schemeClr val="accent1"/>
          </a:fillRef>
          <a:effectRef idx="0">
            <a:schemeClr val="accent1"/>
          </a:effectRef>
          <a:fontRef idx="minor">
            <a:schemeClr val="tx1"/>
          </a:fontRef>
        </p:style>
      </p:cxnSp>
      <p:sp>
        <p:nvSpPr>
          <p:cNvPr id="15" name="Rectangle 14"/>
          <p:cNvSpPr/>
          <p:nvPr userDrawn="1"/>
        </p:nvSpPr>
        <p:spPr bwMode="gray">
          <a:xfrm>
            <a:off x="342824" y="5807244"/>
            <a:ext cx="2412000" cy="360517"/>
          </a:xfrm>
          <a:prstGeom prst="rect">
            <a:avLst/>
          </a:prstGeom>
          <a:solidFill>
            <a:schemeClr val="accent1"/>
          </a:solidFill>
          <a:ln w="6350" algn="ctr">
            <a:noFill/>
            <a:miter lim="800000"/>
            <a:headEnd/>
            <a:tailEnd/>
          </a:ln>
        </p:spPr>
        <p:txBody>
          <a:bodyPr lIns="90000" tIns="72000" rIns="90000" bIns="72000" rtlCol="0" anchor="ctr"/>
          <a:lstStyle/>
          <a:p>
            <a:pPr marL="0" marR="0" algn="ctr" defTabSz="914400" rtl="0" eaLnBrk="1" fontAlgn="base" latinLnBrk="0" hangingPunct="1">
              <a:lnSpc>
                <a:spcPct val="100000"/>
              </a:lnSpc>
              <a:spcBef>
                <a:spcPct val="50000"/>
              </a:spcBef>
              <a:spcAft>
                <a:spcPct val="0"/>
              </a:spcAft>
              <a:buClr>
                <a:srgbClr val="F0AB00"/>
              </a:buClr>
              <a:buSzPct val="80000"/>
              <a:tabLst/>
            </a:pPr>
            <a:r>
              <a:rPr kumimoji="0" lang="en-US" sz="1600" b="1" i="0" u="none" strike="noStrike" kern="0" cap="none" spc="0" normalizeH="0" baseline="0" noProof="0" dirty="0" smtClean="0">
                <a:ln>
                  <a:noFill/>
                </a:ln>
                <a:solidFill>
                  <a:schemeClr val="tx1"/>
                </a:solidFill>
                <a:effectLst/>
                <a:uLnTx/>
                <a:uFillTx/>
                <a:latin typeface="Arial"/>
                <a:ea typeface="Arial Unicode MS" pitchFamily="34" charset="-128"/>
                <a:cs typeface="Arial Unicode MS" pitchFamily="34" charset="-128"/>
              </a:rPr>
              <a:t>TODAY</a:t>
            </a:r>
          </a:p>
        </p:txBody>
      </p:sp>
      <p:sp>
        <p:nvSpPr>
          <p:cNvPr id="25" name="Text Placeholder 3"/>
          <p:cNvSpPr>
            <a:spLocks noGrp="1"/>
          </p:cNvSpPr>
          <p:nvPr>
            <p:ph type="body" sz="quarter" idx="11" hasCustomPrompt="1"/>
          </p:nvPr>
        </p:nvSpPr>
        <p:spPr>
          <a:xfrm>
            <a:off x="324000" y="1690688"/>
            <a:ext cx="2412000" cy="3851696"/>
          </a:xfrm>
        </p:spPr>
        <p:txBody>
          <a:bodyPr rIns="36000"/>
          <a:lstStyle>
            <a:lvl1pPr>
              <a:spcBef>
                <a:spcPts val="1200"/>
              </a:spcBef>
              <a:spcAft>
                <a:spcPts val="400"/>
              </a:spcAft>
              <a:defRPr sz="1400" b="0"/>
            </a:lvl1pPr>
            <a:lvl2pPr marL="270000" indent="-180000">
              <a:spcBef>
                <a:spcPts val="0"/>
              </a:spcBef>
              <a:spcAft>
                <a:spcPts val="100"/>
              </a:spcAft>
              <a:buSzPct val="100000"/>
              <a:buFont typeface="Wingdings" pitchFamily="2" charset="2"/>
              <a:buChar char=""/>
              <a:defRPr sz="1200"/>
            </a:lvl2pPr>
            <a:lvl3pPr marL="450000">
              <a:spcBef>
                <a:spcPts val="400"/>
              </a:spcBef>
              <a:buClr>
                <a:schemeClr val="accent2"/>
              </a:buClr>
              <a:buFont typeface="Arial" pitchFamily="34" charset="0"/>
              <a:buChar char="–"/>
              <a:defRPr sz="1200"/>
            </a:lvl3pPr>
            <a:lvl4pPr>
              <a:defRPr sz="1200"/>
            </a:lvl4pPr>
            <a:lvl5pPr>
              <a:defRPr sz="1200"/>
            </a:lvl5pPr>
          </a:lstStyle>
          <a:p>
            <a:pPr lvl="0"/>
            <a:r>
              <a:rPr lang="en-US" noProof="0" dirty="0" smtClean="0"/>
              <a:t>First level</a:t>
            </a:r>
          </a:p>
          <a:p>
            <a:pPr lvl="1"/>
            <a:r>
              <a:rPr lang="en-US" dirty="0" smtClean="0"/>
              <a:t>Second level</a:t>
            </a:r>
          </a:p>
          <a:p>
            <a:pPr lvl="2"/>
            <a:r>
              <a:rPr lang="en-US" dirty="0" smtClean="0"/>
              <a:t>Third level</a:t>
            </a:r>
          </a:p>
        </p:txBody>
      </p:sp>
      <p:sp>
        <p:nvSpPr>
          <p:cNvPr id="27" name="Text Placeholder 3"/>
          <p:cNvSpPr>
            <a:spLocks noGrp="1"/>
          </p:cNvSpPr>
          <p:nvPr>
            <p:ph type="body" sz="quarter" idx="12" hasCustomPrompt="1"/>
          </p:nvPr>
        </p:nvSpPr>
        <p:spPr>
          <a:xfrm>
            <a:off x="3158084" y="1690688"/>
            <a:ext cx="2412000" cy="3851696"/>
          </a:xfrm>
        </p:spPr>
        <p:txBody>
          <a:bodyPr lIns="36000" rIns="36000"/>
          <a:lstStyle>
            <a:lvl1pPr>
              <a:spcBef>
                <a:spcPts val="1200"/>
              </a:spcBef>
              <a:spcAft>
                <a:spcPts val="400"/>
              </a:spcAft>
              <a:defRPr sz="1400" b="0"/>
            </a:lvl1pPr>
            <a:lvl2pPr marL="270000" indent="-180000">
              <a:spcBef>
                <a:spcPts val="0"/>
              </a:spcBef>
              <a:spcAft>
                <a:spcPts val="100"/>
              </a:spcAft>
              <a:buSzPct val="100000"/>
              <a:buFont typeface="Wingdings" pitchFamily="2" charset="2"/>
              <a:buChar char=""/>
              <a:defRPr sz="1200"/>
            </a:lvl2pPr>
            <a:lvl3pPr marL="450000">
              <a:spcBef>
                <a:spcPts val="400"/>
              </a:spcBef>
              <a:buClr>
                <a:schemeClr val="accent2"/>
              </a:buClr>
              <a:buFont typeface="Arial" pitchFamily="34" charset="0"/>
              <a:buChar char="–"/>
              <a:defRPr sz="1200"/>
            </a:lvl3pPr>
            <a:lvl4pPr>
              <a:defRPr sz="1200"/>
            </a:lvl4pPr>
            <a:lvl5pPr>
              <a:defRPr sz="1200"/>
            </a:lvl5pPr>
          </a:lstStyle>
          <a:p>
            <a:pPr lvl="0"/>
            <a:r>
              <a:rPr lang="en-US" noProof="0" dirty="0" smtClean="0"/>
              <a:t>First level</a:t>
            </a:r>
          </a:p>
          <a:p>
            <a:pPr lvl="1"/>
            <a:r>
              <a:rPr lang="en-US" dirty="0" smtClean="0"/>
              <a:t>Second level</a:t>
            </a:r>
          </a:p>
          <a:p>
            <a:pPr lvl="2"/>
            <a:r>
              <a:rPr lang="en-US" dirty="0" smtClean="0"/>
              <a:t>Third level</a:t>
            </a:r>
          </a:p>
        </p:txBody>
      </p:sp>
      <p:sp>
        <p:nvSpPr>
          <p:cNvPr id="28" name="Text Placeholder 3"/>
          <p:cNvSpPr>
            <a:spLocks noGrp="1"/>
          </p:cNvSpPr>
          <p:nvPr>
            <p:ph type="body" sz="quarter" idx="13" hasCustomPrompt="1"/>
          </p:nvPr>
        </p:nvSpPr>
        <p:spPr>
          <a:xfrm>
            <a:off x="5992168" y="1690688"/>
            <a:ext cx="2412000" cy="3851696"/>
          </a:xfrm>
        </p:spPr>
        <p:txBody>
          <a:bodyPr lIns="36000" rIns="36000"/>
          <a:lstStyle>
            <a:lvl1pPr>
              <a:spcBef>
                <a:spcPts val="1200"/>
              </a:spcBef>
              <a:spcAft>
                <a:spcPts val="400"/>
              </a:spcAft>
              <a:defRPr sz="1400" b="0"/>
            </a:lvl1pPr>
            <a:lvl2pPr marL="270000" indent="-180000">
              <a:spcBef>
                <a:spcPts val="0"/>
              </a:spcBef>
              <a:spcAft>
                <a:spcPts val="100"/>
              </a:spcAft>
              <a:buSzPct val="100000"/>
              <a:buFont typeface="Wingdings" pitchFamily="2" charset="2"/>
              <a:buChar char=""/>
              <a:defRPr sz="1200"/>
            </a:lvl2pPr>
            <a:lvl3pPr marL="450000">
              <a:spcBef>
                <a:spcPts val="400"/>
              </a:spcBef>
              <a:buClr>
                <a:schemeClr val="accent2"/>
              </a:buClr>
              <a:buFont typeface="Arial" pitchFamily="34" charset="0"/>
              <a:buChar char="–"/>
              <a:defRPr sz="1200"/>
            </a:lvl3pPr>
            <a:lvl4pPr>
              <a:defRPr sz="1200"/>
            </a:lvl4pPr>
            <a:lvl5pPr>
              <a:defRPr sz="1200"/>
            </a:lvl5pPr>
          </a:lstStyle>
          <a:p>
            <a:pPr lvl="0"/>
            <a:r>
              <a:rPr lang="en-US" noProof="0" dirty="0" smtClean="0"/>
              <a:t>First level</a:t>
            </a:r>
          </a:p>
          <a:p>
            <a:pPr lvl="1"/>
            <a:r>
              <a:rPr lang="en-US" dirty="0" smtClean="0"/>
              <a:t>Second level</a:t>
            </a:r>
          </a:p>
          <a:p>
            <a:pPr lvl="2"/>
            <a:r>
              <a:rPr lang="en-US" dirty="0" smtClean="0"/>
              <a:t>Third level</a:t>
            </a:r>
          </a:p>
        </p:txBody>
      </p:sp>
      <p:sp>
        <p:nvSpPr>
          <p:cNvPr id="14" name="Rectangle 13"/>
          <p:cNvSpPr/>
          <p:nvPr userDrawn="1"/>
        </p:nvSpPr>
        <p:spPr bwMode="gray">
          <a:xfrm>
            <a:off x="3158084" y="5807244"/>
            <a:ext cx="2412000" cy="360517"/>
          </a:xfrm>
          <a:prstGeom prst="rect">
            <a:avLst/>
          </a:prstGeom>
          <a:solidFill>
            <a:schemeClr val="bg1"/>
          </a:solidFill>
          <a:ln w="6350" algn="ctr">
            <a:noFill/>
            <a:miter lim="800000"/>
            <a:headEnd/>
            <a:tailEnd/>
          </a:ln>
        </p:spPr>
        <p:txBody>
          <a:bodyPr lIns="0" tIns="72000" rIns="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b="0" i="0" u="none" strike="noStrike" kern="0" cap="none" spc="0" normalizeH="0" baseline="0" noProof="0" dirty="0" smtClean="0">
                <a:ln>
                  <a:noFill/>
                </a:ln>
                <a:solidFill>
                  <a:schemeClr val="tx1"/>
                </a:solidFill>
                <a:effectLst/>
                <a:uLnTx/>
                <a:uFillTx/>
                <a:ea typeface="Arial Unicode MS" pitchFamily="34" charset="-128"/>
                <a:cs typeface="Arial Unicode MS" pitchFamily="34" charset="-128"/>
              </a:rPr>
              <a:t>Planned Innovations</a:t>
            </a:r>
          </a:p>
        </p:txBody>
      </p:sp>
      <p:sp>
        <p:nvSpPr>
          <p:cNvPr id="16" name="Rectangle 15"/>
          <p:cNvSpPr/>
          <p:nvPr userDrawn="1"/>
        </p:nvSpPr>
        <p:spPr bwMode="gray">
          <a:xfrm>
            <a:off x="5992168" y="5807244"/>
            <a:ext cx="2412000" cy="360517"/>
          </a:xfrm>
          <a:prstGeom prst="rect">
            <a:avLst/>
          </a:prstGeom>
          <a:solidFill>
            <a:schemeClr val="bg1"/>
          </a:solidFill>
          <a:ln w="6350" algn="ctr">
            <a:noFill/>
            <a:miter lim="800000"/>
            <a:headEnd/>
            <a:tailEnd/>
          </a:ln>
        </p:spPr>
        <p:txBody>
          <a:bodyPr lIns="0" tIns="72000" rIns="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b="0" i="0" u="none" strike="noStrike" kern="0" cap="none" spc="0" normalizeH="0" baseline="0" noProof="0" dirty="0" smtClean="0">
                <a:ln>
                  <a:noFill/>
                </a:ln>
                <a:solidFill>
                  <a:schemeClr val="tx1"/>
                </a:solidFill>
                <a:effectLst/>
                <a:uLnTx/>
                <a:uFillTx/>
                <a:ea typeface="Arial Unicode MS" pitchFamily="34" charset="-128"/>
                <a:cs typeface="Arial Unicode MS" pitchFamily="34" charset="-128"/>
              </a:rPr>
              <a:t>Future Direction</a:t>
            </a:r>
          </a:p>
        </p:txBody>
      </p:sp>
    </p:spTree>
  </p:cSld>
  <p:clrMapOvr>
    <a:masterClrMapping/>
  </p:clrMapOvr>
  <p:transition spd="med"/>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Planned: Key Themes, Capabilities, and Innovations">
    <p:spTree>
      <p:nvGrpSpPr>
        <p:cNvPr id="1" name=""/>
        <p:cNvGrpSpPr/>
        <p:nvPr/>
      </p:nvGrpSpPr>
      <p:grpSpPr>
        <a:xfrm>
          <a:off x="0" y="0"/>
          <a:ext cx="0" cy="0"/>
          <a:chOff x="0" y="0"/>
          <a:chExt cx="0" cy="0"/>
        </a:xfrm>
      </p:grpSpPr>
      <p:sp>
        <p:nvSpPr>
          <p:cNvPr id="17" name="Freeform 16"/>
          <p:cNvSpPr/>
          <p:nvPr userDrawn="1"/>
        </p:nvSpPr>
        <p:spPr>
          <a:xfrm flipV="1">
            <a:off x="8444209" y="1690691"/>
            <a:ext cx="357671" cy="3889015"/>
          </a:xfrm>
          <a:custGeom>
            <a:avLst/>
            <a:gdLst>
              <a:gd name="connsiteX0" fmla="*/ 0 w 3108960"/>
              <a:gd name="connsiteY0" fmla="*/ 0 h 2838298"/>
              <a:gd name="connsiteX1" fmla="*/ 2611526 w 3108960"/>
              <a:gd name="connsiteY1" fmla="*/ 0 h 2838298"/>
              <a:gd name="connsiteX2" fmla="*/ 3108960 w 3108960"/>
              <a:gd name="connsiteY2" fmla="*/ 1419149 h 2838298"/>
              <a:gd name="connsiteX3" fmla="*/ 2626157 w 3108960"/>
              <a:gd name="connsiteY3" fmla="*/ 2838298 h 2838298"/>
              <a:gd name="connsiteX4" fmla="*/ 0 w 3108960"/>
              <a:gd name="connsiteY4" fmla="*/ 2838298 h 2838298"/>
              <a:gd name="connsiteX5" fmla="*/ 0 w 3108960"/>
              <a:gd name="connsiteY5" fmla="*/ 2838298 h 2838298"/>
              <a:gd name="connsiteX0" fmla="*/ 0 w 3108960"/>
              <a:gd name="connsiteY0" fmla="*/ 0 h 2838298"/>
              <a:gd name="connsiteX1" fmla="*/ 2611526 w 3108960"/>
              <a:gd name="connsiteY1" fmla="*/ 0 h 2838298"/>
              <a:gd name="connsiteX2" fmla="*/ 3108960 w 3108960"/>
              <a:gd name="connsiteY2" fmla="*/ 1419149 h 2838298"/>
              <a:gd name="connsiteX3" fmla="*/ 2626157 w 3108960"/>
              <a:gd name="connsiteY3" fmla="*/ 2838298 h 2838298"/>
              <a:gd name="connsiteX4" fmla="*/ 0 w 3108960"/>
              <a:gd name="connsiteY4" fmla="*/ 2838298 h 2838298"/>
              <a:gd name="connsiteX0" fmla="*/ 2611526 w 3108960"/>
              <a:gd name="connsiteY0" fmla="*/ 0 h 2838298"/>
              <a:gd name="connsiteX1" fmla="*/ 3108960 w 3108960"/>
              <a:gd name="connsiteY1" fmla="*/ 1419149 h 2838298"/>
              <a:gd name="connsiteX2" fmla="*/ 2626157 w 3108960"/>
              <a:gd name="connsiteY2" fmla="*/ 2838298 h 2838298"/>
              <a:gd name="connsiteX3" fmla="*/ 0 w 3108960"/>
              <a:gd name="connsiteY3" fmla="*/ 2838298 h 2838298"/>
              <a:gd name="connsiteX0" fmla="*/ 2611526 w 3108960"/>
              <a:gd name="connsiteY0" fmla="*/ 0 h 2838298"/>
              <a:gd name="connsiteX1" fmla="*/ 3108960 w 3108960"/>
              <a:gd name="connsiteY1" fmla="*/ 1419149 h 2838298"/>
              <a:gd name="connsiteX2" fmla="*/ 2874391 w 3108960"/>
              <a:gd name="connsiteY2" fmla="*/ 2833912 h 2838298"/>
              <a:gd name="connsiteX3" fmla="*/ 0 w 3108960"/>
              <a:gd name="connsiteY3" fmla="*/ 2838298 h 2838298"/>
              <a:gd name="connsiteX0" fmla="*/ 2874391 w 3108960"/>
              <a:gd name="connsiteY0" fmla="*/ 0 h 2857348"/>
              <a:gd name="connsiteX1" fmla="*/ 3108960 w 3108960"/>
              <a:gd name="connsiteY1" fmla="*/ 1438199 h 2857348"/>
              <a:gd name="connsiteX2" fmla="*/ 2874391 w 3108960"/>
              <a:gd name="connsiteY2" fmla="*/ 2852962 h 2857348"/>
              <a:gd name="connsiteX3" fmla="*/ 0 w 3108960"/>
              <a:gd name="connsiteY3" fmla="*/ 2857348 h 2857348"/>
              <a:gd name="connsiteX0" fmla="*/ 2874391 w 3108960"/>
              <a:gd name="connsiteY0" fmla="*/ 0 h 2857348"/>
              <a:gd name="connsiteX1" fmla="*/ 3108960 w 3108960"/>
              <a:gd name="connsiteY1" fmla="*/ 1438199 h 2857348"/>
              <a:gd name="connsiteX2" fmla="*/ 2789589 w 3108960"/>
              <a:gd name="connsiteY2" fmla="*/ 2852962 h 2857348"/>
              <a:gd name="connsiteX3" fmla="*/ 0 w 3108960"/>
              <a:gd name="connsiteY3" fmla="*/ 2857348 h 2857348"/>
              <a:gd name="connsiteX0" fmla="*/ 2874391 w 3108960"/>
              <a:gd name="connsiteY0" fmla="*/ 6125 h 2863473"/>
              <a:gd name="connsiteX1" fmla="*/ 2789589 w 3108960"/>
              <a:gd name="connsiteY1" fmla="*/ 0 h 2863473"/>
              <a:gd name="connsiteX2" fmla="*/ 3108960 w 3108960"/>
              <a:gd name="connsiteY2" fmla="*/ 1444324 h 2863473"/>
              <a:gd name="connsiteX3" fmla="*/ 2789589 w 3108960"/>
              <a:gd name="connsiteY3" fmla="*/ 2859087 h 2863473"/>
              <a:gd name="connsiteX4" fmla="*/ 0 w 3108960"/>
              <a:gd name="connsiteY4" fmla="*/ 2863473 h 2863473"/>
              <a:gd name="connsiteX0" fmla="*/ 2789589 w 3108960"/>
              <a:gd name="connsiteY0" fmla="*/ 0 h 2863473"/>
              <a:gd name="connsiteX1" fmla="*/ 3108960 w 3108960"/>
              <a:gd name="connsiteY1" fmla="*/ 1444324 h 2863473"/>
              <a:gd name="connsiteX2" fmla="*/ 2789589 w 3108960"/>
              <a:gd name="connsiteY2" fmla="*/ 2859087 h 2863473"/>
              <a:gd name="connsiteX3" fmla="*/ 0 w 3108960"/>
              <a:gd name="connsiteY3" fmla="*/ 2863473 h 2863473"/>
              <a:gd name="connsiteX0" fmla="*/ 2789589 w 3108960"/>
              <a:gd name="connsiteY0" fmla="*/ 0 h 2863473"/>
              <a:gd name="connsiteX1" fmla="*/ 3108960 w 3108960"/>
              <a:gd name="connsiteY1" fmla="*/ 1444324 h 2863473"/>
              <a:gd name="connsiteX2" fmla="*/ 2954966 w 3108960"/>
              <a:gd name="connsiteY2" fmla="*/ 2855185 h 2863473"/>
              <a:gd name="connsiteX3" fmla="*/ 0 w 3108960"/>
              <a:gd name="connsiteY3" fmla="*/ 2863473 h 2863473"/>
              <a:gd name="connsiteX0" fmla="*/ 2789589 w 3108960"/>
              <a:gd name="connsiteY0" fmla="*/ 0 h 2863473"/>
              <a:gd name="connsiteX1" fmla="*/ 2954966 w 3108960"/>
              <a:gd name="connsiteY1" fmla="*/ 0 h 2863473"/>
              <a:gd name="connsiteX2" fmla="*/ 3108960 w 3108960"/>
              <a:gd name="connsiteY2" fmla="*/ 1444324 h 2863473"/>
              <a:gd name="connsiteX3" fmla="*/ 2954966 w 3108960"/>
              <a:gd name="connsiteY3" fmla="*/ 2855185 h 2863473"/>
              <a:gd name="connsiteX4" fmla="*/ 0 w 3108960"/>
              <a:gd name="connsiteY4" fmla="*/ 2863473 h 2863473"/>
              <a:gd name="connsiteX0" fmla="*/ 2954966 w 3108960"/>
              <a:gd name="connsiteY0" fmla="*/ 0 h 2863473"/>
              <a:gd name="connsiteX1" fmla="*/ 3108960 w 3108960"/>
              <a:gd name="connsiteY1" fmla="*/ 1444324 h 2863473"/>
              <a:gd name="connsiteX2" fmla="*/ 2954966 w 3108960"/>
              <a:gd name="connsiteY2" fmla="*/ 2855185 h 2863473"/>
              <a:gd name="connsiteX3" fmla="*/ 0 w 3108960"/>
              <a:gd name="connsiteY3" fmla="*/ 2863473 h 2863473"/>
              <a:gd name="connsiteX0" fmla="*/ 2954966 w 3108960"/>
              <a:gd name="connsiteY0" fmla="*/ 0 h 2863473"/>
              <a:gd name="connsiteX1" fmla="*/ 2973328 w 3108960"/>
              <a:gd name="connsiteY1" fmla="*/ 134408 h 2863473"/>
              <a:gd name="connsiteX2" fmla="*/ 3108960 w 3108960"/>
              <a:gd name="connsiteY2" fmla="*/ 1444324 h 2863473"/>
              <a:gd name="connsiteX3" fmla="*/ 2954966 w 3108960"/>
              <a:gd name="connsiteY3" fmla="*/ 2855185 h 2863473"/>
              <a:gd name="connsiteX4" fmla="*/ 0 w 3108960"/>
              <a:gd name="connsiteY4" fmla="*/ 2863473 h 2863473"/>
              <a:gd name="connsiteX0" fmla="*/ 2973328 w 3108960"/>
              <a:gd name="connsiteY0" fmla="*/ 0 h 2729065"/>
              <a:gd name="connsiteX1" fmla="*/ 3108960 w 3108960"/>
              <a:gd name="connsiteY1" fmla="*/ 1309916 h 2729065"/>
              <a:gd name="connsiteX2" fmla="*/ 2954966 w 3108960"/>
              <a:gd name="connsiteY2" fmla="*/ 2720777 h 2729065"/>
              <a:gd name="connsiteX3" fmla="*/ 0 w 3108960"/>
              <a:gd name="connsiteY3" fmla="*/ 2729065 h 2729065"/>
              <a:gd name="connsiteX0" fmla="*/ 18362 w 153994"/>
              <a:gd name="connsiteY0" fmla="*/ 0 h 2720777"/>
              <a:gd name="connsiteX1" fmla="*/ 153994 w 153994"/>
              <a:gd name="connsiteY1" fmla="*/ 1309916 h 2720777"/>
              <a:gd name="connsiteX2" fmla="*/ 0 w 153994"/>
              <a:gd name="connsiteY2" fmla="*/ 2720777 h 2720777"/>
              <a:gd name="connsiteX0" fmla="*/ 18362 w 152058"/>
              <a:gd name="connsiteY0" fmla="*/ 0 h 2720777"/>
              <a:gd name="connsiteX1" fmla="*/ 152058 w 152058"/>
              <a:gd name="connsiteY1" fmla="*/ 1359842 h 2720777"/>
              <a:gd name="connsiteX2" fmla="*/ 0 w 152058"/>
              <a:gd name="connsiteY2" fmla="*/ 2720777 h 2720777"/>
            </a:gdLst>
            <a:ahLst/>
            <a:cxnLst>
              <a:cxn ang="0">
                <a:pos x="connsiteX0" y="connsiteY0"/>
              </a:cxn>
              <a:cxn ang="0">
                <a:pos x="connsiteX1" y="connsiteY1"/>
              </a:cxn>
              <a:cxn ang="0">
                <a:pos x="connsiteX2" y="connsiteY2"/>
              </a:cxn>
            </a:cxnLst>
            <a:rect l="l" t="t" r="r" b="b"/>
            <a:pathLst>
              <a:path w="152058" h="2720777">
                <a:moveTo>
                  <a:pt x="18362" y="0"/>
                </a:moveTo>
                <a:lnTo>
                  <a:pt x="152058" y="1359842"/>
                </a:lnTo>
                <a:lnTo>
                  <a:pt x="0" y="2720777"/>
                </a:lnTo>
              </a:path>
            </a:pathLst>
          </a:custGeom>
          <a:ln w="57150">
            <a:solidFill>
              <a:schemeClr val="accent2">
                <a:lumMod val="40000"/>
                <a:lumOff val="60000"/>
              </a:schemeClr>
            </a:solidFill>
          </a:ln>
          <a:effectLst/>
        </p:spPr>
        <p:style>
          <a:lnRef idx="1">
            <a:schemeClr val="accent1"/>
          </a:lnRef>
          <a:fillRef idx="0">
            <a:schemeClr val="accent1"/>
          </a:fillRef>
          <a:effectRef idx="0">
            <a:schemeClr val="accent1"/>
          </a:effectRef>
          <a:fontRef idx="minor">
            <a:schemeClr val="tx1"/>
          </a:fontRef>
        </p:style>
        <p:txBody>
          <a:bodyPr rtlCol="0" anchor="ctr"/>
          <a:lstStyle/>
          <a:p>
            <a:pPr marL="0" algn="ctr" defTabSz="914400" rtl="0" eaLnBrk="1" latinLnBrk="0" hangingPunct="1"/>
            <a:endParaRPr lang="en-US" sz="1800" kern="1200" dirty="0">
              <a:solidFill>
                <a:schemeClr val="tx1"/>
              </a:solidFill>
              <a:latin typeface="+mn-lt"/>
              <a:ea typeface="+mn-ea"/>
              <a:cs typeface="+mn-cs"/>
            </a:endParaRPr>
          </a:p>
        </p:txBody>
      </p:sp>
      <p:sp>
        <p:nvSpPr>
          <p:cNvPr id="19" name="Freeform 18"/>
          <p:cNvSpPr/>
          <p:nvPr userDrawn="1"/>
        </p:nvSpPr>
        <p:spPr>
          <a:xfrm flipV="1">
            <a:off x="5598518" y="1690691"/>
            <a:ext cx="357671" cy="3889015"/>
          </a:xfrm>
          <a:custGeom>
            <a:avLst/>
            <a:gdLst>
              <a:gd name="connsiteX0" fmla="*/ 0 w 3108960"/>
              <a:gd name="connsiteY0" fmla="*/ 0 h 2838298"/>
              <a:gd name="connsiteX1" fmla="*/ 2611526 w 3108960"/>
              <a:gd name="connsiteY1" fmla="*/ 0 h 2838298"/>
              <a:gd name="connsiteX2" fmla="*/ 3108960 w 3108960"/>
              <a:gd name="connsiteY2" fmla="*/ 1419149 h 2838298"/>
              <a:gd name="connsiteX3" fmla="*/ 2626157 w 3108960"/>
              <a:gd name="connsiteY3" fmla="*/ 2838298 h 2838298"/>
              <a:gd name="connsiteX4" fmla="*/ 0 w 3108960"/>
              <a:gd name="connsiteY4" fmla="*/ 2838298 h 2838298"/>
              <a:gd name="connsiteX5" fmla="*/ 0 w 3108960"/>
              <a:gd name="connsiteY5" fmla="*/ 2838298 h 2838298"/>
              <a:gd name="connsiteX0" fmla="*/ 0 w 3108960"/>
              <a:gd name="connsiteY0" fmla="*/ 0 h 2838298"/>
              <a:gd name="connsiteX1" fmla="*/ 2611526 w 3108960"/>
              <a:gd name="connsiteY1" fmla="*/ 0 h 2838298"/>
              <a:gd name="connsiteX2" fmla="*/ 3108960 w 3108960"/>
              <a:gd name="connsiteY2" fmla="*/ 1419149 h 2838298"/>
              <a:gd name="connsiteX3" fmla="*/ 2626157 w 3108960"/>
              <a:gd name="connsiteY3" fmla="*/ 2838298 h 2838298"/>
              <a:gd name="connsiteX4" fmla="*/ 0 w 3108960"/>
              <a:gd name="connsiteY4" fmla="*/ 2838298 h 2838298"/>
              <a:gd name="connsiteX0" fmla="*/ 2611526 w 3108960"/>
              <a:gd name="connsiteY0" fmla="*/ 0 h 2838298"/>
              <a:gd name="connsiteX1" fmla="*/ 3108960 w 3108960"/>
              <a:gd name="connsiteY1" fmla="*/ 1419149 h 2838298"/>
              <a:gd name="connsiteX2" fmla="*/ 2626157 w 3108960"/>
              <a:gd name="connsiteY2" fmla="*/ 2838298 h 2838298"/>
              <a:gd name="connsiteX3" fmla="*/ 0 w 3108960"/>
              <a:gd name="connsiteY3" fmla="*/ 2838298 h 2838298"/>
              <a:gd name="connsiteX0" fmla="*/ 2611526 w 3108960"/>
              <a:gd name="connsiteY0" fmla="*/ 0 h 2838298"/>
              <a:gd name="connsiteX1" fmla="*/ 3108960 w 3108960"/>
              <a:gd name="connsiteY1" fmla="*/ 1419149 h 2838298"/>
              <a:gd name="connsiteX2" fmla="*/ 2874391 w 3108960"/>
              <a:gd name="connsiteY2" fmla="*/ 2833912 h 2838298"/>
              <a:gd name="connsiteX3" fmla="*/ 0 w 3108960"/>
              <a:gd name="connsiteY3" fmla="*/ 2838298 h 2838298"/>
              <a:gd name="connsiteX0" fmla="*/ 2874391 w 3108960"/>
              <a:gd name="connsiteY0" fmla="*/ 0 h 2857348"/>
              <a:gd name="connsiteX1" fmla="*/ 3108960 w 3108960"/>
              <a:gd name="connsiteY1" fmla="*/ 1438199 h 2857348"/>
              <a:gd name="connsiteX2" fmla="*/ 2874391 w 3108960"/>
              <a:gd name="connsiteY2" fmla="*/ 2852962 h 2857348"/>
              <a:gd name="connsiteX3" fmla="*/ 0 w 3108960"/>
              <a:gd name="connsiteY3" fmla="*/ 2857348 h 2857348"/>
              <a:gd name="connsiteX0" fmla="*/ 2874391 w 3108960"/>
              <a:gd name="connsiteY0" fmla="*/ 0 h 2857348"/>
              <a:gd name="connsiteX1" fmla="*/ 3108960 w 3108960"/>
              <a:gd name="connsiteY1" fmla="*/ 1438199 h 2857348"/>
              <a:gd name="connsiteX2" fmla="*/ 2789589 w 3108960"/>
              <a:gd name="connsiteY2" fmla="*/ 2852962 h 2857348"/>
              <a:gd name="connsiteX3" fmla="*/ 0 w 3108960"/>
              <a:gd name="connsiteY3" fmla="*/ 2857348 h 2857348"/>
              <a:gd name="connsiteX0" fmla="*/ 2874391 w 3108960"/>
              <a:gd name="connsiteY0" fmla="*/ 6125 h 2863473"/>
              <a:gd name="connsiteX1" fmla="*/ 2789589 w 3108960"/>
              <a:gd name="connsiteY1" fmla="*/ 0 h 2863473"/>
              <a:gd name="connsiteX2" fmla="*/ 3108960 w 3108960"/>
              <a:gd name="connsiteY2" fmla="*/ 1444324 h 2863473"/>
              <a:gd name="connsiteX3" fmla="*/ 2789589 w 3108960"/>
              <a:gd name="connsiteY3" fmla="*/ 2859087 h 2863473"/>
              <a:gd name="connsiteX4" fmla="*/ 0 w 3108960"/>
              <a:gd name="connsiteY4" fmla="*/ 2863473 h 2863473"/>
              <a:gd name="connsiteX0" fmla="*/ 2789589 w 3108960"/>
              <a:gd name="connsiteY0" fmla="*/ 0 h 2863473"/>
              <a:gd name="connsiteX1" fmla="*/ 3108960 w 3108960"/>
              <a:gd name="connsiteY1" fmla="*/ 1444324 h 2863473"/>
              <a:gd name="connsiteX2" fmla="*/ 2789589 w 3108960"/>
              <a:gd name="connsiteY2" fmla="*/ 2859087 h 2863473"/>
              <a:gd name="connsiteX3" fmla="*/ 0 w 3108960"/>
              <a:gd name="connsiteY3" fmla="*/ 2863473 h 2863473"/>
              <a:gd name="connsiteX0" fmla="*/ 2789589 w 3108960"/>
              <a:gd name="connsiteY0" fmla="*/ 0 h 2863473"/>
              <a:gd name="connsiteX1" fmla="*/ 3108960 w 3108960"/>
              <a:gd name="connsiteY1" fmla="*/ 1444324 h 2863473"/>
              <a:gd name="connsiteX2" fmla="*/ 2954966 w 3108960"/>
              <a:gd name="connsiteY2" fmla="*/ 2855185 h 2863473"/>
              <a:gd name="connsiteX3" fmla="*/ 0 w 3108960"/>
              <a:gd name="connsiteY3" fmla="*/ 2863473 h 2863473"/>
              <a:gd name="connsiteX0" fmla="*/ 2789589 w 3108960"/>
              <a:gd name="connsiteY0" fmla="*/ 0 h 2863473"/>
              <a:gd name="connsiteX1" fmla="*/ 2954966 w 3108960"/>
              <a:gd name="connsiteY1" fmla="*/ 0 h 2863473"/>
              <a:gd name="connsiteX2" fmla="*/ 3108960 w 3108960"/>
              <a:gd name="connsiteY2" fmla="*/ 1444324 h 2863473"/>
              <a:gd name="connsiteX3" fmla="*/ 2954966 w 3108960"/>
              <a:gd name="connsiteY3" fmla="*/ 2855185 h 2863473"/>
              <a:gd name="connsiteX4" fmla="*/ 0 w 3108960"/>
              <a:gd name="connsiteY4" fmla="*/ 2863473 h 2863473"/>
              <a:gd name="connsiteX0" fmla="*/ 2954966 w 3108960"/>
              <a:gd name="connsiteY0" fmla="*/ 0 h 2863473"/>
              <a:gd name="connsiteX1" fmla="*/ 3108960 w 3108960"/>
              <a:gd name="connsiteY1" fmla="*/ 1444324 h 2863473"/>
              <a:gd name="connsiteX2" fmla="*/ 2954966 w 3108960"/>
              <a:gd name="connsiteY2" fmla="*/ 2855185 h 2863473"/>
              <a:gd name="connsiteX3" fmla="*/ 0 w 3108960"/>
              <a:gd name="connsiteY3" fmla="*/ 2863473 h 2863473"/>
              <a:gd name="connsiteX0" fmla="*/ 2954966 w 3108960"/>
              <a:gd name="connsiteY0" fmla="*/ 0 h 2863473"/>
              <a:gd name="connsiteX1" fmla="*/ 2973328 w 3108960"/>
              <a:gd name="connsiteY1" fmla="*/ 134408 h 2863473"/>
              <a:gd name="connsiteX2" fmla="*/ 3108960 w 3108960"/>
              <a:gd name="connsiteY2" fmla="*/ 1444324 h 2863473"/>
              <a:gd name="connsiteX3" fmla="*/ 2954966 w 3108960"/>
              <a:gd name="connsiteY3" fmla="*/ 2855185 h 2863473"/>
              <a:gd name="connsiteX4" fmla="*/ 0 w 3108960"/>
              <a:gd name="connsiteY4" fmla="*/ 2863473 h 2863473"/>
              <a:gd name="connsiteX0" fmla="*/ 2973328 w 3108960"/>
              <a:gd name="connsiteY0" fmla="*/ 0 h 2729065"/>
              <a:gd name="connsiteX1" fmla="*/ 3108960 w 3108960"/>
              <a:gd name="connsiteY1" fmla="*/ 1309916 h 2729065"/>
              <a:gd name="connsiteX2" fmla="*/ 2954966 w 3108960"/>
              <a:gd name="connsiteY2" fmla="*/ 2720777 h 2729065"/>
              <a:gd name="connsiteX3" fmla="*/ 0 w 3108960"/>
              <a:gd name="connsiteY3" fmla="*/ 2729065 h 2729065"/>
              <a:gd name="connsiteX0" fmla="*/ 18362 w 153994"/>
              <a:gd name="connsiteY0" fmla="*/ 0 h 2720777"/>
              <a:gd name="connsiteX1" fmla="*/ 153994 w 153994"/>
              <a:gd name="connsiteY1" fmla="*/ 1309916 h 2720777"/>
              <a:gd name="connsiteX2" fmla="*/ 0 w 153994"/>
              <a:gd name="connsiteY2" fmla="*/ 2720777 h 2720777"/>
              <a:gd name="connsiteX0" fmla="*/ 18362 w 152058"/>
              <a:gd name="connsiteY0" fmla="*/ 0 h 2720777"/>
              <a:gd name="connsiteX1" fmla="*/ 152058 w 152058"/>
              <a:gd name="connsiteY1" fmla="*/ 1359842 h 2720777"/>
              <a:gd name="connsiteX2" fmla="*/ 0 w 152058"/>
              <a:gd name="connsiteY2" fmla="*/ 2720777 h 2720777"/>
            </a:gdLst>
            <a:ahLst/>
            <a:cxnLst>
              <a:cxn ang="0">
                <a:pos x="connsiteX0" y="connsiteY0"/>
              </a:cxn>
              <a:cxn ang="0">
                <a:pos x="connsiteX1" y="connsiteY1"/>
              </a:cxn>
              <a:cxn ang="0">
                <a:pos x="connsiteX2" y="connsiteY2"/>
              </a:cxn>
            </a:cxnLst>
            <a:rect l="l" t="t" r="r" b="b"/>
            <a:pathLst>
              <a:path w="152058" h="2720777">
                <a:moveTo>
                  <a:pt x="18362" y="0"/>
                </a:moveTo>
                <a:lnTo>
                  <a:pt x="152058" y="1359842"/>
                </a:lnTo>
                <a:lnTo>
                  <a:pt x="0" y="2720777"/>
                </a:lnTo>
              </a:path>
            </a:pathLst>
          </a:custGeom>
          <a:ln w="57150">
            <a:solidFill>
              <a:schemeClr val="accent1"/>
            </a:solidFill>
          </a:ln>
          <a:effectLst/>
        </p:spPr>
        <p:style>
          <a:lnRef idx="1">
            <a:schemeClr val="accent1"/>
          </a:lnRef>
          <a:fillRef idx="0">
            <a:schemeClr val="accent1"/>
          </a:fillRef>
          <a:effectRef idx="0">
            <a:schemeClr val="accent1"/>
          </a:effectRef>
          <a:fontRef idx="minor">
            <a:schemeClr val="tx1"/>
          </a:fontRef>
        </p:style>
        <p:txBody>
          <a:bodyPr rtlCol="0" anchor="ctr"/>
          <a:lstStyle/>
          <a:p>
            <a:pPr marL="0" algn="ctr" defTabSz="914400" rtl="0" eaLnBrk="1" latinLnBrk="0" hangingPunct="1"/>
            <a:endParaRPr lang="en-US" sz="1800" kern="1200" dirty="0">
              <a:solidFill>
                <a:schemeClr val="tx1"/>
              </a:solidFill>
              <a:latin typeface="+mn-lt"/>
              <a:ea typeface="+mn-ea"/>
              <a:cs typeface="+mn-cs"/>
            </a:endParaRPr>
          </a:p>
        </p:txBody>
      </p:sp>
      <p:sp>
        <p:nvSpPr>
          <p:cNvPr id="20" name="Freeform 19"/>
          <p:cNvSpPr/>
          <p:nvPr userDrawn="1"/>
        </p:nvSpPr>
        <p:spPr>
          <a:xfrm flipV="1">
            <a:off x="2754830" y="1690691"/>
            <a:ext cx="357671" cy="3889015"/>
          </a:xfrm>
          <a:custGeom>
            <a:avLst/>
            <a:gdLst>
              <a:gd name="connsiteX0" fmla="*/ 0 w 3108960"/>
              <a:gd name="connsiteY0" fmla="*/ 0 h 2838298"/>
              <a:gd name="connsiteX1" fmla="*/ 2611526 w 3108960"/>
              <a:gd name="connsiteY1" fmla="*/ 0 h 2838298"/>
              <a:gd name="connsiteX2" fmla="*/ 3108960 w 3108960"/>
              <a:gd name="connsiteY2" fmla="*/ 1419149 h 2838298"/>
              <a:gd name="connsiteX3" fmla="*/ 2626157 w 3108960"/>
              <a:gd name="connsiteY3" fmla="*/ 2838298 h 2838298"/>
              <a:gd name="connsiteX4" fmla="*/ 0 w 3108960"/>
              <a:gd name="connsiteY4" fmla="*/ 2838298 h 2838298"/>
              <a:gd name="connsiteX5" fmla="*/ 0 w 3108960"/>
              <a:gd name="connsiteY5" fmla="*/ 2838298 h 2838298"/>
              <a:gd name="connsiteX0" fmla="*/ 0 w 3108960"/>
              <a:gd name="connsiteY0" fmla="*/ 0 h 2838298"/>
              <a:gd name="connsiteX1" fmla="*/ 2611526 w 3108960"/>
              <a:gd name="connsiteY1" fmla="*/ 0 h 2838298"/>
              <a:gd name="connsiteX2" fmla="*/ 3108960 w 3108960"/>
              <a:gd name="connsiteY2" fmla="*/ 1419149 h 2838298"/>
              <a:gd name="connsiteX3" fmla="*/ 2626157 w 3108960"/>
              <a:gd name="connsiteY3" fmla="*/ 2838298 h 2838298"/>
              <a:gd name="connsiteX4" fmla="*/ 0 w 3108960"/>
              <a:gd name="connsiteY4" fmla="*/ 2838298 h 2838298"/>
              <a:gd name="connsiteX0" fmla="*/ 2611526 w 3108960"/>
              <a:gd name="connsiteY0" fmla="*/ 0 h 2838298"/>
              <a:gd name="connsiteX1" fmla="*/ 3108960 w 3108960"/>
              <a:gd name="connsiteY1" fmla="*/ 1419149 h 2838298"/>
              <a:gd name="connsiteX2" fmla="*/ 2626157 w 3108960"/>
              <a:gd name="connsiteY2" fmla="*/ 2838298 h 2838298"/>
              <a:gd name="connsiteX3" fmla="*/ 0 w 3108960"/>
              <a:gd name="connsiteY3" fmla="*/ 2838298 h 2838298"/>
              <a:gd name="connsiteX0" fmla="*/ 2611526 w 3108960"/>
              <a:gd name="connsiteY0" fmla="*/ 0 h 2838298"/>
              <a:gd name="connsiteX1" fmla="*/ 3108960 w 3108960"/>
              <a:gd name="connsiteY1" fmla="*/ 1419149 h 2838298"/>
              <a:gd name="connsiteX2" fmla="*/ 2874391 w 3108960"/>
              <a:gd name="connsiteY2" fmla="*/ 2833912 h 2838298"/>
              <a:gd name="connsiteX3" fmla="*/ 0 w 3108960"/>
              <a:gd name="connsiteY3" fmla="*/ 2838298 h 2838298"/>
              <a:gd name="connsiteX0" fmla="*/ 2874391 w 3108960"/>
              <a:gd name="connsiteY0" fmla="*/ 0 h 2857348"/>
              <a:gd name="connsiteX1" fmla="*/ 3108960 w 3108960"/>
              <a:gd name="connsiteY1" fmla="*/ 1438199 h 2857348"/>
              <a:gd name="connsiteX2" fmla="*/ 2874391 w 3108960"/>
              <a:gd name="connsiteY2" fmla="*/ 2852962 h 2857348"/>
              <a:gd name="connsiteX3" fmla="*/ 0 w 3108960"/>
              <a:gd name="connsiteY3" fmla="*/ 2857348 h 2857348"/>
              <a:gd name="connsiteX0" fmla="*/ 2874391 w 3108960"/>
              <a:gd name="connsiteY0" fmla="*/ 0 h 2857348"/>
              <a:gd name="connsiteX1" fmla="*/ 3108960 w 3108960"/>
              <a:gd name="connsiteY1" fmla="*/ 1438199 h 2857348"/>
              <a:gd name="connsiteX2" fmla="*/ 2789589 w 3108960"/>
              <a:gd name="connsiteY2" fmla="*/ 2852962 h 2857348"/>
              <a:gd name="connsiteX3" fmla="*/ 0 w 3108960"/>
              <a:gd name="connsiteY3" fmla="*/ 2857348 h 2857348"/>
              <a:gd name="connsiteX0" fmla="*/ 2874391 w 3108960"/>
              <a:gd name="connsiteY0" fmla="*/ 6125 h 2863473"/>
              <a:gd name="connsiteX1" fmla="*/ 2789589 w 3108960"/>
              <a:gd name="connsiteY1" fmla="*/ 0 h 2863473"/>
              <a:gd name="connsiteX2" fmla="*/ 3108960 w 3108960"/>
              <a:gd name="connsiteY2" fmla="*/ 1444324 h 2863473"/>
              <a:gd name="connsiteX3" fmla="*/ 2789589 w 3108960"/>
              <a:gd name="connsiteY3" fmla="*/ 2859087 h 2863473"/>
              <a:gd name="connsiteX4" fmla="*/ 0 w 3108960"/>
              <a:gd name="connsiteY4" fmla="*/ 2863473 h 2863473"/>
              <a:gd name="connsiteX0" fmla="*/ 2789589 w 3108960"/>
              <a:gd name="connsiteY0" fmla="*/ 0 h 2863473"/>
              <a:gd name="connsiteX1" fmla="*/ 3108960 w 3108960"/>
              <a:gd name="connsiteY1" fmla="*/ 1444324 h 2863473"/>
              <a:gd name="connsiteX2" fmla="*/ 2789589 w 3108960"/>
              <a:gd name="connsiteY2" fmla="*/ 2859087 h 2863473"/>
              <a:gd name="connsiteX3" fmla="*/ 0 w 3108960"/>
              <a:gd name="connsiteY3" fmla="*/ 2863473 h 2863473"/>
              <a:gd name="connsiteX0" fmla="*/ 2789589 w 3108960"/>
              <a:gd name="connsiteY0" fmla="*/ 0 h 2863473"/>
              <a:gd name="connsiteX1" fmla="*/ 3108960 w 3108960"/>
              <a:gd name="connsiteY1" fmla="*/ 1444324 h 2863473"/>
              <a:gd name="connsiteX2" fmla="*/ 2954966 w 3108960"/>
              <a:gd name="connsiteY2" fmla="*/ 2855185 h 2863473"/>
              <a:gd name="connsiteX3" fmla="*/ 0 w 3108960"/>
              <a:gd name="connsiteY3" fmla="*/ 2863473 h 2863473"/>
              <a:gd name="connsiteX0" fmla="*/ 2789589 w 3108960"/>
              <a:gd name="connsiteY0" fmla="*/ 0 h 2863473"/>
              <a:gd name="connsiteX1" fmla="*/ 2954966 w 3108960"/>
              <a:gd name="connsiteY1" fmla="*/ 0 h 2863473"/>
              <a:gd name="connsiteX2" fmla="*/ 3108960 w 3108960"/>
              <a:gd name="connsiteY2" fmla="*/ 1444324 h 2863473"/>
              <a:gd name="connsiteX3" fmla="*/ 2954966 w 3108960"/>
              <a:gd name="connsiteY3" fmla="*/ 2855185 h 2863473"/>
              <a:gd name="connsiteX4" fmla="*/ 0 w 3108960"/>
              <a:gd name="connsiteY4" fmla="*/ 2863473 h 2863473"/>
              <a:gd name="connsiteX0" fmla="*/ 2954966 w 3108960"/>
              <a:gd name="connsiteY0" fmla="*/ 0 h 2863473"/>
              <a:gd name="connsiteX1" fmla="*/ 3108960 w 3108960"/>
              <a:gd name="connsiteY1" fmla="*/ 1444324 h 2863473"/>
              <a:gd name="connsiteX2" fmla="*/ 2954966 w 3108960"/>
              <a:gd name="connsiteY2" fmla="*/ 2855185 h 2863473"/>
              <a:gd name="connsiteX3" fmla="*/ 0 w 3108960"/>
              <a:gd name="connsiteY3" fmla="*/ 2863473 h 2863473"/>
              <a:gd name="connsiteX0" fmla="*/ 2954966 w 3108960"/>
              <a:gd name="connsiteY0" fmla="*/ 0 h 2863473"/>
              <a:gd name="connsiteX1" fmla="*/ 2973328 w 3108960"/>
              <a:gd name="connsiteY1" fmla="*/ 134408 h 2863473"/>
              <a:gd name="connsiteX2" fmla="*/ 3108960 w 3108960"/>
              <a:gd name="connsiteY2" fmla="*/ 1444324 h 2863473"/>
              <a:gd name="connsiteX3" fmla="*/ 2954966 w 3108960"/>
              <a:gd name="connsiteY3" fmla="*/ 2855185 h 2863473"/>
              <a:gd name="connsiteX4" fmla="*/ 0 w 3108960"/>
              <a:gd name="connsiteY4" fmla="*/ 2863473 h 2863473"/>
              <a:gd name="connsiteX0" fmla="*/ 2973328 w 3108960"/>
              <a:gd name="connsiteY0" fmla="*/ 0 h 2729065"/>
              <a:gd name="connsiteX1" fmla="*/ 3108960 w 3108960"/>
              <a:gd name="connsiteY1" fmla="*/ 1309916 h 2729065"/>
              <a:gd name="connsiteX2" fmla="*/ 2954966 w 3108960"/>
              <a:gd name="connsiteY2" fmla="*/ 2720777 h 2729065"/>
              <a:gd name="connsiteX3" fmla="*/ 0 w 3108960"/>
              <a:gd name="connsiteY3" fmla="*/ 2729065 h 2729065"/>
              <a:gd name="connsiteX0" fmla="*/ 18362 w 153994"/>
              <a:gd name="connsiteY0" fmla="*/ 0 h 2720777"/>
              <a:gd name="connsiteX1" fmla="*/ 153994 w 153994"/>
              <a:gd name="connsiteY1" fmla="*/ 1309916 h 2720777"/>
              <a:gd name="connsiteX2" fmla="*/ 0 w 153994"/>
              <a:gd name="connsiteY2" fmla="*/ 2720777 h 2720777"/>
              <a:gd name="connsiteX0" fmla="*/ 18362 w 152058"/>
              <a:gd name="connsiteY0" fmla="*/ 0 h 2720777"/>
              <a:gd name="connsiteX1" fmla="*/ 152058 w 152058"/>
              <a:gd name="connsiteY1" fmla="*/ 1359842 h 2720777"/>
              <a:gd name="connsiteX2" fmla="*/ 0 w 152058"/>
              <a:gd name="connsiteY2" fmla="*/ 2720777 h 2720777"/>
            </a:gdLst>
            <a:ahLst/>
            <a:cxnLst>
              <a:cxn ang="0">
                <a:pos x="connsiteX0" y="connsiteY0"/>
              </a:cxn>
              <a:cxn ang="0">
                <a:pos x="connsiteX1" y="connsiteY1"/>
              </a:cxn>
              <a:cxn ang="0">
                <a:pos x="connsiteX2" y="connsiteY2"/>
              </a:cxn>
            </a:cxnLst>
            <a:rect l="l" t="t" r="r" b="b"/>
            <a:pathLst>
              <a:path w="152058" h="2720777">
                <a:moveTo>
                  <a:pt x="18362" y="0"/>
                </a:moveTo>
                <a:lnTo>
                  <a:pt x="152058" y="1359842"/>
                </a:lnTo>
                <a:lnTo>
                  <a:pt x="0" y="2720777"/>
                </a:lnTo>
              </a:path>
            </a:pathLst>
          </a:custGeom>
          <a:ln w="57150">
            <a:solidFill>
              <a:schemeClr val="accent2">
                <a:lumMod val="40000"/>
                <a:lumOff val="60000"/>
              </a:schemeClr>
            </a:solidFill>
          </a:ln>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 name="Title 1"/>
          <p:cNvSpPr>
            <a:spLocks noGrp="1"/>
          </p:cNvSpPr>
          <p:nvPr>
            <p:ph type="title" hasCustomPrompt="1"/>
          </p:nvPr>
        </p:nvSpPr>
        <p:spPr bwMode="gray"/>
        <p:txBody>
          <a:bodyPr/>
          <a:lstStyle>
            <a:lvl1pPr>
              <a:defRPr/>
            </a:lvl1pPr>
          </a:lstStyle>
          <a:p>
            <a:r>
              <a:rPr lang="en-US" noProof="0" smtClean="0"/>
              <a:t>Insert page title</a:t>
            </a:r>
            <a:endParaRPr lang="en-US" dirty="0"/>
          </a:p>
        </p:txBody>
      </p:sp>
      <p:sp>
        <p:nvSpPr>
          <p:cNvPr id="8" name="Rectangle 7"/>
          <p:cNvSpPr/>
          <p:nvPr/>
        </p:nvSpPr>
        <p:spPr bwMode="gray">
          <a:xfrm>
            <a:off x="3158084" y="5807244"/>
            <a:ext cx="2412000" cy="360517"/>
          </a:xfrm>
          <a:prstGeom prst="rect">
            <a:avLst/>
          </a:prstGeom>
          <a:solidFill>
            <a:schemeClr val="accent1"/>
          </a:solidFill>
          <a:ln w="6350" algn="ctr">
            <a:noFill/>
            <a:miter lim="800000"/>
            <a:headEnd/>
            <a:tailEnd/>
          </a:ln>
        </p:spPr>
        <p:txBody>
          <a:bodyPr wrap="none" lIns="0" tIns="72000" rIns="0" bIns="72000" rtlCol="0" anchor="ctr"/>
          <a:lstStyle/>
          <a:p>
            <a:pPr marL="0" marR="0" algn="ctr" defTabSz="914400" rtl="0" eaLnBrk="1" fontAlgn="base" latinLnBrk="0" hangingPunct="1">
              <a:lnSpc>
                <a:spcPct val="100000"/>
              </a:lnSpc>
              <a:spcBef>
                <a:spcPct val="50000"/>
              </a:spcBef>
              <a:spcAft>
                <a:spcPct val="0"/>
              </a:spcAft>
              <a:buClr>
                <a:srgbClr val="F0AB00"/>
              </a:buClr>
              <a:buSzPct val="80000"/>
              <a:tabLst/>
            </a:pPr>
            <a:r>
              <a:rPr kumimoji="0" lang="en-US" sz="1500" b="1" i="0" u="none" strike="noStrike" kern="0" cap="none" spc="0" normalizeH="0" baseline="0" noProof="0" dirty="0" smtClean="0">
                <a:ln>
                  <a:noFill/>
                </a:ln>
                <a:solidFill>
                  <a:schemeClr val="tx1"/>
                </a:solidFill>
                <a:effectLst/>
                <a:uLnTx/>
                <a:uFillTx/>
                <a:latin typeface="Arial"/>
                <a:ea typeface="Arial Unicode MS" pitchFamily="34" charset="-128"/>
                <a:cs typeface="Arial Unicode MS" pitchFamily="34" charset="-128"/>
              </a:rPr>
              <a:t>PLANNED INNOVATIONS</a:t>
            </a:r>
          </a:p>
        </p:txBody>
      </p:sp>
      <p:cxnSp>
        <p:nvCxnSpPr>
          <p:cNvPr id="12" name="Straight Connector 11"/>
          <p:cNvCxnSpPr/>
          <p:nvPr/>
        </p:nvCxnSpPr>
        <p:spPr bwMode="gray">
          <a:xfrm>
            <a:off x="5992168" y="5743131"/>
            <a:ext cx="2412000" cy="0"/>
          </a:xfrm>
          <a:prstGeom prst="line">
            <a:avLst/>
          </a:prstGeom>
          <a:ln w="12700">
            <a:solidFill>
              <a:srgbClr val="B2B2B2"/>
            </a:solidFill>
          </a:ln>
          <a:effectLst/>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userDrawn="1"/>
        </p:nvCxnSpPr>
        <p:spPr bwMode="gray">
          <a:xfrm>
            <a:off x="328613" y="5743131"/>
            <a:ext cx="2412000" cy="0"/>
          </a:xfrm>
          <a:prstGeom prst="line">
            <a:avLst/>
          </a:prstGeom>
          <a:ln w="12700">
            <a:solidFill>
              <a:srgbClr val="B2B2B2"/>
            </a:solidFill>
          </a:ln>
          <a:effectLst/>
        </p:spPr>
        <p:style>
          <a:lnRef idx="1">
            <a:schemeClr val="accent1"/>
          </a:lnRef>
          <a:fillRef idx="0">
            <a:schemeClr val="accent1"/>
          </a:fillRef>
          <a:effectRef idx="0">
            <a:schemeClr val="accent1"/>
          </a:effectRef>
          <a:fontRef idx="minor">
            <a:schemeClr val="tx1"/>
          </a:fontRef>
        </p:style>
      </p:cxnSp>
      <p:sp>
        <p:nvSpPr>
          <p:cNvPr id="25" name="Text Placeholder 3"/>
          <p:cNvSpPr>
            <a:spLocks noGrp="1"/>
          </p:cNvSpPr>
          <p:nvPr>
            <p:ph type="body" sz="quarter" idx="11" hasCustomPrompt="1"/>
          </p:nvPr>
        </p:nvSpPr>
        <p:spPr>
          <a:xfrm>
            <a:off x="324000" y="1690688"/>
            <a:ext cx="2412000" cy="3851696"/>
          </a:xfrm>
        </p:spPr>
        <p:txBody>
          <a:bodyPr rIns="36000"/>
          <a:lstStyle>
            <a:lvl1pPr>
              <a:spcBef>
                <a:spcPts val="1200"/>
              </a:spcBef>
              <a:spcAft>
                <a:spcPts val="400"/>
              </a:spcAft>
              <a:defRPr sz="1400" b="0"/>
            </a:lvl1pPr>
            <a:lvl2pPr marL="270000" indent="-180000">
              <a:spcBef>
                <a:spcPts val="0"/>
              </a:spcBef>
              <a:spcAft>
                <a:spcPts val="100"/>
              </a:spcAft>
              <a:buSzPct val="100000"/>
              <a:buFont typeface="Wingdings" pitchFamily="2" charset="2"/>
              <a:buChar char=""/>
              <a:defRPr sz="1200"/>
            </a:lvl2pPr>
            <a:lvl3pPr marL="450000">
              <a:spcBef>
                <a:spcPts val="400"/>
              </a:spcBef>
              <a:buClr>
                <a:schemeClr val="accent2"/>
              </a:buClr>
              <a:buFont typeface="Arial" pitchFamily="34" charset="0"/>
              <a:buChar char="–"/>
              <a:defRPr sz="1200"/>
            </a:lvl3pPr>
            <a:lvl4pPr>
              <a:defRPr sz="1200"/>
            </a:lvl4pPr>
            <a:lvl5pPr>
              <a:defRPr sz="1200"/>
            </a:lvl5pPr>
          </a:lstStyle>
          <a:p>
            <a:pPr lvl="0"/>
            <a:r>
              <a:rPr lang="en-US" noProof="0" dirty="0" smtClean="0"/>
              <a:t>First level</a:t>
            </a:r>
          </a:p>
          <a:p>
            <a:pPr lvl="1"/>
            <a:r>
              <a:rPr lang="en-US" dirty="0" smtClean="0"/>
              <a:t>Second level</a:t>
            </a:r>
          </a:p>
          <a:p>
            <a:pPr lvl="2"/>
            <a:r>
              <a:rPr lang="en-US" dirty="0" smtClean="0"/>
              <a:t>Third level</a:t>
            </a:r>
          </a:p>
        </p:txBody>
      </p:sp>
      <p:sp>
        <p:nvSpPr>
          <p:cNvPr id="27" name="Text Placeholder 3"/>
          <p:cNvSpPr>
            <a:spLocks noGrp="1"/>
          </p:cNvSpPr>
          <p:nvPr>
            <p:ph type="body" sz="quarter" idx="12" hasCustomPrompt="1"/>
          </p:nvPr>
        </p:nvSpPr>
        <p:spPr>
          <a:xfrm>
            <a:off x="3158084" y="1690688"/>
            <a:ext cx="2412000" cy="3851696"/>
          </a:xfrm>
        </p:spPr>
        <p:txBody>
          <a:bodyPr lIns="36000" rIns="36000"/>
          <a:lstStyle>
            <a:lvl1pPr>
              <a:spcBef>
                <a:spcPts val="1200"/>
              </a:spcBef>
              <a:spcAft>
                <a:spcPts val="400"/>
              </a:spcAft>
              <a:defRPr sz="1400" b="0"/>
            </a:lvl1pPr>
            <a:lvl2pPr marL="270000" indent="-180000">
              <a:spcBef>
                <a:spcPts val="0"/>
              </a:spcBef>
              <a:spcAft>
                <a:spcPts val="100"/>
              </a:spcAft>
              <a:buSzPct val="100000"/>
              <a:buFont typeface="Wingdings" pitchFamily="2" charset="2"/>
              <a:buChar char=""/>
              <a:defRPr sz="1200"/>
            </a:lvl2pPr>
            <a:lvl3pPr marL="450000">
              <a:spcBef>
                <a:spcPts val="400"/>
              </a:spcBef>
              <a:buClr>
                <a:schemeClr val="accent2"/>
              </a:buClr>
              <a:buFont typeface="Arial" pitchFamily="34" charset="0"/>
              <a:buChar char="–"/>
              <a:defRPr sz="1200"/>
            </a:lvl3pPr>
            <a:lvl4pPr>
              <a:defRPr sz="1200"/>
            </a:lvl4pPr>
            <a:lvl5pPr>
              <a:defRPr sz="1200"/>
            </a:lvl5pPr>
          </a:lstStyle>
          <a:p>
            <a:pPr lvl="0"/>
            <a:r>
              <a:rPr lang="en-US" noProof="0" dirty="0" smtClean="0"/>
              <a:t>First level</a:t>
            </a:r>
          </a:p>
          <a:p>
            <a:pPr lvl="1"/>
            <a:r>
              <a:rPr lang="en-US" dirty="0" smtClean="0"/>
              <a:t>Second level</a:t>
            </a:r>
          </a:p>
          <a:p>
            <a:pPr lvl="2"/>
            <a:r>
              <a:rPr lang="en-US" dirty="0" smtClean="0"/>
              <a:t>Third level</a:t>
            </a:r>
          </a:p>
        </p:txBody>
      </p:sp>
      <p:sp>
        <p:nvSpPr>
          <p:cNvPr id="28" name="Text Placeholder 3"/>
          <p:cNvSpPr>
            <a:spLocks noGrp="1"/>
          </p:cNvSpPr>
          <p:nvPr>
            <p:ph type="body" sz="quarter" idx="13" hasCustomPrompt="1"/>
          </p:nvPr>
        </p:nvSpPr>
        <p:spPr>
          <a:xfrm>
            <a:off x="5992168" y="1690688"/>
            <a:ext cx="2412000" cy="3851696"/>
          </a:xfrm>
        </p:spPr>
        <p:txBody>
          <a:bodyPr lIns="36000" rIns="36000"/>
          <a:lstStyle>
            <a:lvl1pPr>
              <a:spcBef>
                <a:spcPts val="1200"/>
              </a:spcBef>
              <a:spcAft>
                <a:spcPts val="400"/>
              </a:spcAft>
              <a:defRPr sz="1400" b="0"/>
            </a:lvl1pPr>
            <a:lvl2pPr marL="270000" indent="-180000">
              <a:spcBef>
                <a:spcPts val="0"/>
              </a:spcBef>
              <a:spcAft>
                <a:spcPts val="100"/>
              </a:spcAft>
              <a:buSzPct val="100000"/>
              <a:buFont typeface="Wingdings" pitchFamily="2" charset="2"/>
              <a:buChar char=""/>
              <a:defRPr sz="1200"/>
            </a:lvl2pPr>
            <a:lvl3pPr marL="450000">
              <a:spcBef>
                <a:spcPts val="400"/>
              </a:spcBef>
              <a:buClr>
                <a:schemeClr val="accent2"/>
              </a:buClr>
              <a:buFont typeface="Arial" pitchFamily="34" charset="0"/>
              <a:buChar char="–"/>
              <a:defRPr sz="1200"/>
            </a:lvl3pPr>
            <a:lvl4pPr>
              <a:defRPr sz="1200"/>
            </a:lvl4pPr>
            <a:lvl5pPr>
              <a:defRPr sz="1200"/>
            </a:lvl5pPr>
          </a:lstStyle>
          <a:p>
            <a:pPr lvl="0"/>
            <a:r>
              <a:rPr lang="en-US" noProof="0" dirty="0" smtClean="0"/>
              <a:t>First level</a:t>
            </a:r>
          </a:p>
          <a:p>
            <a:pPr lvl="1"/>
            <a:r>
              <a:rPr lang="en-US" dirty="0" smtClean="0"/>
              <a:t>Second level</a:t>
            </a:r>
          </a:p>
          <a:p>
            <a:pPr lvl="2"/>
            <a:r>
              <a:rPr lang="en-US" dirty="0" smtClean="0"/>
              <a:t>Third level</a:t>
            </a:r>
          </a:p>
        </p:txBody>
      </p:sp>
      <p:sp>
        <p:nvSpPr>
          <p:cNvPr id="14" name="Rectangle 13"/>
          <p:cNvSpPr/>
          <p:nvPr userDrawn="1"/>
        </p:nvSpPr>
        <p:spPr bwMode="gray">
          <a:xfrm>
            <a:off x="5992168" y="5807244"/>
            <a:ext cx="2412000" cy="360517"/>
          </a:xfrm>
          <a:prstGeom prst="rect">
            <a:avLst/>
          </a:prstGeom>
          <a:solidFill>
            <a:schemeClr val="bg1"/>
          </a:solidFill>
          <a:ln w="6350" algn="ctr">
            <a:noFill/>
            <a:miter lim="800000"/>
            <a:headEnd/>
            <a:tailEnd/>
          </a:ln>
        </p:spPr>
        <p:txBody>
          <a:bodyPr lIns="0" tIns="72000" rIns="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b="0" i="0" u="none" strike="noStrike" kern="0" cap="none" spc="0" normalizeH="0" baseline="0" noProof="0" dirty="0" smtClean="0">
                <a:ln>
                  <a:noFill/>
                </a:ln>
                <a:solidFill>
                  <a:schemeClr val="tx1"/>
                </a:solidFill>
                <a:effectLst/>
                <a:uLnTx/>
                <a:uFillTx/>
                <a:ea typeface="Arial Unicode MS" pitchFamily="34" charset="-128"/>
                <a:cs typeface="Arial Unicode MS" pitchFamily="34" charset="-128"/>
              </a:rPr>
              <a:t>Future Direction</a:t>
            </a:r>
          </a:p>
        </p:txBody>
      </p:sp>
      <p:sp>
        <p:nvSpPr>
          <p:cNvPr id="18" name="Rectangle 17"/>
          <p:cNvSpPr/>
          <p:nvPr userDrawn="1"/>
        </p:nvSpPr>
        <p:spPr bwMode="gray">
          <a:xfrm>
            <a:off x="328613" y="5807244"/>
            <a:ext cx="2412000" cy="360517"/>
          </a:xfrm>
          <a:prstGeom prst="rect">
            <a:avLst/>
          </a:prstGeom>
          <a:solidFill>
            <a:schemeClr val="bg1"/>
          </a:solidFill>
          <a:ln w="6350" algn="ctr">
            <a:noFill/>
            <a:miter lim="800000"/>
            <a:headEnd/>
            <a:tailEnd/>
          </a:ln>
        </p:spPr>
        <p:txBody>
          <a:bodyPr lIns="0" tIns="72000" rIns="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b="0" i="0" u="none" strike="noStrike" kern="0" cap="none" spc="0" normalizeH="0" baseline="0" noProof="0" dirty="0" smtClean="0">
                <a:ln>
                  <a:noFill/>
                </a:ln>
                <a:solidFill>
                  <a:schemeClr val="tx1"/>
                </a:solidFill>
                <a:effectLst/>
                <a:uLnTx/>
                <a:uFillTx/>
                <a:ea typeface="Arial Unicode MS" pitchFamily="34" charset="-128"/>
                <a:cs typeface="Arial Unicode MS" pitchFamily="34" charset="-128"/>
              </a:rPr>
              <a:t>Today</a:t>
            </a:r>
          </a:p>
        </p:txBody>
      </p:sp>
    </p:spTree>
  </p:cSld>
  <p:clrMapOvr>
    <a:masterClrMapping/>
  </p:clrMapOvr>
  <p:transition spd="med"/>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1_Overview: Key Themes, Capabilities, and Innovations">
    <p:spTree>
      <p:nvGrpSpPr>
        <p:cNvPr id="1" name=""/>
        <p:cNvGrpSpPr/>
        <p:nvPr/>
      </p:nvGrpSpPr>
      <p:grpSpPr>
        <a:xfrm>
          <a:off x="0" y="0"/>
          <a:ext cx="0" cy="0"/>
          <a:chOff x="0" y="0"/>
          <a:chExt cx="0" cy="0"/>
        </a:xfrm>
      </p:grpSpPr>
      <p:sp>
        <p:nvSpPr>
          <p:cNvPr id="17" name="Freeform 16"/>
          <p:cNvSpPr/>
          <p:nvPr userDrawn="1"/>
        </p:nvSpPr>
        <p:spPr>
          <a:xfrm flipV="1">
            <a:off x="8444209" y="1690691"/>
            <a:ext cx="357671" cy="3889015"/>
          </a:xfrm>
          <a:custGeom>
            <a:avLst/>
            <a:gdLst>
              <a:gd name="connsiteX0" fmla="*/ 0 w 3108960"/>
              <a:gd name="connsiteY0" fmla="*/ 0 h 2838298"/>
              <a:gd name="connsiteX1" fmla="*/ 2611526 w 3108960"/>
              <a:gd name="connsiteY1" fmla="*/ 0 h 2838298"/>
              <a:gd name="connsiteX2" fmla="*/ 3108960 w 3108960"/>
              <a:gd name="connsiteY2" fmla="*/ 1419149 h 2838298"/>
              <a:gd name="connsiteX3" fmla="*/ 2626157 w 3108960"/>
              <a:gd name="connsiteY3" fmla="*/ 2838298 h 2838298"/>
              <a:gd name="connsiteX4" fmla="*/ 0 w 3108960"/>
              <a:gd name="connsiteY4" fmla="*/ 2838298 h 2838298"/>
              <a:gd name="connsiteX5" fmla="*/ 0 w 3108960"/>
              <a:gd name="connsiteY5" fmla="*/ 2838298 h 2838298"/>
              <a:gd name="connsiteX0" fmla="*/ 0 w 3108960"/>
              <a:gd name="connsiteY0" fmla="*/ 0 h 2838298"/>
              <a:gd name="connsiteX1" fmla="*/ 2611526 w 3108960"/>
              <a:gd name="connsiteY1" fmla="*/ 0 h 2838298"/>
              <a:gd name="connsiteX2" fmla="*/ 3108960 w 3108960"/>
              <a:gd name="connsiteY2" fmla="*/ 1419149 h 2838298"/>
              <a:gd name="connsiteX3" fmla="*/ 2626157 w 3108960"/>
              <a:gd name="connsiteY3" fmla="*/ 2838298 h 2838298"/>
              <a:gd name="connsiteX4" fmla="*/ 0 w 3108960"/>
              <a:gd name="connsiteY4" fmla="*/ 2838298 h 2838298"/>
              <a:gd name="connsiteX0" fmla="*/ 2611526 w 3108960"/>
              <a:gd name="connsiteY0" fmla="*/ 0 h 2838298"/>
              <a:gd name="connsiteX1" fmla="*/ 3108960 w 3108960"/>
              <a:gd name="connsiteY1" fmla="*/ 1419149 h 2838298"/>
              <a:gd name="connsiteX2" fmla="*/ 2626157 w 3108960"/>
              <a:gd name="connsiteY2" fmla="*/ 2838298 h 2838298"/>
              <a:gd name="connsiteX3" fmla="*/ 0 w 3108960"/>
              <a:gd name="connsiteY3" fmla="*/ 2838298 h 2838298"/>
              <a:gd name="connsiteX0" fmla="*/ 2611526 w 3108960"/>
              <a:gd name="connsiteY0" fmla="*/ 0 h 2838298"/>
              <a:gd name="connsiteX1" fmla="*/ 3108960 w 3108960"/>
              <a:gd name="connsiteY1" fmla="*/ 1419149 h 2838298"/>
              <a:gd name="connsiteX2" fmla="*/ 2874391 w 3108960"/>
              <a:gd name="connsiteY2" fmla="*/ 2833912 h 2838298"/>
              <a:gd name="connsiteX3" fmla="*/ 0 w 3108960"/>
              <a:gd name="connsiteY3" fmla="*/ 2838298 h 2838298"/>
              <a:gd name="connsiteX0" fmla="*/ 2874391 w 3108960"/>
              <a:gd name="connsiteY0" fmla="*/ 0 h 2857348"/>
              <a:gd name="connsiteX1" fmla="*/ 3108960 w 3108960"/>
              <a:gd name="connsiteY1" fmla="*/ 1438199 h 2857348"/>
              <a:gd name="connsiteX2" fmla="*/ 2874391 w 3108960"/>
              <a:gd name="connsiteY2" fmla="*/ 2852962 h 2857348"/>
              <a:gd name="connsiteX3" fmla="*/ 0 w 3108960"/>
              <a:gd name="connsiteY3" fmla="*/ 2857348 h 2857348"/>
              <a:gd name="connsiteX0" fmla="*/ 2874391 w 3108960"/>
              <a:gd name="connsiteY0" fmla="*/ 0 h 2857348"/>
              <a:gd name="connsiteX1" fmla="*/ 3108960 w 3108960"/>
              <a:gd name="connsiteY1" fmla="*/ 1438199 h 2857348"/>
              <a:gd name="connsiteX2" fmla="*/ 2789589 w 3108960"/>
              <a:gd name="connsiteY2" fmla="*/ 2852962 h 2857348"/>
              <a:gd name="connsiteX3" fmla="*/ 0 w 3108960"/>
              <a:gd name="connsiteY3" fmla="*/ 2857348 h 2857348"/>
              <a:gd name="connsiteX0" fmla="*/ 2874391 w 3108960"/>
              <a:gd name="connsiteY0" fmla="*/ 6125 h 2863473"/>
              <a:gd name="connsiteX1" fmla="*/ 2789589 w 3108960"/>
              <a:gd name="connsiteY1" fmla="*/ 0 h 2863473"/>
              <a:gd name="connsiteX2" fmla="*/ 3108960 w 3108960"/>
              <a:gd name="connsiteY2" fmla="*/ 1444324 h 2863473"/>
              <a:gd name="connsiteX3" fmla="*/ 2789589 w 3108960"/>
              <a:gd name="connsiteY3" fmla="*/ 2859087 h 2863473"/>
              <a:gd name="connsiteX4" fmla="*/ 0 w 3108960"/>
              <a:gd name="connsiteY4" fmla="*/ 2863473 h 2863473"/>
              <a:gd name="connsiteX0" fmla="*/ 2789589 w 3108960"/>
              <a:gd name="connsiteY0" fmla="*/ 0 h 2863473"/>
              <a:gd name="connsiteX1" fmla="*/ 3108960 w 3108960"/>
              <a:gd name="connsiteY1" fmla="*/ 1444324 h 2863473"/>
              <a:gd name="connsiteX2" fmla="*/ 2789589 w 3108960"/>
              <a:gd name="connsiteY2" fmla="*/ 2859087 h 2863473"/>
              <a:gd name="connsiteX3" fmla="*/ 0 w 3108960"/>
              <a:gd name="connsiteY3" fmla="*/ 2863473 h 2863473"/>
              <a:gd name="connsiteX0" fmla="*/ 2789589 w 3108960"/>
              <a:gd name="connsiteY0" fmla="*/ 0 h 2863473"/>
              <a:gd name="connsiteX1" fmla="*/ 3108960 w 3108960"/>
              <a:gd name="connsiteY1" fmla="*/ 1444324 h 2863473"/>
              <a:gd name="connsiteX2" fmla="*/ 2954966 w 3108960"/>
              <a:gd name="connsiteY2" fmla="*/ 2855185 h 2863473"/>
              <a:gd name="connsiteX3" fmla="*/ 0 w 3108960"/>
              <a:gd name="connsiteY3" fmla="*/ 2863473 h 2863473"/>
              <a:gd name="connsiteX0" fmla="*/ 2789589 w 3108960"/>
              <a:gd name="connsiteY0" fmla="*/ 0 h 2863473"/>
              <a:gd name="connsiteX1" fmla="*/ 2954966 w 3108960"/>
              <a:gd name="connsiteY1" fmla="*/ 0 h 2863473"/>
              <a:gd name="connsiteX2" fmla="*/ 3108960 w 3108960"/>
              <a:gd name="connsiteY2" fmla="*/ 1444324 h 2863473"/>
              <a:gd name="connsiteX3" fmla="*/ 2954966 w 3108960"/>
              <a:gd name="connsiteY3" fmla="*/ 2855185 h 2863473"/>
              <a:gd name="connsiteX4" fmla="*/ 0 w 3108960"/>
              <a:gd name="connsiteY4" fmla="*/ 2863473 h 2863473"/>
              <a:gd name="connsiteX0" fmla="*/ 2954966 w 3108960"/>
              <a:gd name="connsiteY0" fmla="*/ 0 h 2863473"/>
              <a:gd name="connsiteX1" fmla="*/ 3108960 w 3108960"/>
              <a:gd name="connsiteY1" fmla="*/ 1444324 h 2863473"/>
              <a:gd name="connsiteX2" fmla="*/ 2954966 w 3108960"/>
              <a:gd name="connsiteY2" fmla="*/ 2855185 h 2863473"/>
              <a:gd name="connsiteX3" fmla="*/ 0 w 3108960"/>
              <a:gd name="connsiteY3" fmla="*/ 2863473 h 2863473"/>
              <a:gd name="connsiteX0" fmla="*/ 2954966 w 3108960"/>
              <a:gd name="connsiteY0" fmla="*/ 0 h 2863473"/>
              <a:gd name="connsiteX1" fmla="*/ 2973328 w 3108960"/>
              <a:gd name="connsiteY1" fmla="*/ 134408 h 2863473"/>
              <a:gd name="connsiteX2" fmla="*/ 3108960 w 3108960"/>
              <a:gd name="connsiteY2" fmla="*/ 1444324 h 2863473"/>
              <a:gd name="connsiteX3" fmla="*/ 2954966 w 3108960"/>
              <a:gd name="connsiteY3" fmla="*/ 2855185 h 2863473"/>
              <a:gd name="connsiteX4" fmla="*/ 0 w 3108960"/>
              <a:gd name="connsiteY4" fmla="*/ 2863473 h 2863473"/>
              <a:gd name="connsiteX0" fmla="*/ 2973328 w 3108960"/>
              <a:gd name="connsiteY0" fmla="*/ 0 h 2729065"/>
              <a:gd name="connsiteX1" fmla="*/ 3108960 w 3108960"/>
              <a:gd name="connsiteY1" fmla="*/ 1309916 h 2729065"/>
              <a:gd name="connsiteX2" fmla="*/ 2954966 w 3108960"/>
              <a:gd name="connsiteY2" fmla="*/ 2720777 h 2729065"/>
              <a:gd name="connsiteX3" fmla="*/ 0 w 3108960"/>
              <a:gd name="connsiteY3" fmla="*/ 2729065 h 2729065"/>
              <a:gd name="connsiteX0" fmla="*/ 18362 w 153994"/>
              <a:gd name="connsiteY0" fmla="*/ 0 h 2720777"/>
              <a:gd name="connsiteX1" fmla="*/ 153994 w 153994"/>
              <a:gd name="connsiteY1" fmla="*/ 1309916 h 2720777"/>
              <a:gd name="connsiteX2" fmla="*/ 0 w 153994"/>
              <a:gd name="connsiteY2" fmla="*/ 2720777 h 2720777"/>
              <a:gd name="connsiteX0" fmla="*/ 18362 w 152058"/>
              <a:gd name="connsiteY0" fmla="*/ 0 h 2720777"/>
              <a:gd name="connsiteX1" fmla="*/ 152058 w 152058"/>
              <a:gd name="connsiteY1" fmla="*/ 1359842 h 2720777"/>
              <a:gd name="connsiteX2" fmla="*/ 0 w 152058"/>
              <a:gd name="connsiteY2" fmla="*/ 2720777 h 2720777"/>
            </a:gdLst>
            <a:ahLst/>
            <a:cxnLst>
              <a:cxn ang="0">
                <a:pos x="connsiteX0" y="connsiteY0"/>
              </a:cxn>
              <a:cxn ang="0">
                <a:pos x="connsiteX1" y="connsiteY1"/>
              </a:cxn>
              <a:cxn ang="0">
                <a:pos x="connsiteX2" y="connsiteY2"/>
              </a:cxn>
            </a:cxnLst>
            <a:rect l="l" t="t" r="r" b="b"/>
            <a:pathLst>
              <a:path w="152058" h="2720777">
                <a:moveTo>
                  <a:pt x="18362" y="0"/>
                </a:moveTo>
                <a:lnTo>
                  <a:pt x="152058" y="1359842"/>
                </a:lnTo>
                <a:lnTo>
                  <a:pt x="0" y="2720777"/>
                </a:lnTo>
              </a:path>
            </a:pathLst>
          </a:custGeom>
          <a:ln w="57150">
            <a:solidFill>
              <a:schemeClr val="accent1"/>
            </a:solidFill>
          </a:ln>
          <a:effectLst/>
        </p:spPr>
        <p:style>
          <a:lnRef idx="1">
            <a:schemeClr val="accent1"/>
          </a:lnRef>
          <a:fillRef idx="0">
            <a:schemeClr val="accent1"/>
          </a:fillRef>
          <a:effectRef idx="0">
            <a:schemeClr val="accent1"/>
          </a:effectRef>
          <a:fontRef idx="minor">
            <a:schemeClr val="tx1"/>
          </a:fontRef>
        </p:style>
        <p:txBody>
          <a:bodyPr rtlCol="0" anchor="ctr"/>
          <a:lstStyle/>
          <a:p>
            <a:pPr marL="0" algn="ctr" defTabSz="914400" rtl="0" eaLnBrk="1" latinLnBrk="0" hangingPunct="1"/>
            <a:endParaRPr lang="en-US" sz="1800" kern="1200" dirty="0">
              <a:solidFill>
                <a:schemeClr val="tx1"/>
              </a:solidFill>
              <a:latin typeface="+mn-lt"/>
              <a:ea typeface="+mn-ea"/>
              <a:cs typeface="+mn-cs"/>
            </a:endParaRPr>
          </a:p>
        </p:txBody>
      </p:sp>
      <p:sp>
        <p:nvSpPr>
          <p:cNvPr id="19" name="Freeform 18"/>
          <p:cNvSpPr/>
          <p:nvPr userDrawn="1"/>
        </p:nvSpPr>
        <p:spPr>
          <a:xfrm flipV="1">
            <a:off x="5598518" y="1690691"/>
            <a:ext cx="357671" cy="3889015"/>
          </a:xfrm>
          <a:custGeom>
            <a:avLst/>
            <a:gdLst>
              <a:gd name="connsiteX0" fmla="*/ 0 w 3108960"/>
              <a:gd name="connsiteY0" fmla="*/ 0 h 2838298"/>
              <a:gd name="connsiteX1" fmla="*/ 2611526 w 3108960"/>
              <a:gd name="connsiteY1" fmla="*/ 0 h 2838298"/>
              <a:gd name="connsiteX2" fmla="*/ 3108960 w 3108960"/>
              <a:gd name="connsiteY2" fmla="*/ 1419149 h 2838298"/>
              <a:gd name="connsiteX3" fmla="*/ 2626157 w 3108960"/>
              <a:gd name="connsiteY3" fmla="*/ 2838298 h 2838298"/>
              <a:gd name="connsiteX4" fmla="*/ 0 w 3108960"/>
              <a:gd name="connsiteY4" fmla="*/ 2838298 h 2838298"/>
              <a:gd name="connsiteX5" fmla="*/ 0 w 3108960"/>
              <a:gd name="connsiteY5" fmla="*/ 2838298 h 2838298"/>
              <a:gd name="connsiteX0" fmla="*/ 0 w 3108960"/>
              <a:gd name="connsiteY0" fmla="*/ 0 h 2838298"/>
              <a:gd name="connsiteX1" fmla="*/ 2611526 w 3108960"/>
              <a:gd name="connsiteY1" fmla="*/ 0 h 2838298"/>
              <a:gd name="connsiteX2" fmla="*/ 3108960 w 3108960"/>
              <a:gd name="connsiteY2" fmla="*/ 1419149 h 2838298"/>
              <a:gd name="connsiteX3" fmla="*/ 2626157 w 3108960"/>
              <a:gd name="connsiteY3" fmla="*/ 2838298 h 2838298"/>
              <a:gd name="connsiteX4" fmla="*/ 0 w 3108960"/>
              <a:gd name="connsiteY4" fmla="*/ 2838298 h 2838298"/>
              <a:gd name="connsiteX0" fmla="*/ 2611526 w 3108960"/>
              <a:gd name="connsiteY0" fmla="*/ 0 h 2838298"/>
              <a:gd name="connsiteX1" fmla="*/ 3108960 w 3108960"/>
              <a:gd name="connsiteY1" fmla="*/ 1419149 h 2838298"/>
              <a:gd name="connsiteX2" fmla="*/ 2626157 w 3108960"/>
              <a:gd name="connsiteY2" fmla="*/ 2838298 h 2838298"/>
              <a:gd name="connsiteX3" fmla="*/ 0 w 3108960"/>
              <a:gd name="connsiteY3" fmla="*/ 2838298 h 2838298"/>
              <a:gd name="connsiteX0" fmla="*/ 2611526 w 3108960"/>
              <a:gd name="connsiteY0" fmla="*/ 0 h 2838298"/>
              <a:gd name="connsiteX1" fmla="*/ 3108960 w 3108960"/>
              <a:gd name="connsiteY1" fmla="*/ 1419149 h 2838298"/>
              <a:gd name="connsiteX2" fmla="*/ 2874391 w 3108960"/>
              <a:gd name="connsiteY2" fmla="*/ 2833912 h 2838298"/>
              <a:gd name="connsiteX3" fmla="*/ 0 w 3108960"/>
              <a:gd name="connsiteY3" fmla="*/ 2838298 h 2838298"/>
              <a:gd name="connsiteX0" fmla="*/ 2874391 w 3108960"/>
              <a:gd name="connsiteY0" fmla="*/ 0 h 2857348"/>
              <a:gd name="connsiteX1" fmla="*/ 3108960 w 3108960"/>
              <a:gd name="connsiteY1" fmla="*/ 1438199 h 2857348"/>
              <a:gd name="connsiteX2" fmla="*/ 2874391 w 3108960"/>
              <a:gd name="connsiteY2" fmla="*/ 2852962 h 2857348"/>
              <a:gd name="connsiteX3" fmla="*/ 0 w 3108960"/>
              <a:gd name="connsiteY3" fmla="*/ 2857348 h 2857348"/>
              <a:gd name="connsiteX0" fmla="*/ 2874391 w 3108960"/>
              <a:gd name="connsiteY0" fmla="*/ 0 h 2857348"/>
              <a:gd name="connsiteX1" fmla="*/ 3108960 w 3108960"/>
              <a:gd name="connsiteY1" fmla="*/ 1438199 h 2857348"/>
              <a:gd name="connsiteX2" fmla="*/ 2789589 w 3108960"/>
              <a:gd name="connsiteY2" fmla="*/ 2852962 h 2857348"/>
              <a:gd name="connsiteX3" fmla="*/ 0 w 3108960"/>
              <a:gd name="connsiteY3" fmla="*/ 2857348 h 2857348"/>
              <a:gd name="connsiteX0" fmla="*/ 2874391 w 3108960"/>
              <a:gd name="connsiteY0" fmla="*/ 6125 h 2863473"/>
              <a:gd name="connsiteX1" fmla="*/ 2789589 w 3108960"/>
              <a:gd name="connsiteY1" fmla="*/ 0 h 2863473"/>
              <a:gd name="connsiteX2" fmla="*/ 3108960 w 3108960"/>
              <a:gd name="connsiteY2" fmla="*/ 1444324 h 2863473"/>
              <a:gd name="connsiteX3" fmla="*/ 2789589 w 3108960"/>
              <a:gd name="connsiteY3" fmla="*/ 2859087 h 2863473"/>
              <a:gd name="connsiteX4" fmla="*/ 0 w 3108960"/>
              <a:gd name="connsiteY4" fmla="*/ 2863473 h 2863473"/>
              <a:gd name="connsiteX0" fmla="*/ 2789589 w 3108960"/>
              <a:gd name="connsiteY0" fmla="*/ 0 h 2863473"/>
              <a:gd name="connsiteX1" fmla="*/ 3108960 w 3108960"/>
              <a:gd name="connsiteY1" fmla="*/ 1444324 h 2863473"/>
              <a:gd name="connsiteX2" fmla="*/ 2789589 w 3108960"/>
              <a:gd name="connsiteY2" fmla="*/ 2859087 h 2863473"/>
              <a:gd name="connsiteX3" fmla="*/ 0 w 3108960"/>
              <a:gd name="connsiteY3" fmla="*/ 2863473 h 2863473"/>
              <a:gd name="connsiteX0" fmla="*/ 2789589 w 3108960"/>
              <a:gd name="connsiteY0" fmla="*/ 0 h 2863473"/>
              <a:gd name="connsiteX1" fmla="*/ 3108960 w 3108960"/>
              <a:gd name="connsiteY1" fmla="*/ 1444324 h 2863473"/>
              <a:gd name="connsiteX2" fmla="*/ 2954966 w 3108960"/>
              <a:gd name="connsiteY2" fmla="*/ 2855185 h 2863473"/>
              <a:gd name="connsiteX3" fmla="*/ 0 w 3108960"/>
              <a:gd name="connsiteY3" fmla="*/ 2863473 h 2863473"/>
              <a:gd name="connsiteX0" fmla="*/ 2789589 w 3108960"/>
              <a:gd name="connsiteY0" fmla="*/ 0 h 2863473"/>
              <a:gd name="connsiteX1" fmla="*/ 2954966 w 3108960"/>
              <a:gd name="connsiteY1" fmla="*/ 0 h 2863473"/>
              <a:gd name="connsiteX2" fmla="*/ 3108960 w 3108960"/>
              <a:gd name="connsiteY2" fmla="*/ 1444324 h 2863473"/>
              <a:gd name="connsiteX3" fmla="*/ 2954966 w 3108960"/>
              <a:gd name="connsiteY3" fmla="*/ 2855185 h 2863473"/>
              <a:gd name="connsiteX4" fmla="*/ 0 w 3108960"/>
              <a:gd name="connsiteY4" fmla="*/ 2863473 h 2863473"/>
              <a:gd name="connsiteX0" fmla="*/ 2954966 w 3108960"/>
              <a:gd name="connsiteY0" fmla="*/ 0 h 2863473"/>
              <a:gd name="connsiteX1" fmla="*/ 3108960 w 3108960"/>
              <a:gd name="connsiteY1" fmla="*/ 1444324 h 2863473"/>
              <a:gd name="connsiteX2" fmla="*/ 2954966 w 3108960"/>
              <a:gd name="connsiteY2" fmla="*/ 2855185 h 2863473"/>
              <a:gd name="connsiteX3" fmla="*/ 0 w 3108960"/>
              <a:gd name="connsiteY3" fmla="*/ 2863473 h 2863473"/>
              <a:gd name="connsiteX0" fmla="*/ 2954966 w 3108960"/>
              <a:gd name="connsiteY0" fmla="*/ 0 h 2863473"/>
              <a:gd name="connsiteX1" fmla="*/ 2973328 w 3108960"/>
              <a:gd name="connsiteY1" fmla="*/ 134408 h 2863473"/>
              <a:gd name="connsiteX2" fmla="*/ 3108960 w 3108960"/>
              <a:gd name="connsiteY2" fmla="*/ 1444324 h 2863473"/>
              <a:gd name="connsiteX3" fmla="*/ 2954966 w 3108960"/>
              <a:gd name="connsiteY3" fmla="*/ 2855185 h 2863473"/>
              <a:gd name="connsiteX4" fmla="*/ 0 w 3108960"/>
              <a:gd name="connsiteY4" fmla="*/ 2863473 h 2863473"/>
              <a:gd name="connsiteX0" fmla="*/ 2973328 w 3108960"/>
              <a:gd name="connsiteY0" fmla="*/ 0 h 2729065"/>
              <a:gd name="connsiteX1" fmla="*/ 3108960 w 3108960"/>
              <a:gd name="connsiteY1" fmla="*/ 1309916 h 2729065"/>
              <a:gd name="connsiteX2" fmla="*/ 2954966 w 3108960"/>
              <a:gd name="connsiteY2" fmla="*/ 2720777 h 2729065"/>
              <a:gd name="connsiteX3" fmla="*/ 0 w 3108960"/>
              <a:gd name="connsiteY3" fmla="*/ 2729065 h 2729065"/>
              <a:gd name="connsiteX0" fmla="*/ 18362 w 153994"/>
              <a:gd name="connsiteY0" fmla="*/ 0 h 2720777"/>
              <a:gd name="connsiteX1" fmla="*/ 153994 w 153994"/>
              <a:gd name="connsiteY1" fmla="*/ 1309916 h 2720777"/>
              <a:gd name="connsiteX2" fmla="*/ 0 w 153994"/>
              <a:gd name="connsiteY2" fmla="*/ 2720777 h 2720777"/>
              <a:gd name="connsiteX0" fmla="*/ 18362 w 152058"/>
              <a:gd name="connsiteY0" fmla="*/ 0 h 2720777"/>
              <a:gd name="connsiteX1" fmla="*/ 152058 w 152058"/>
              <a:gd name="connsiteY1" fmla="*/ 1359842 h 2720777"/>
              <a:gd name="connsiteX2" fmla="*/ 0 w 152058"/>
              <a:gd name="connsiteY2" fmla="*/ 2720777 h 2720777"/>
            </a:gdLst>
            <a:ahLst/>
            <a:cxnLst>
              <a:cxn ang="0">
                <a:pos x="connsiteX0" y="connsiteY0"/>
              </a:cxn>
              <a:cxn ang="0">
                <a:pos x="connsiteX1" y="connsiteY1"/>
              </a:cxn>
              <a:cxn ang="0">
                <a:pos x="connsiteX2" y="connsiteY2"/>
              </a:cxn>
            </a:cxnLst>
            <a:rect l="l" t="t" r="r" b="b"/>
            <a:pathLst>
              <a:path w="152058" h="2720777">
                <a:moveTo>
                  <a:pt x="18362" y="0"/>
                </a:moveTo>
                <a:lnTo>
                  <a:pt x="152058" y="1359842"/>
                </a:lnTo>
                <a:lnTo>
                  <a:pt x="0" y="2720777"/>
                </a:lnTo>
              </a:path>
            </a:pathLst>
          </a:custGeom>
          <a:ln w="57150">
            <a:solidFill>
              <a:schemeClr val="accent2">
                <a:lumMod val="40000"/>
                <a:lumOff val="60000"/>
              </a:schemeClr>
            </a:solidFill>
          </a:ln>
          <a:effectLst/>
        </p:spPr>
        <p:style>
          <a:lnRef idx="1">
            <a:schemeClr val="accent1"/>
          </a:lnRef>
          <a:fillRef idx="0">
            <a:schemeClr val="accent1"/>
          </a:fillRef>
          <a:effectRef idx="0">
            <a:schemeClr val="accent1"/>
          </a:effectRef>
          <a:fontRef idx="minor">
            <a:schemeClr val="tx1"/>
          </a:fontRef>
        </p:style>
        <p:txBody>
          <a:bodyPr rtlCol="0" anchor="ctr"/>
          <a:lstStyle/>
          <a:p>
            <a:pPr marL="0" algn="ctr" defTabSz="914400" rtl="0" eaLnBrk="1" latinLnBrk="0" hangingPunct="1"/>
            <a:endParaRPr lang="en-US" sz="1800" kern="1200" dirty="0">
              <a:solidFill>
                <a:schemeClr val="tx1"/>
              </a:solidFill>
              <a:latin typeface="+mn-lt"/>
              <a:ea typeface="+mn-ea"/>
              <a:cs typeface="+mn-cs"/>
            </a:endParaRPr>
          </a:p>
        </p:txBody>
      </p:sp>
      <p:sp>
        <p:nvSpPr>
          <p:cNvPr id="20" name="Freeform 19"/>
          <p:cNvSpPr/>
          <p:nvPr userDrawn="1"/>
        </p:nvSpPr>
        <p:spPr>
          <a:xfrm flipV="1">
            <a:off x="2754830" y="1690691"/>
            <a:ext cx="357671" cy="3889015"/>
          </a:xfrm>
          <a:custGeom>
            <a:avLst/>
            <a:gdLst>
              <a:gd name="connsiteX0" fmla="*/ 0 w 3108960"/>
              <a:gd name="connsiteY0" fmla="*/ 0 h 2838298"/>
              <a:gd name="connsiteX1" fmla="*/ 2611526 w 3108960"/>
              <a:gd name="connsiteY1" fmla="*/ 0 h 2838298"/>
              <a:gd name="connsiteX2" fmla="*/ 3108960 w 3108960"/>
              <a:gd name="connsiteY2" fmla="*/ 1419149 h 2838298"/>
              <a:gd name="connsiteX3" fmla="*/ 2626157 w 3108960"/>
              <a:gd name="connsiteY3" fmla="*/ 2838298 h 2838298"/>
              <a:gd name="connsiteX4" fmla="*/ 0 w 3108960"/>
              <a:gd name="connsiteY4" fmla="*/ 2838298 h 2838298"/>
              <a:gd name="connsiteX5" fmla="*/ 0 w 3108960"/>
              <a:gd name="connsiteY5" fmla="*/ 2838298 h 2838298"/>
              <a:gd name="connsiteX0" fmla="*/ 0 w 3108960"/>
              <a:gd name="connsiteY0" fmla="*/ 0 h 2838298"/>
              <a:gd name="connsiteX1" fmla="*/ 2611526 w 3108960"/>
              <a:gd name="connsiteY1" fmla="*/ 0 h 2838298"/>
              <a:gd name="connsiteX2" fmla="*/ 3108960 w 3108960"/>
              <a:gd name="connsiteY2" fmla="*/ 1419149 h 2838298"/>
              <a:gd name="connsiteX3" fmla="*/ 2626157 w 3108960"/>
              <a:gd name="connsiteY3" fmla="*/ 2838298 h 2838298"/>
              <a:gd name="connsiteX4" fmla="*/ 0 w 3108960"/>
              <a:gd name="connsiteY4" fmla="*/ 2838298 h 2838298"/>
              <a:gd name="connsiteX0" fmla="*/ 2611526 w 3108960"/>
              <a:gd name="connsiteY0" fmla="*/ 0 h 2838298"/>
              <a:gd name="connsiteX1" fmla="*/ 3108960 w 3108960"/>
              <a:gd name="connsiteY1" fmla="*/ 1419149 h 2838298"/>
              <a:gd name="connsiteX2" fmla="*/ 2626157 w 3108960"/>
              <a:gd name="connsiteY2" fmla="*/ 2838298 h 2838298"/>
              <a:gd name="connsiteX3" fmla="*/ 0 w 3108960"/>
              <a:gd name="connsiteY3" fmla="*/ 2838298 h 2838298"/>
              <a:gd name="connsiteX0" fmla="*/ 2611526 w 3108960"/>
              <a:gd name="connsiteY0" fmla="*/ 0 h 2838298"/>
              <a:gd name="connsiteX1" fmla="*/ 3108960 w 3108960"/>
              <a:gd name="connsiteY1" fmla="*/ 1419149 h 2838298"/>
              <a:gd name="connsiteX2" fmla="*/ 2874391 w 3108960"/>
              <a:gd name="connsiteY2" fmla="*/ 2833912 h 2838298"/>
              <a:gd name="connsiteX3" fmla="*/ 0 w 3108960"/>
              <a:gd name="connsiteY3" fmla="*/ 2838298 h 2838298"/>
              <a:gd name="connsiteX0" fmla="*/ 2874391 w 3108960"/>
              <a:gd name="connsiteY0" fmla="*/ 0 h 2857348"/>
              <a:gd name="connsiteX1" fmla="*/ 3108960 w 3108960"/>
              <a:gd name="connsiteY1" fmla="*/ 1438199 h 2857348"/>
              <a:gd name="connsiteX2" fmla="*/ 2874391 w 3108960"/>
              <a:gd name="connsiteY2" fmla="*/ 2852962 h 2857348"/>
              <a:gd name="connsiteX3" fmla="*/ 0 w 3108960"/>
              <a:gd name="connsiteY3" fmla="*/ 2857348 h 2857348"/>
              <a:gd name="connsiteX0" fmla="*/ 2874391 w 3108960"/>
              <a:gd name="connsiteY0" fmla="*/ 0 h 2857348"/>
              <a:gd name="connsiteX1" fmla="*/ 3108960 w 3108960"/>
              <a:gd name="connsiteY1" fmla="*/ 1438199 h 2857348"/>
              <a:gd name="connsiteX2" fmla="*/ 2789589 w 3108960"/>
              <a:gd name="connsiteY2" fmla="*/ 2852962 h 2857348"/>
              <a:gd name="connsiteX3" fmla="*/ 0 w 3108960"/>
              <a:gd name="connsiteY3" fmla="*/ 2857348 h 2857348"/>
              <a:gd name="connsiteX0" fmla="*/ 2874391 w 3108960"/>
              <a:gd name="connsiteY0" fmla="*/ 6125 h 2863473"/>
              <a:gd name="connsiteX1" fmla="*/ 2789589 w 3108960"/>
              <a:gd name="connsiteY1" fmla="*/ 0 h 2863473"/>
              <a:gd name="connsiteX2" fmla="*/ 3108960 w 3108960"/>
              <a:gd name="connsiteY2" fmla="*/ 1444324 h 2863473"/>
              <a:gd name="connsiteX3" fmla="*/ 2789589 w 3108960"/>
              <a:gd name="connsiteY3" fmla="*/ 2859087 h 2863473"/>
              <a:gd name="connsiteX4" fmla="*/ 0 w 3108960"/>
              <a:gd name="connsiteY4" fmla="*/ 2863473 h 2863473"/>
              <a:gd name="connsiteX0" fmla="*/ 2789589 w 3108960"/>
              <a:gd name="connsiteY0" fmla="*/ 0 h 2863473"/>
              <a:gd name="connsiteX1" fmla="*/ 3108960 w 3108960"/>
              <a:gd name="connsiteY1" fmla="*/ 1444324 h 2863473"/>
              <a:gd name="connsiteX2" fmla="*/ 2789589 w 3108960"/>
              <a:gd name="connsiteY2" fmla="*/ 2859087 h 2863473"/>
              <a:gd name="connsiteX3" fmla="*/ 0 w 3108960"/>
              <a:gd name="connsiteY3" fmla="*/ 2863473 h 2863473"/>
              <a:gd name="connsiteX0" fmla="*/ 2789589 w 3108960"/>
              <a:gd name="connsiteY0" fmla="*/ 0 h 2863473"/>
              <a:gd name="connsiteX1" fmla="*/ 3108960 w 3108960"/>
              <a:gd name="connsiteY1" fmla="*/ 1444324 h 2863473"/>
              <a:gd name="connsiteX2" fmla="*/ 2954966 w 3108960"/>
              <a:gd name="connsiteY2" fmla="*/ 2855185 h 2863473"/>
              <a:gd name="connsiteX3" fmla="*/ 0 w 3108960"/>
              <a:gd name="connsiteY3" fmla="*/ 2863473 h 2863473"/>
              <a:gd name="connsiteX0" fmla="*/ 2789589 w 3108960"/>
              <a:gd name="connsiteY0" fmla="*/ 0 h 2863473"/>
              <a:gd name="connsiteX1" fmla="*/ 2954966 w 3108960"/>
              <a:gd name="connsiteY1" fmla="*/ 0 h 2863473"/>
              <a:gd name="connsiteX2" fmla="*/ 3108960 w 3108960"/>
              <a:gd name="connsiteY2" fmla="*/ 1444324 h 2863473"/>
              <a:gd name="connsiteX3" fmla="*/ 2954966 w 3108960"/>
              <a:gd name="connsiteY3" fmla="*/ 2855185 h 2863473"/>
              <a:gd name="connsiteX4" fmla="*/ 0 w 3108960"/>
              <a:gd name="connsiteY4" fmla="*/ 2863473 h 2863473"/>
              <a:gd name="connsiteX0" fmla="*/ 2954966 w 3108960"/>
              <a:gd name="connsiteY0" fmla="*/ 0 h 2863473"/>
              <a:gd name="connsiteX1" fmla="*/ 3108960 w 3108960"/>
              <a:gd name="connsiteY1" fmla="*/ 1444324 h 2863473"/>
              <a:gd name="connsiteX2" fmla="*/ 2954966 w 3108960"/>
              <a:gd name="connsiteY2" fmla="*/ 2855185 h 2863473"/>
              <a:gd name="connsiteX3" fmla="*/ 0 w 3108960"/>
              <a:gd name="connsiteY3" fmla="*/ 2863473 h 2863473"/>
              <a:gd name="connsiteX0" fmla="*/ 2954966 w 3108960"/>
              <a:gd name="connsiteY0" fmla="*/ 0 h 2863473"/>
              <a:gd name="connsiteX1" fmla="*/ 2973328 w 3108960"/>
              <a:gd name="connsiteY1" fmla="*/ 134408 h 2863473"/>
              <a:gd name="connsiteX2" fmla="*/ 3108960 w 3108960"/>
              <a:gd name="connsiteY2" fmla="*/ 1444324 h 2863473"/>
              <a:gd name="connsiteX3" fmla="*/ 2954966 w 3108960"/>
              <a:gd name="connsiteY3" fmla="*/ 2855185 h 2863473"/>
              <a:gd name="connsiteX4" fmla="*/ 0 w 3108960"/>
              <a:gd name="connsiteY4" fmla="*/ 2863473 h 2863473"/>
              <a:gd name="connsiteX0" fmla="*/ 2973328 w 3108960"/>
              <a:gd name="connsiteY0" fmla="*/ 0 h 2729065"/>
              <a:gd name="connsiteX1" fmla="*/ 3108960 w 3108960"/>
              <a:gd name="connsiteY1" fmla="*/ 1309916 h 2729065"/>
              <a:gd name="connsiteX2" fmla="*/ 2954966 w 3108960"/>
              <a:gd name="connsiteY2" fmla="*/ 2720777 h 2729065"/>
              <a:gd name="connsiteX3" fmla="*/ 0 w 3108960"/>
              <a:gd name="connsiteY3" fmla="*/ 2729065 h 2729065"/>
              <a:gd name="connsiteX0" fmla="*/ 18362 w 153994"/>
              <a:gd name="connsiteY0" fmla="*/ 0 h 2720777"/>
              <a:gd name="connsiteX1" fmla="*/ 153994 w 153994"/>
              <a:gd name="connsiteY1" fmla="*/ 1309916 h 2720777"/>
              <a:gd name="connsiteX2" fmla="*/ 0 w 153994"/>
              <a:gd name="connsiteY2" fmla="*/ 2720777 h 2720777"/>
              <a:gd name="connsiteX0" fmla="*/ 18362 w 152058"/>
              <a:gd name="connsiteY0" fmla="*/ 0 h 2720777"/>
              <a:gd name="connsiteX1" fmla="*/ 152058 w 152058"/>
              <a:gd name="connsiteY1" fmla="*/ 1359842 h 2720777"/>
              <a:gd name="connsiteX2" fmla="*/ 0 w 152058"/>
              <a:gd name="connsiteY2" fmla="*/ 2720777 h 2720777"/>
            </a:gdLst>
            <a:ahLst/>
            <a:cxnLst>
              <a:cxn ang="0">
                <a:pos x="connsiteX0" y="connsiteY0"/>
              </a:cxn>
              <a:cxn ang="0">
                <a:pos x="connsiteX1" y="connsiteY1"/>
              </a:cxn>
              <a:cxn ang="0">
                <a:pos x="connsiteX2" y="connsiteY2"/>
              </a:cxn>
            </a:cxnLst>
            <a:rect l="l" t="t" r="r" b="b"/>
            <a:pathLst>
              <a:path w="152058" h="2720777">
                <a:moveTo>
                  <a:pt x="18362" y="0"/>
                </a:moveTo>
                <a:lnTo>
                  <a:pt x="152058" y="1359842"/>
                </a:lnTo>
                <a:lnTo>
                  <a:pt x="0" y="2720777"/>
                </a:lnTo>
              </a:path>
            </a:pathLst>
          </a:custGeom>
          <a:ln w="57150">
            <a:solidFill>
              <a:schemeClr val="accent2">
                <a:lumMod val="40000"/>
                <a:lumOff val="60000"/>
              </a:schemeClr>
            </a:solidFill>
          </a:ln>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 name="Title 1"/>
          <p:cNvSpPr>
            <a:spLocks noGrp="1"/>
          </p:cNvSpPr>
          <p:nvPr>
            <p:ph type="title" hasCustomPrompt="1"/>
          </p:nvPr>
        </p:nvSpPr>
        <p:spPr bwMode="gray"/>
        <p:txBody>
          <a:bodyPr/>
          <a:lstStyle>
            <a:lvl1pPr>
              <a:defRPr/>
            </a:lvl1pPr>
          </a:lstStyle>
          <a:p>
            <a:r>
              <a:rPr lang="en-US" noProof="0" smtClean="0"/>
              <a:t>Insert page title</a:t>
            </a:r>
            <a:endParaRPr lang="en-US" dirty="0"/>
          </a:p>
        </p:txBody>
      </p:sp>
      <p:cxnSp>
        <p:nvCxnSpPr>
          <p:cNvPr id="9" name="Straight Connector 8"/>
          <p:cNvCxnSpPr/>
          <p:nvPr/>
        </p:nvCxnSpPr>
        <p:spPr bwMode="gray">
          <a:xfrm>
            <a:off x="3158084" y="5743131"/>
            <a:ext cx="2412000" cy="0"/>
          </a:xfrm>
          <a:prstGeom prst="line">
            <a:avLst/>
          </a:prstGeom>
          <a:ln w="12700">
            <a:solidFill>
              <a:srgbClr val="B2B2B2"/>
            </a:solidFill>
          </a:ln>
          <a:effectLst/>
        </p:spPr>
        <p:style>
          <a:lnRef idx="1">
            <a:schemeClr val="accent1"/>
          </a:lnRef>
          <a:fillRef idx="0">
            <a:schemeClr val="accent1"/>
          </a:fillRef>
          <a:effectRef idx="0">
            <a:schemeClr val="accent1"/>
          </a:effectRef>
          <a:fontRef idx="minor">
            <a:schemeClr val="tx1"/>
          </a:fontRef>
        </p:style>
      </p:cxnSp>
      <p:sp>
        <p:nvSpPr>
          <p:cNvPr id="11" name="Rectangle 10"/>
          <p:cNvSpPr/>
          <p:nvPr/>
        </p:nvSpPr>
        <p:spPr bwMode="gray">
          <a:xfrm>
            <a:off x="5992168" y="5755832"/>
            <a:ext cx="2412000" cy="360517"/>
          </a:xfrm>
          <a:prstGeom prst="rect">
            <a:avLst/>
          </a:prstGeom>
          <a:solidFill>
            <a:schemeClr val="accent1"/>
          </a:solidFill>
          <a:ln w="6350" algn="ctr">
            <a:noFill/>
            <a:miter lim="800000"/>
            <a:headEnd/>
            <a:tailEnd/>
          </a:ln>
        </p:spPr>
        <p:txBody>
          <a:bodyPr lIns="90000" tIns="72000" rIns="90000" bIns="72000" rtlCol="0" anchor="ctr"/>
          <a:lstStyle/>
          <a:p>
            <a:pPr marL="0" marR="0" algn="ctr" defTabSz="914400" rtl="0" eaLnBrk="1" fontAlgn="base" latinLnBrk="0" hangingPunct="1">
              <a:lnSpc>
                <a:spcPct val="100000"/>
              </a:lnSpc>
              <a:spcBef>
                <a:spcPct val="50000"/>
              </a:spcBef>
              <a:spcAft>
                <a:spcPct val="0"/>
              </a:spcAft>
              <a:buClr>
                <a:srgbClr val="F0AB00"/>
              </a:buClr>
              <a:buSzPct val="80000"/>
              <a:tabLst/>
            </a:pPr>
            <a:r>
              <a:rPr kumimoji="0" lang="en-US" sz="1600" b="1" i="0" u="none" strike="noStrike" kern="0" cap="none" spc="0" normalizeH="0" baseline="0" noProof="0" dirty="0" smtClean="0">
                <a:ln>
                  <a:noFill/>
                </a:ln>
                <a:solidFill>
                  <a:schemeClr val="tx1"/>
                </a:solidFill>
                <a:effectLst/>
                <a:uLnTx/>
                <a:uFillTx/>
                <a:latin typeface="Arial"/>
                <a:ea typeface="Arial Unicode MS" pitchFamily="34" charset="-128"/>
                <a:cs typeface="Arial Unicode MS" pitchFamily="34" charset="-128"/>
              </a:rPr>
              <a:t>FUTURE DIRECTION</a:t>
            </a:r>
          </a:p>
        </p:txBody>
      </p:sp>
      <p:cxnSp>
        <p:nvCxnSpPr>
          <p:cNvPr id="16" name="Straight Connector 15"/>
          <p:cNvCxnSpPr/>
          <p:nvPr userDrawn="1"/>
        </p:nvCxnSpPr>
        <p:spPr bwMode="gray">
          <a:xfrm>
            <a:off x="328613" y="5743131"/>
            <a:ext cx="2412000" cy="0"/>
          </a:xfrm>
          <a:prstGeom prst="line">
            <a:avLst/>
          </a:prstGeom>
          <a:ln w="12700">
            <a:solidFill>
              <a:srgbClr val="B2B2B2"/>
            </a:solidFill>
          </a:ln>
          <a:effectLst/>
        </p:spPr>
        <p:style>
          <a:lnRef idx="1">
            <a:schemeClr val="accent1"/>
          </a:lnRef>
          <a:fillRef idx="0">
            <a:schemeClr val="accent1"/>
          </a:fillRef>
          <a:effectRef idx="0">
            <a:schemeClr val="accent1"/>
          </a:effectRef>
          <a:fontRef idx="minor">
            <a:schemeClr val="tx1"/>
          </a:fontRef>
        </p:style>
      </p:cxnSp>
      <p:sp>
        <p:nvSpPr>
          <p:cNvPr id="25" name="Text Placeholder 3"/>
          <p:cNvSpPr>
            <a:spLocks noGrp="1"/>
          </p:cNvSpPr>
          <p:nvPr>
            <p:ph type="body" sz="quarter" idx="11" hasCustomPrompt="1"/>
          </p:nvPr>
        </p:nvSpPr>
        <p:spPr>
          <a:xfrm>
            <a:off x="324000" y="1690688"/>
            <a:ext cx="2412000" cy="3851696"/>
          </a:xfrm>
        </p:spPr>
        <p:txBody>
          <a:bodyPr rIns="36000"/>
          <a:lstStyle>
            <a:lvl1pPr>
              <a:spcBef>
                <a:spcPts val="1200"/>
              </a:spcBef>
              <a:spcAft>
                <a:spcPts val="400"/>
              </a:spcAft>
              <a:defRPr sz="1400" b="0"/>
            </a:lvl1pPr>
            <a:lvl2pPr marL="270000" indent="-180000">
              <a:spcBef>
                <a:spcPts val="0"/>
              </a:spcBef>
              <a:spcAft>
                <a:spcPts val="100"/>
              </a:spcAft>
              <a:buSzPct val="100000"/>
              <a:buFont typeface="Wingdings" pitchFamily="2" charset="2"/>
              <a:buChar char=""/>
              <a:defRPr sz="1200"/>
            </a:lvl2pPr>
            <a:lvl3pPr marL="450000">
              <a:spcBef>
                <a:spcPts val="400"/>
              </a:spcBef>
              <a:buClr>
                <a:schemeClr val="accent2"/>
              </a:buClr>
              <a:buFont typeface="Arial" pitchFamily="34" charset="0"/>
              <a:buChar char="–"/>
              <a:defRPr sz="1200"/>
            </a:lvl3pPr>
            <a:lvl4pPr>
              <a:defRPr sz="1200"/>
            </a:lvl4pPr>
            <a:lvl5pPr>
              <a:defRPr sz="1200"/>
            </a:lvl5pPr>
          </a:lstStyle>
          <a:p>
            <a:pPr lvl="0"/>
            <a:r>
              <a:rPr lang="en-US" noProof="0" dirty="0" smtClean="0"/>
              <a:t>First level</a:t>
            </a:r>
          </a:p>
          <a:p>
            <a:pPr lvl="1"/>
            <a:r>
              <a:rPr lang="en-US" dirty="0" smtClean="0"/>
              <a:t>Second level</a:t>
            </a:r>
          </a:p>
          <a:p>
            <a:pPr lvl="2"/>
            <a:r>
              <a:rPr lang="en-US" dirty="0" smtClean="0"/>
              <a:t>Third level</a:t>
            </a:r>
          </a:p>
        </p:txBody>
      </p:sp>
      <p:sp>
        <p:nvSpPr>
          <p:cNvPr id="27" name="Text Placeholder 3"/>
          <p:cNvSpPr>
            <a:spLocks noGrp="1"/>
          </p:cNvSpPr>
          <p:nvPr>
            <p:ph type="body" sz="quarter" idx="12" hasCustomPrompt="1"/>
          </p:nvPr>
        </p:nvSpPr>
        <p:spPr>
          <a:xfrm>
            <a:off x="3158084" y="1690688"/>
            <a:ext cx="2412000" cy="3851696"/>
          </a:xfrm>
        </p:spPr>
        <p:txBody>
          <a:bodyPr lIns="36000" rIns="36000"/>
          <a:lstStyle>
            <a:lvl1pPr>
              <a:spcBef>
                <a:spcPts val="1200"/>
              </a:spcBef>
              <a:spcAft>
                <a:spcPts val="400"/>
              </a:spcAft>
              <a:defRPr sz="1400" b="0"/>
            </a:lvl1pPr>
            <a:lvl2pPr marL="270000" indent="-180000">
              <a:spcBef>
                <a:spcPts val="0"/>
              </a:spcBef>
              <a:spcAft>
                <a:spcPts val="100"/>
              </a:spcAft>
              <a:buSzPct val="100000"/>
              <a:buFont typeface="Wingdings" pitchFamily="2" charset="2"/>
              <a:buChar char=""/>
              <a:defRPr sz="1200"/>
            </a:lvl2pPr>
            <a:lvl3pPr marL="450000">
              <a:spcBef>
                <a:spcPts val="400"/>
              </a:spcBef>
              <a:buClr>
                <a:schemeClr val="accent2"/>
              </a:buClr>
              <a:buFont typeface="Arial" pitchFamily="34" charset="0"/>
              <a:buChar char="–"/>
              <a:defRPr sz="1200"/>
            </a:lvl3pPr>
            <a:lvl4pPr>
              <a:defRPr sz="1200"/>
            </a:lvl4pPr>
            <a:lvl5pPr>
              <a:defRPr sz="1200"/>
            </a:lvl5pPr>
          </a:lstStyle>
          <a:p>
            <a:pPr lvl="0"/>
            <a:r>
              <a:rPr lang="en-US" noProof="0" dirty="0" smtClean="0"/>
              <a:t>First level</a:t>
            </a:r>
          </a:p>
          <a:p>
            <a:pPr lvl="1"/>
            <a:r>
              <a:rPr lang="en-US" dirty="0" smtClean="0"/>
              <a:t>Second level</a:t>
            </a:r>
          </a:p>
          <a:p>
            <a:pPr lvl="2"/>
            <a:r>
              <a:rPr lang="en-US" dirty="0" smtClean="0"/>
              <a:t>Third level</a:t>
            </a:r>
          </a:p>
        </p:txBody>
      </p:sp>
      <p:sp>
        <p:nvSpPr>
          <p:cNvPr id="28" name="Text Placeholder 3"/>
          <p:cNvSpPr>
            <a:spLocks noGrp="1"/>
          </p:cNvSpPr>
          <p:nvPr>
            <p:ph type="body" sz="quarter" idx="13" hasCustomPrompt="1"/>
          </p:nvPr>
        </p:nvSpPr>
        <p:spPr>
          <a:xfrm>
            <a:off x="5992168" y="1690688"/>
            <a:ext cx="2412000" cy="3851696"/>
          </a:xfrm>
        </p:spPr>
        <p:txBody>
          <a:bodyPr lIns="36000" rIns="36000"/>
          <a:lstStyle>
            <a:lvl1pPr>
              <a:spcBef>
                <a:spcPts val="1200"/>
              </a:spcBef>
              <a:spcAft>
                <a:spcPts val="400"/>
              </a:spcAft>
              <a:defRPr sz="1400" b="0"/>
            </a:lvl1pPr>
            <a:lvl2pPr marL="270000" indent="-180000">
              <a:spcBef>
                <a:spcPts val="0"/>
              </a:spcBef>
              <a:spcAft>
                <a:spcPts val="100"/>
              </a:spcAft>
              <a:buSzPct val="100000"/>
              <a:buFont typeface="Wingdings" pitchFamily="2" charset="2"/>
              <a:buChar char=""/>
              <a:defRPr sz="1200"/>
            </a:lvl2pPr>
            <a:lvl3pPr marL="450000">
              <a:spcBef>
                <a:spcPts val="400"/>
              </a:spcBef>
              <a:buClr>
                <a:schemeClr val="accent2"/>
              </a:buClr>
              <a:buFont typeface="Arial" pitchFamily="34" charset="0"/>
              <a:buChar char="–"/>
              <a:defRPr sz="1200"/>
            </a:lvl3pPr>
            <a:lvl4pPr>
              <a:defRPr sz="1200"/>
            </a:lvl4pPr>
            <a:lvl5pPr>
              <a:defRPr sz="1200"/>
            </a:lvl5pPr>
          </a:lstStyle>
          <a:p>
            <a:pPr lvl="0"/>
            <a:r>
              <a:rPr lang="en-US" noProof="0" dirty="0" smtClean="0"/>
              <a:t>First level</a:t>
            </a:r>
          </a:p>
          <a:p>
            <a:pPr lvl="1"/>
            <a:r>
              <a:rPr lang="en-US" dirty="0" smtClean="0"/>
              <a:t>Second level</a:t>
            </a:r>
          </a:p>
          <a:p>
            <a:pPr lvl="2"/>
            <a:r>
              <a:rPr lang="en-US" dirty="0" smtClean="0"/>
              <a:t>Third level</a:t>
            </a:r>
          </a:p>
        </p:txBody>
      </p:sp>
      <p:sp>
        <p:nvSpPr>
          <p:cNvPr id="14" name="Rectangle 13"/>
          <p:cNvSpPr/>
          <p:nvPr userDrawn="1"/>
        </p:nvSpPr>
        <p:spPr bwMode="gray">
          <a:xfrm>
            <a:off x="3158084" y="5807244"/>
            <a:ext cx="2412000" cy="360517"/>
          </a:xfrm>
          <a:prstGeom prst="rect">
            <a:avLst/>
          </a:prstGeom>
          <a:solidFill>
            <a:schemeClr val="bg1"/>
          </a:solidFill>
          <a:ln w="6350" algn="ctr">
            <a:noFill/>
            <a:miter lim="800000"/>
            <a:headEnd/>
            <a:tailEnd/>
          </a:ln>
        </p:spPr>
        <p:txBody>
          <a:bodyPr lIns="0" tIns="72000" rIns="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b="0" i="0" u="none" strike="noStrike" kern="0" cap="none" spc="0" normalizeH="0" baseline="0" noProof="0" dirty="0" smtClean="0">
                <a:ln>
                  <a:noFill/>
                </a:ln>
                <a:solidFill>
                  <a:schemeClr val="tx1"/>
                </a:solidFill>
                <a:effectLst/>
                <a:uLnTx/>
                <a:uFillTx/>
                <a:ea typeface="Arial Unicode MS" pitchFamily="34" charset="-128"/>
                <a:cs typeface="Arial Unicode MS" pitchFamily="34" charset="-128"/>
              </a:rPr>
              <a:t>Planned Innovations</a:t>
            </a:r>
          </a:p>
        </p:txBody>
      </p:sp>
      <p:sp>
        <p:nvSpPr>
          <p:cNvPr id="18" name="Rectangle 17"/>
          <p:cNvSpPr/>
          <p:nvPr userDrawn="1"/>
        </p:nvSpPr>
        <p:spPr bwMode="gray">
          <a:xfrm>
            <a:off x="328613" y="5807244"/>
            <a:ext cx="2412000" cy="360517"/>
          </a:xfrm>
          <a:prstGeom prst="rect">
            <a:avLst/>
          </a:prstGeom>
          <a:solidFill>
            <a:schemeClr val="bg1"/>
          </a:solidFill>
          <a:ln w="6350" algn="ctr">
            <a:noFill/>
            <a:miter lim="800000"/>
            <a:headEnd/>
            <a:tailEnd/>
          </a:ln>
        </p:spPr>
        <p:txBody>
          <a:bodyPr lIns="0" tIns="72000" rIns="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b="0" i="0" u="none" strike="noStrike" kern="0" cap="none" spc="0" normalizeH="0" baseline="0" noProof="0" dirty="0" smtClean="0">
                <a:ln>
                  <a:noFill/>
                </a:ln>
                <a:solidFill>
                  <a:schemeClr val="tx1"/>
                </a:solidFill>
                <a:effectLst/>
                <a:uLnTx/>
                <a:uFillTx/>
                <a:ea typeface="Arial Unicode MS" pitchFamily="34" charset="-128"/>
                <a:cs typeface="Arial Unicode MS" pitchFamily="34" charset="-128"/>
              </a:rPr>
              <a:t>Today</a:t>
            </a:r>
          </a:p>
        </p:txBody>
      </p:sp>
    </p:spTree>
  </p:cSld>
  <p:clrMapOvr>
    <a:masterClrMapping/>
  </p:clrMapOvr>
  <p:transition spd="med"/>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Future direction with textbox">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smtClean="0"/>
              <a:t>Insert page title</a:t>
            </a:r>
            <a:endParaRPr lang="en-US" dirty="0"/>
          </a:p>
        </p:txBody>
      </p:sp>
      <p:sp>
        <p:nvSpPr>
          <p:cNvPr id="5" name="Content Placeholder 5"/>
          <p:cNvSpPr>
            <a:spLocks noGrp="1"/>
          </p:cNvSpPr>
          <p:nvPr>
            <p:ph sz="quarter" idx="10" hasCustomPrompt="1"/>
          </p:nvPr>
        </p:nvSpPr>
        <p:spPr>
          <a:xfrm>
            <a:off x="0" y="6086475"/>
            <a:ext cx="9144000" cy="252000"/>
          </a:xfrm>
          <a:solidFill>
            <a:schemeClr val="accent1"/>
          </a:solidFill>
          <a:ln w="9525">
            <a:noFill/>
            <a:round/>
            <a:headEnd/>
            <a:tailEnd/>
          </a:ln>
        </p:spPr>
        <p:txBody>
          <a:bodyPr vert="horz" lIns="0" tIns="0" rIns="0" bIns="0" rtlCol="0" anchor="ctr" anchorCtr="0">
            <a:noAutofit/>
          </a:bodyPr>
          <a:lstStyle>
            <a:lvl1pPr marL="0" algn="ctr" defTabSz="914400" rtl="0" eaLnBrk="1" latinLnBrk="0" hangingPunct="1">
              <a:defRPr lang="en-US" sz="1200" b="1" kern="1200" baseline="0" noProof="0" dirty="0" smtClean="0">
                <a:solidFill>
                  <a:schemeClr val="tx1"/>
                </a:solidFill>
                <a:latin typeface="Arial"/>
                <a:ea typeface="+mn-ea"/>
                <a:cs typeface="+mn-cs"/>
              </a:defRPr>
            </a:lvl1pPr>
            <a:lvl2pPr algn="ctr">
              <a:defRPr/>
            </a:lvl2pPr>
            <a:lvl3pPr algn="ctr">
              <a:defRPr/>
            </a:lvl3pPr>
            <a:lvl4pPr algn="ctr">
              <a:defRPr/>
            </a:lvl4pPr>
            <a:lvl5pPr algn="ctr">
              <a:buNone/>
              <a:defRPr/>
            </a:lvl5pPr>
          </a:lstStyle>
          <a:p>
            <a:pPr marL="0" marR="0" lvl="0" indent="0" algn="ctr" defTabSz="914400" rtl="0" eaLnBrk="1" fontAlgn="base" latinLnBrk="0" hangingPunct="1">
              <a:lnSpc>
                <a:spcPct val="100000"/>
              </a:lnSpc>
              <a:spcBef>
                <a:spcPts val="1620"/>
              </a:spcBef>
              <a:spcAft>
                <a:spcPct val="0"/>
              </a:spcAft>
              <a:buClr>
                <a:schemeClr val="accent1"/>
              </a:buClr>
              <a:buSzPct val="80000"/>
              <a:buFontTx/>
              <a:buNone/>
              <a:tabLst/>
            </a:pPr>
            <a:r>
              <a:rPr lang="en-US" dirty="0" smtClean="0"/>
              <a:t>Add Today / Planned Innovations or Future Direction (UPPER CASE)</a:t>
            </a:r>
          </a:p>
        </p:txBody>
      </p:sp>
      <p:sp>
        <p:nvSpPr>
          <p:cNvPr id="4" name="Text Placeholder 3"/>
          <p:cNvSpPr>
            <a:spLocks noGrp="1"/>
          </p:cNvSpPr>
          <p:nvPr>
            <p:ph type="body" sz="quarter" idx="11" hasCustomPrompt="1"/>
          </p:nvPr>
        </p:nvSpPr>
        <p:spPr>
          <a:xfrm>
            <a:off x="324006" y="1690691"/>
            <a:ext cx="8494713" cy="4131615"/>
          </a:xfrm>
        </p:spPr>
        <p:txBody>
          <a:bodyPr/>
          <a:lstStyle>
            <a:lvl1pPr>
              <a:defRPr sz="1600"/>
            </a:lvl1pPr>
            <a:lvl2pPr>
              <a:defRPr sz="1600"/>
            </a:lvl2pPr>
            <a:lvl3pPr>
              <a:defRPr sz="1400"/>
            </a:lvl3pPr>
            <a:lvl4pPr>
              <a:defRPr sz="1200"/>
            </a:lvl4pPr>
            <a:lvl5pPr>
              <a:defRPr sz="1200"/>
            </a:lvl5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spd="med"/>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BF9188A-5C18-402E-BFD5-BC1E1243CB65}" type="datetimeFigureOut">
              <a:rPr lang="en-US" smtClean="0"/>
              <a:pPr/>
              <a:t>7/31/2015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3EFDB28-6F94-4C03-92C8-1D7C37805F02}" type="slidenum">
              <a:rPr lang="en-US" smtClean="0"/>
              <a:pPr/>
              <a:t>‹#›</a:t>
            </a:fld>
            <a:endParaRPr lang="en-US" dirty="0"/>
          </a:p>
        </p:txBody>
      </p:sp>
    </p:spTree>
    <p:extLst>
      <p:ext uri="{BB962C8B-B14F-4D97-AF65-F5344CB8AC3E}">
        <p14:creationId xmlns:p14="http://schemas.microsoft.com/office/powerpoint/2010/main" val="205326170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Arrow with textbox">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smtClean="0"/>
              <a:t>Insert page title</a:t>
            </a:r>
            <a:endParaRPr lang="en-US" dirty="0"/>
          </a:p>
        </p:txBody>
      </p:sp>
      <p:sp>
        <p:nvSpPr>
          <p:cNvPr id="6" name="Freeform 5"/>
          <p:cNvSpPr/>
          <p:nvPr userDrawn="1"/>
        </p:nvSpPr>
        <p:spPr>
          <a:xfrm flipV="1">
            <a:off x="8313579" y="1690688"/>
            <a:ext cx="488301" cy="4377125"/>
          </a:xfrm>
          <a:custGeom>
            <a:avLst/>
            <a:gdLst>
              <a:gd name="connsiteX0" fmla="*/ 0 w 3108960"/>
              <a:gd name="connsiteY0" fmla="*/ 0 h 2838298"/>
              <a:gd name="connsiteX1" fmla="*/ 2611526 w 3108960"/>
              <a:gd name="connsiteY1" fmla="*/ 0 h 2838298"/>
              <a:gd name="connsiteX2" fmla="*/ 3108960 w 3108960"/>
              <a:gd name="connsiteY2" fmla="*/ 1419149 h 2838298"/>
              <a:gd name="connsiteX3" fmla="*/ 2626157 w 3108960"/>
              <a:gd name="connsiteY3" fmla="*/ 2838298 h 2838298"/>
              <a:gd name="connsiteX4" fmla="*/ 0 w 3108960"/>
              <a:gd name="connsiteY4" fmla="*/ 2838298 h 2838298"/>
              <a:gd name="connsiteX5" fmla="*/ 0 w 3108960"/>
              <a:gd name="connsiteY5" fmla="*/ 2838298 h 2838298"/>
              <a:gd name="connsiteX0" fmla="*/ 0 w 3108960"/>
              <a:gd name="connsiteY0" fmla="*/ 0 h 2838298"/>
              <a:gd name="connsiteX1" fmla="*/ 2611526 w 3108960"/>
              <a:gd name="connsiteY1" fmla="*/ 0 h 2838298"/>
              <a:gd name="connsiteX2" fmla="*/ 3108960 w 3108960"/>
              <a:gd name="connsiteY2" fmla="*/ 1419149 h 2838298"/>
              <a:gd name="connsiteX3" fmla="*/ 2626157 w 3108960"/>
              <a:gd name="connsiteY3" fmla="*/ 2838298 h 2838298"/>
              <a:gd name="connsiteX4" fmla="*/ 0 w 3108960"/>
              <a:gd name="connsiteY4" fmla="*/ 2838298 h 2838298"/>
              <a:gd name="connsiteX0" fmla="*/ 2611526 w 3108960"/>
              <a:gd name="connsiteY0" fmla="*/ 0 h 2838298"/>
              <a:gd name="connsiteX1" fmla="*/ 3108960 w 3108960"/>
              <a:gd name="connsiteY1" fmla="*/ 1419149 h 2838298"/>
              <a:gd name="connsiteX2" fmla="*/ 2626157 w 3108960"/>
              <a:gd name="connsiteY2" fmla="*/ 2838298 h 2838298"/>
              <a:gd name="connsiteX3" fmla="*/ 0 w 3108960"/>
              <a:gd name="connsiteY3" fmla="*/ 2838298 h 2838298"/>
              <a:gd name="connsiteX0" fmla="*/ 2611526 w 3108960"/>
              <a:gd name="connsiteY0" fmla="*/ 0 h 2838298"/>
              <a:gd name="connsiteX1" fmla="*/ 3108960 w 3108960"/>
              <a:gd name="connsiteY1" fmla="*/ 1419149 h 2838298"/>
              <a:gd name="connsiteX2" fmla="*/ 2874391 w 3108960"/>
              <a:gd name="connsiteY2" fmla="*/ 2833912 h 2838298"/>
              <a:gd name="connsiteX3" fmla="*/ 0 w 3108960"/>
              <a:gd name="connsiteY3" fmla="*/ 2838298 h 2838298"/>
              <a:gd name="connsiteX0" fmla="*/ 2874391 w 3108960"/>
              <a:gd name="connsiteY0" fmla="*/ 0 h 2857348"/>
              <a:gd name="connsiteX1" fmla="*/ 3108960 w 3108960"/>
              <a:gd name="connsiteY1" fmla="*/ 1438199 h 2857348"/>
              <a:gd name="connsiteX2" fmla="*/ 2874391 w 3108960"/>
              <a:gd name="connsiteY2" fmla="*/ 2852962 h 2857348"/>
              <a:gd name="connsiteX3" fmla="*/ 0 w 3108960"/>
              <a:gd name="connsiteY3" fmla="*/ 2857348 h 2857348"/>
              <a:gd name="connsiteX0" fmla="*/ 2874391 w 3108960"/>
              <a:gd name="connsiteY0" fmla="*/ 0 h 2857348"/>
              <a:gd name="connsiteX1" fmla="*/ 3108960 w 3108960"/>
              <a:gd name="connsiteY1" fmla="*/ 1438199 h 2857348"/>
              <a:gd name="connsiteX2" fmla="*/ 2789589 w 3108960"/>
              <a:gd name="connsiteY2" fmla="*/ 2852962 h 2857348"/>
              <a:gd name="connsiteX3" fmla="*/ 0 w 3108960"/>
              <a:gd name="connsiteY3" fmla="*/ 2857348 h 2857348"/>
              <a:gd name="connsiteX0" fmla="*/ 2874391 w 3108960"/>
              <a:gd name="connsiteY0" fmla="*/ 6125 h 2863473"/>
              <a:gd name="connsiteX1" fmla="*/ 2789589 w 3108960"/>
              <a:gd name="connsiteY1" fmla="*/ 0 h 2863473"/>
              <a:gd name="connsiteX2" fmla="*/ 3108960 w 3108960"/>
              <a:gd name="connsiteY2" fmla="*/ 1444324 h 2863473"/>
              <a:gd name="connsiteX3" fmla="*/ 2789589 w 3108960"/>
              <a:gd name="connsiteY3" fmla="*/ 2859087 h 2863473"/>
              <a:gd name="connsiteX4" fmla="*/ 0 w 3108960"/>
              <a:gd name="connsiteY4" fmla="*/ 2863473 h 2863473"/>
              <a:gd name="connsiteX0" fmla="*/ 2789589 w 3108960"/>
              <a:gd name="connsiteY0" fmla="*/ 0 h 2863473"/>
              <a:gd name="connsiteX1" fmla="*/ 3108960 w 3108960"/>
              <a:gd name="connsiteY1" fmla="*/ 1444324 h 2863473"/>
              <a:gd name="connsiteX2" fmla="*/ 2789589 w 3108960"/>
              <a:gd name="connsiteY2" fmla="*/ 2859087 h 2863473"/>
              <a:gd name="connsiteX3" fmla="*/ 0 w 3108960"/>
              <a:gd name="connsiteY3" fmla="*/ 2863473 h 2863473"/>
              <a:gd name="connsiteX0" fmla="*/ 2789589 w 3108960"/>
              <a:gd name="connsiteY0" fmla="*/ 0 h 2863473"/>
              <a:gd name="connsiteX1" fmla="*/ 3108960 w 3108960"/>
              <a:gd name="connsiteY1" fmla="*/ 1444324 h 2863473"/>
              <a:gd name="connsiteX2" fmla="*/ 2954966 w 3108960"/>
              <a:gd name="connsiteY2" fmla="*/ 2855185 h 2863473"/>
              <a:gd name="connsiteX3" fmla="*/ 0 w 3108960"/>
              <a:gd name="connsiteY3" fmla="*/ 2863473 h 2863473"/>
              <a:gd name="connsiteX0" fmla="*/ 2789589 w 3108960"/>
              <a:gd name="connsiteY0" fmla="*/ 0 h 2863473"/>
              <a:gd name="connsiteX1" fmla="*/ 2954966 w 3108960"/>
              <a:gd name="connsiteY1" fmla="*/ 0 h 2863473"/>
              <a:gd name="connsiteX2" fmla="*/ 3108960 w 3108960"/>
              <a:gd name="connsiteY2" fmla="*/ 1444324 h 2863473"/>
              <a:gd name="connsiteX3" fmla="*/ 2954966 w 3108960"/>
              <a:gd name="connsiteY3" fmla="*/ 2855185 h 2863473"/>
              <a:gd name="connsiteX4" fmla="*/ 0 w 3108960"/>
              <a:gd name="connsiteY4" fmla="*/ 2863473 h 2863473"/>
              <a:gd name="connsiteX0" fmla="*/ 2954966 w 3108960"/>
              <a:gd name="connsiteY0" fmla="*/ 0 h 2863473"/>
              <a:gd name="connsiteX1" fmla="*/ 3108960 w 3108960"/>
              <a:gd name="connsiteY1" fmla="*/ 1444324 h 2863473"/>
              <a:gd name="connsiteX2" fmla="*/ 2954966 w 3108960"/>
              <a:gd name="connsiteY2" fmla="*/ 2855185 h 2863473"/>
              <a:gd name="connsiteX3" fmla="*/ 0 w 3108960"/>
              <a:gd name="connsiteY3" fmla="*/ 2863473 h 2863473"/>
              <a:gd name="connsiteX0" fmla="*/ 2954966 w 3108960"/>
              <a:gd name="connsiteY0" fmla="*/ 0 h 2863473"/>
              <a:gd name="connsiteX1" fmla="*/ 2973328 w 3108960"/>
              <a:gd name="connsiteY1" fmla="*/ 134408 h 2863473"/>
              <a:gd name="connsiteX2" fmla="*/ 3108960 w 3108960"/>
              <a:gd name="connsiteY2" fmla="*/ 1444324 h 2863473"/>
              <a:gd name="connsiteX3" fmla="*/ 2954966 w 3108960"/>
              <a:gd name="connsiteY3" fmla="*/ 2855185 h 2863473"/>
              <a:gd name="connsiteX4" fmla="*/ 0 w 3108960"/>
              <a:gd name="connsiteY4" fmla="*/ 2863473 h 2863473"/>
              <a:gd name="connsiteX0" fmla="*/ 2973328 w 3108960"/>
              <a:gd name="connsiteY0" fmla="*/ 0 h 2729065"/>
              <a:gd name="connsiteX1" fmla="*/ 3108960 w 3108960"/>
              <a:gd name="connsiteY1" fmla="*/ 1309916 h 2729065"/>
              <a:gd name="connsiteX2" fmla="*/ 2954966 w 3108960"/>
              <a:gd name="connsiteY2" fmla="*/ 2720777 h 2729065"/>
              <a:gd name="connsiteX3" fmla="*/ 0 w 3108960"/>
              <a:gd name="connsiteY3" fmla="*/ 2729065 h 2729065"/>
              <a:gd name="connsiteX0" fmla="*/ 18362 w 153994"/>
              <a:gd name="connsiteY0" fmla="*/ 0 h 2720777"/>
              <a:gd name="connsiteX1" fmla="*/ 153994 w 153994"/>
              <a:gd name="connsiteY1" fmla="*/ 1309916 h 2720777"/>
              <a:gd name="connsiteX2" fmla="*/ 0 w 153994"/>
              <a:gd name="connsiteY2" fmla="*/ 2720777 h 2720777"/>
              <a:gd name="connsiteX0" fmla="*/ 18362 w 152058"/>
              <a:gd name="connsiteY0" fmla="*/ 0 h 2720777"/>
              <a:gd name="connsiteX1" fmla="*/ 152058 w 152058"/>
              <a:gd name="connsiteY1" fmla="*/ 1359842 h 2720777"/>
              <a:gd name="connsiteX2" fmla="*/ 0 w 152058"/>
              <a:gd name="connsiteY2" fmla="*/ 2720777 h 2720777"/>
            </a:gdLst>
            <a:ahLst/>
            <a:cxnLst>
              <a:cxn ang="0">
                <a:pos x="connsiteX0" y="connsiteY0"/>
              </a:cxn>
              <a:cxn ang="0">
                <a:pos x="connsiteX1" y="connsiteY1"/>
              </a:cxn>
              <a:cxn ang="0">
                <a:pos x="connsiteX2" y="connsiteY2"/>
              </a:cxn>
            </a:cxnLst>
            <a:rect l="l" t="t" r="r" b="b"/>
            <a:pathLst>
              <a:path w="152058" h="2720777">
                <a:moveTo>
                  <a:pt x="18362" y="0"/>
                </a:moveTo>
                <a:lnTo>
                  <a:pt x="152058" y="1359842"/>
                </a:lnTo>
                <a:lnTo>
                  <a:pt x="0" y="2720777"/>
                </a:lnTo>
              </a:path>
            </a:pathLst>
          </a:custGeom>
          <a:ln w="57150">
            <a:solidFill>
              <a:schemeClr val="accent1"/>
            </a:solidFill>
          </a:ln>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 name="Text Placeholder 3"/>
          <p:cNvSpPr>
            <a:spLocks noGrp="1"/>
          </p:cNvSpPr>
          <p:nvPr>
            <p:ph type="body" sz="quarter" idx="11" hasCustomPrompt="1"/>
          </p:nvPr>
        </p:nvSpPr>
        <p:spPr>
          <a:xfrm>
            <a:off x="324001" y="1690687"/>
            <a:ext cx="7794000" cy="4395788"/>
          </a:xfrm>
        </p:spPr>
        <p:txBody>
          <a:bodyPr/>
          <a:lstStyle>
            <a:lvl1pPr>
              <a:defRPr sz="1600"/>
            </a:lvl1pPr>
            <a:lvl2pPr>
              <a:defRPr sz="1600"/>
            </a:lvl2pPr>
            <a:lvl3pPr>
              <a:defRPr sz="1400"/>
            </a:lvl3pPr>
            <a:lvl4pPr>
              <a:defRPr sz="1200"/>
            </a:lvl4pPr>
            <a:lvl5pPr>
              <a:defRPr sz="1200"/>
            </a:lvl5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spd="med"/>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Arrow with textbox and bar">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smtClean="0"/>
              <a:t>Insert page title</a:t>
            </a:r>
            <a:endParaRPr lang="en-US" dirty="0"/>
          </a:p>
        </p:txBody>
      </p:sp>
      <p:sp>
        <p:nvSpPr>
          <p:cNvPr id="5" name="Content Placeholder 5"/>
          <p:cNvSpPr>
            <a:spLocks noGrp="1"/>
          </p:cNvSpPr>
          <p:nvPr>
            <p:ph sz="quarter" idx="10" hasCustomPrompt="1"/>
          </p:nvPr>
        </p:nvSpPr>
        <p:spPr>
          <a:xfrm>
            <a:off x="0" y="6086475"/>
            <a:ext cx="9144000" cy="252000"/>
          </a:xfrm>
          <a:solidFill>
            <a:schemeClr val="accent1"/>
          </a:solidFill>
          <a:ln w="9525">
            <a:noFill/>
            <a:round/>
            <a:headEnd/>
            <a:tailEnd/>
          </a:ln>
        </p:spPr>
        <p:txBody>
          <a:bodyPr vert="horz" lIns="0" tIns="0" rIns="0" bIns="0" rtlCol="0" anchor="ctr" anchorCtr="0">
            <a:noAutofit/>
          </a:bodyPr>
          <a:lstStyle>
            <a:lvl1pPr marL="0" algn="ctr" defTabSz="914400" rtl="0" eaLnBrk="1" latinLnBrk="0" hangingPunct="1">
              <a:defRPr lang="en-US" sz="1200" b="1" kern="1200" baseline="0" noProof="0" dirty="0" smtClean="0">
                <a:solidFill>
                  <a:schemeClr val="tx1"/>
                </a:solidFill>
                <a:latin typeface="Arial"/>
                <a:ea typeface="+mn-ea"/>
                <a:cs typeface="+mn-cs"/>
              </a:defRPr>
            </a:lvl1pPr>
            <a:lvl2pPr algn="ctr">
              <a:defRPr/>
            </a:lvl2pPr>
            <a:lvl3pPr algn="ctr">
              <a:defRPr/>
            </a:lvl3pPr>
            <a:lvl4pPr algn="ctr">
              <a:defRPr/>
            </a:lvl4pPr>
            <a:lvl5pPr algn="ctr">
              <a:buNone/>
              <a:defRPr/>
            </a:lvl5pPr>
          </a:lstStyle>
          <a:p>
            <a:pPr marL="0" marR="0" lvl="0" indent="0" algn="ctr" defTabSz="914400" rtl="0" eaLnBrk="1" fontAlgn="base" latinLnBrk="0" hangingPunct="1">
              <a:lnSpc>
                <a:spcPct val="100000"/>
              </a:lnSpc>
              <a:spcBef>
                <a:spcPts val="1620"/>
              </a:spcBef>
              <a:spcAft>
                <a:spcPct val="0"/>
              </a:spcAft>
              <a:buClr>
                <a:schemeClr val="accent1"/>
              </a:buClr>
              <a:buSzPct val="80000"/>
              <a:buFontTx/>
              <a:buNone/>
              <a:tabLst/>
            </a:pPr>
            <a:r>
              <a:rPr lang="en-US" dirty="0" smtClean="0"/>
              <a:t>Add Today / Planned Innovations or Future Direction (UPPER CASE)</a:t>
            </a:r>
          </a:p>
        </p:txBody>
      </p:sp>
      <p:sp>
        <p:nvSpPr>
          <p:cNvPr id="8" name="Text Placeholder 3"/>
          <p:cNvSpPr>
            <a:spLocks noGrp="1"/>
          </p:cNvSpPr>
          <p:nvPr>
            <p:ph type="body" sz="quarter" idx="12" hasCustomPrompt="1"/>
          </p:nvPr>
        </p:nvSpPr>
        <p:spPr>
          <a:xfrm>
            <a:off x="324001" y="1690687"/>
            <a:ext cx="7794000" cy="4078800"/>
          </a:xfrm>
        </p:spPr>
        <p:txBody>
          <a:bodyPr/>
          <a:lstStyle>
            <a:lvl1pPr>
              <a:defRPr sz="1600"/>
            </a:lvl1pPr>
            <a:lvl2pPr>
              <a:defRPr sz="1600"/>
            </a:lvl2pPr>
            <a:lvl3pPr>
              <a:defRPr sz="1400"/>
            </a:lvl3pPr>
            <a:lvl4pPr>
              <a:defRPr sz="1200"/>
            </a:lvl4pPr>
            <a:lvl5pPr>
              <a:defRPr sz="1200"/>
            </a:lvl5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Freeform 8"/>
          <p:cNvSpPr/>
          <p:nvPr userDrawn="1"/>
        </p:nvSpPr>
        <p:spPr>
          <a:xfrm flipV="1">
            <a:off x="8313579" y="1690688"/>
            <a:ext cx="488301" cy="4078800"/>
          </a:xfrm>
          <a:custGeom>
            <a:avLst/>
            <a:gdLst>
              <a:gd name="connsiteX0" fmla="*/ 0 w 3108960"/>
              <a:gd name="connsiteY0" fmla="*/ 0 h 2838298"/>
              <a:gd name="connsiteX1" fmla="*/ 2611526 w 3108960"/>
              <a:gd name="connsiteY1" fmla="*/ 0 h 2838298"/>
              <a:gd name="connsiteX2" fmla="*/ 3108960 w 3108960"/>
              <a:gd name="connsiteY2" fmla="*/ 1419149 h 2838298"/>
              <a:gd name="connsiteX3" fmla="*/ 2626157 w 3108960"/>
              <a:gd name="connsiteY3" fmla="*/ 2838298 h 2838298"/>
              <a:gd name="connsiteX4" fmla="*/ 0 w 3108960"/>
              <a:gd name="connsiteY4" fmla="*/ 2838298 h 2838298"/>
              <a:gd name="connsiteX5" fmla="*/ 0 w 3108960"/>
              <a:gd name="connsiteY5" fmla="*/ 2838298 h 2838298"/>
              <a:gd name="connsiteX0" fmla="*/ 0 w 3108960"/>
              <a:gd name="connsiteY0" fmla="*/ 0 h 2838298"/>
              <a:gd name="connsiteX1" fmla="*/ 2611526 w 3108960"/>
              <a:gd name="connsiteY1" fmla="*/ 0 h 2838298"/>
              <a:gd name="connsiteX2" fmla="*/ 3108960 w 3108960"/>
              <a:gd name="connsiteY2" fmla="*/ 1419149 h 2838298"/>
              <a:gd name="connsiteX3" fmla="*/ 2626157 w 3108960"/>
              <a:gd name="connsiteY3" fmla="*/ 2838298 h 2838298"/>
              <a:gd name="connsiteX4" fmla="*/ 0 w 3108960"/>
              <a:gd name="connsiteY4" fmla="*/ 2838298 h 2838298"/>
              <a:gd name="connsiteX0" fmla="*/ 2611526 w 3108960"/>
              <a:gd name="connsiteY0" fmla="*/ 0 h 2838298"/>
              <a:gd name="connsiteX1" fmla="*/ 3108960 w 3108960"/>
              <a:gd name="connsiteY1" fmla="*/ 1419149 h 2838298"/>
              <a:gd name="connsiteX2" fmla="*/ 2626157 w 3108960"/>
              <a:gd name="connsiteY2" fmla="*/ 2838298 h 2838298"/>
              <a:gd name="connsiteX3" fmla="*/ 0 w 3108960"/>
              <a:gd name="connsiteY3" fmla="*/ 2838298 h 2838298"/>
              <a:gd name="connsiteX0" fmla="*/ 2611526 w 3108960"/>
              <a:gd name="connsiteY0" fmla="*/ 0 h 2838298"/>
              <a:gd name="connsiteX1" fmla="*/ 3108960 w 3108960"/>
              <a:gd name="connsiteY1" fmla="*/ 1419149 h 2838298"/>
              <a:gd name="connsiteX2" fmla="*/ 2874391 w 3108960"/>
              <a:gd name="connsiteY2" fmla="*/ 2833912 h 2838298"/>
              <a:gd name="connsiteX3" fmla="*/ 0 w 3108960"/>
              <a:gd name="connsiteY3" fmla="*/ 2838298 h 2838298"/>
              <a:gd name="connsiteX0" fmla="*/ 2874391 w 3108960"/>
              <a:gd name="connsiteY0" fmla="*/ 0 h 2857348"/>
              <a:gd name="connsiteX1" fmla="*/ 3108960 w 3108960"/>
              <a:gd name="connsiteY1" fmla="*/ 1438199 h 2857348"/>
              <a:gd name="connsiteX2" fmla="*/ 2874391 w 3108960"/>
              <a:gd name="connsiteY2" fmla="*/ 2852962 h 2857348"/>
              <a:gd name="connsiteX3" fmla="*/ 0 w 3108960"/>
              <a:gd name="connsiteY3" fmla="*/ 2857348 h 2857348"/>
              <a:gd name="connsiteX0" fmla="*/ 2874391 w 3108960"/>
              <a:gd name="connsiteY0" fmla="*/ 0 h 2857348"/>
              <a:gd name="connsiteX1" fmla="*/ 3108960 w 3108960"/>
              <a:gd name="connsiteY1" fmla="*/ 1438199 h 2857348"/>
              <a:gd name="connsiteX2" fmla="*/ 2789589 w 3108960"/>
              <a:gd name="connsiteY2" fmla="*/ 2852962 h 2857348"/>
              <a:gd name="connsiteX3" fmla="*/ 0 w 3108960"/>
              <a:gd name="connsiteY3" fmla="*/ 2857348 h 2857348"/>
              <a:gd name="connsiteX0" fmla="*/ 2874391 w 3108960"/>
              <a:gd name="connsiteY0" fmla="*/ 6125 h 2863473"/>
              <a:gd name="connsiteX1" fmla="*/ 2789589 w 3108960"/>
              <a:gd name="connsiteY1" fmla="*/ 0 h 2863473"/>
              <a:gd name="connsiteX2" fmla="*/ 3108960 w 3108960"/>
              <a:gd name="connsiteY2" fmla="*/ 1444324 h 2863473"/>
              <a:gd name="connsiteX3" fmla="*/ 2789589 w 3108960"/>
              <a:gd name="connsiteY3" fmla="*/ 2859087 h 2863473"/>
              <a:gd name="connsiteX4" fmla="*/ 0 w 3108960"/>
              <a:gd name="connsiteY4" fmla="*/ 2863473 h 2863473"/>
              <a:gd name="connsiteX0" fmla="*/ 2789589 w 3108960"/>
              <a:gd name="connsiteY0" fmla="*/ 0 h 2863473"/>
              <a:gd name="connsiteX1" fmla="*/ 3108960 w 3108960"/>
              <a:gd name="connsiteY1" fmla="*/ 1444324 h 2863473"/>
              <a:gd name="connsiteX2" fmla="*/ 2789589 w 3108960"/>
              <a:gd name="connsiteY2" fmla="*/ 2859087 h 2863473"/>
              <a:gd name="connsiteX3" fmla="*/ 0 w 3108960"/>
              <a:gd name="connsiteY3" fmla="*/ 2863473 h 2863473"/>
              <a:gd name="connsiteX0" fmla="*/ 2789589 w 3108960"/>
              <a:gd name="connsiteY0" fmla="*/ 0 h 2863473"/>
              <a:gd name="connsiteX1" fmla="*/ 3108960 w 3108960"/>
              <a:gd name="connsiteY1" fmla="*/ 1444324 h 2863473"/>
              <a:gd name="connsiteX2" fmla="*/ 2954966 w 3108960"/>
              <a:gd name="connsiteY2" fmla="*/ 2855185 h 2863473"/>
              <a:gd name="connsiteX3" fmla="*/ 0 w 3108960"/>
              <a:gd name="connsiteY3" fmla="*/ 2863473 h 2863473"/>
              <a:gd name="connsiteX0" fmla="*/ 2789589 w 3108960"/>
              <a:gd name="connsiteY0" fmla="*/ 0 h 2863473"/>
              <a:gd name="connsiteX1" fmla="*/ 2954966 w 3108960"/>
              <a:gd name="connsiteY1" fmla="*/ 0 h 2863473"/>
              <a:gd name="connsiteX2" fmla="*/ 3108960 w 3108960"/>
              <a:gd name="connsiteY2" fmla="*/ 1444324 h 2863473"/>
              <a:gd name="connsiteX3" fmla="*/ 2954966 w 3108960"/>
              <a:gd name="connsiteY3" fmla="*/ 2855185 h 2863473"/>
              <a:gd name="connsiteX4" fmla="*/ 0 w 3108960"/>
              <a:gd name="connsiteY4" fmla="*/ 2863473 h 2863473"/>
              <a:gd name="connsiteX0" fmla="*/ 2954966 w 3108960"/>
              <a:gd name="connsiteY0" fmla="*/ 0 h 2863473"/>
              <a:gd name="connsiteX1" fmla="*/ 3108960 w 3108960"/>
              <a:gd name="connsiteY1" fmla="*/ 1444324 h 2863473"/>
              <a:gd name="connsiteX2" fmla="*/ 2954966 w 3108960"/>
              <a:gd name="connsiteY2" fmla="*/ 2855185 h 2863473"/>
              <a:gd name="connsiteX3" fmla="*/ 0 w 3108960"/>
              <a:gd name="connsiteY3" fmla="*/ 2863473 h 2863473"/>
              <a:gd name="connsiteX0" fmla="*/ 2954966 w 3108960"/>
              <a:gd name="connsiteY0" fmla="*/ 0 h 2863473"/>
              <a:gd name="connsiteX1" fmla="*/ 2973328 w 3108960"/>
              <a:gd name="connsiteY1" fmla="*/ 134408 h 2863473"/>
              <a:gd name="connsiteX2" fmla="*/ 3108960 w 3108960"/>
              <a:gd name="connsiteY2" fmla="*/ 1444324 h 2863473"/>
              <a:gd name="connsiteX3" fmla="*/ 2954966 w 3108960"/>
              <a:gd name="connsiteY3" fmla="*/ 2855185 h 2863473"/>
              <a:gd name="connsiteX4" fmla="*/ 0 w 3108960"/>
              <a:gd name="connsiteY4" fmla="*/ 2863473 h 2863473"/>
              <a:gd name="connsiteX0" fmla="*/ 2973328 w 3108960"/>
              <a:gd name="connsiteY0" fmla="*/ 0 h 2729065"/>
              <a:gd name="connsiteX1" fmla="*/ 3108960 w 3108960"/>
              <a:gd name="connsiteY1" fmla="*/ 1309916 h 2729065"/>
              <a:gd name="connsiteX2" fmla="*/ 2954966 w 3108960"/>
              <a:gd name="connsiteY2" fmla="*/ 2720777 h 2729065"/>
              <a:gd name="connsiteX3" fmla="*/ 0 w 3108960"/>
              <a:gd name="connsiteY3" fmla="*/ 2729065 h 2729065"/>
              <a:gd name="connsiteX0" fmla="*/ 18362 w 153994"/>
              <a:gd name="connsiteY0" fmla="*/ 0 h 2720777"/>
              <a:gd name="connsiteX1" fmla="*/ 153994 w 153994"/>
              <a:gd name="connsiteY1" fmla="*/ 1309916 h 2720777"/>
              <a:gd name="connsiteX2" fmla="*/ 0 w 153994"/>
              <a:gd name="connsiteY2" fmla="*/ 2720777 h 2720777"/>
              <a:gd name="connsiteX0" fmla="*/ 18362 w 152058"/>
              <a:gd name="connsiteY0" fmla="*/ 0 h 2720777"/>
              <a:gd name="connsiteX1" fmla="*/ 152058 w 152058"/>
              <a:gd name="connsiteY1" fmla="*/ 1359842 h 2720777"/>
              <a:gd name="connsiteX2" fmla="*/ 0 w 152058"/>
              <a:gd name="connsiteY2" fmla="*/ 2720777 h 2720777"/>
            </a:gdLst>
            <a:ahLst/>
            <a:cxnLst>
              <a:cxn ang="0">
                <a:pos x="connsiteX0" y="connsiteY0"/>
              </a:cxn>
              <a:cxn ang="0">
                <a:pos x="connsiteX1" y="connsiteY1"/>
              </a:cxn>
              <a:cxn ang="0">
                <a:pos x="connsiteX2" y="connsiteY2"/>
              </a:cxn>
            </a:cxnLst>
            <a:rect l="l" t="t" r="r" b="b"/>
            <a:pathLst>
              <a:path w="152058" h="2720777">
                <a:moveTo>
                  <a:pt x="18362" y="0"/>
                </a:moveTo>
                <a:lnTo>
                  <a:pt x="152058" y="1359842"/>
                </a:lnTo>
                <a:lnTo>
                  <a:pt x="0" y="2720777"/>
                </a:lnTo>
              </a:path>
            </a:pathLst>
          </a:custGeom>
          <a:ln w="57150">
            <a:solidFill>
              <a:schemeClr val="accent1"/>
            </a:solidFill>
          </a:ln>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Tree>
  </p:cSld>
  <p:clrMapOvr>
    <a:masterClrMapping/>
  </p:clrMapOvr>
  <p:transition spd="med"/>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Product Capabilities I with screenshot">
    <p:spTree>
      <p:nvGrpSpPr>
        <p:cNvPr id="1" name=""/>
        <p:cNvGrpSpPr/>
        <p:nvPr/>
      </p:nvGrpSpPr>
      <p:grpSpPr>
        <a:xfrm>
          <a:off x="0" y="0"/>
          <a:ext cx="0" cy="0"/>
          <a:chOff x="0" y="0"/>
          <a:chExt cx="0" cy="0"/>
        </a:xfrm>
      </p:grpSpPr>
      <p:sp>
        <p:nvSpPr>
          <p:cNvPr id="17" name="Text Placeholder 12"/>
          <p:cNvSpPr>
            <a:spLocks noGrp="1"/>
          </p:cNvSpPr>
          <p:nvPr>
            <p:ph type="body" sz="quarter" idx="11" hasCustomPrompt="1"/>
          </p:nvPr>
        </p:nvSpPr>
        <p:spPr>
          <a:xfrm>
            <a:off x="324006" y="1945321"/>
            <a:ext cx="2538823" cy="3823657"/>
          </a:xfrm>
        </p:spPr>
        <p:txBody>
          <a:bodyPr tIns="72000"/>
          <a:lstStyle>
            <a:lvl1pPr marL="174625" indent="-174625">
              <a:lnSpc>
                <a:spcPct val="100000"/>
              </a:lnSpc>
              <a:spcBef>
                <a:spcPts val="400"/>
              </a:spcBef>
              <a:buSzPct val="100000"/>
              <a:buFont typeface="Wingdings" pitchFamily="2" charset="2"/>
              <a:buChar char=""/>
              <a:defRPr sz="1400" b="0"/>
            </a:lvl1pPr>
            <a:lvl2pPr marL="347663" indent="-173038">
              <a:spcBef>
                <a:spcPts val="400"/>
              </a:spcBef>
              <a:buClr>
                <a:schemeClr val="accent2"/>
              </a:buClr>
              <a:buSzPct val="100000"/>
              <a:buFont typeface="Arial" pitchFamily="34" charset="0"/>
              <a:buChar char="–"/>
              <a:defRPr sz="1400"/>
            </a:lvl2pPr>
            <a:lvl3pPr>
              <a:defRPr sz="1400"/>
            </a:lvl3pPr>
          </a:lstStyle>
          <a:p>
            <a:pPr lvl="0"/>
            <a:r>
              <a:rPr lang="en-US" dirty="0" smtClean="0"/>
              <a:t>Click to add text</a:t>
            </a:r>
          </a:p>
          <a:p>
            <a:pPr lvl="1"/>
            <a:r>
              <a:rPr lang="en-US" dirty="0" smtClean="0"/>
              <a:t>text</a:t>
            </a:r>
          </a:p>
        </p:txBody>
      </p:sp>
      <p:sp>
        <p:nvSpPr>
          <p:cNvPr id="13" name="Content Placeholder 5"/>
          <p:cNvSpPr>
            <a:spLocks noGrp="1"/>
          </p:cNvSpPr>
          <p:nvPr>
            <p:ph sz="quarter" idx="10" hasCustomPrompt="1"/>
          </p:nvPr>
        </p:nvSpPr>
        <p:spPr>
          <a:xfrm>
            <a:off x="0" y="6086475"/>
            <a:ext cx="9144000" cy="252000"/>
          </a:xfrm>
          <a:solidFill>
            <a:schemeClr val="accent1"/>
          </a:solidFill>
          <a:ln w="9525">
            <a:noFill/>
            <a:round/>
            <a:headEnd/>
            <a:tailEnd/>
          </a:ln>
        </p:spPr>
        <p:txBody>
          <a:bodyPr vert="horz" lIns="0" tIns="0" rIns="0" bIns="0" rtlCol="0" anchor="ctr" anchorCtr="0">
            <a:noAutofit/>
          </a:bodyPr>
          <a:lstStyle>
            <a:lvl1pPr marL="0" algn="ctr" defTabSz="914400" rtl="0" eaLnBrk="1" latinLnBrk="0" hangingPunct="1">
              <a:defRPr lang="en-US" sz="1200" b="1" kern="1200" baseline="0" noProof="0" dirty="0" smtClean="0">
                <a:solidFill>
                  <a:schemeClr val="tx1"/>
                </a:solidFill>
                <a:latin typeface="Arial"/>
                <a:ea typeface="+mn-ea"/>
                <a:cs typeface="+mn-cs"/>
              </a:defRPr>
            </a:lvl1pPr>
            <a:lvl2pPr algn="ctr">
              <a:defRPr/>
            </a:lvl2pPr>
            <a:lvl3pPr algn="ctr">
              <a:defRPr/>
            </a:lvl3pPr>
            <a:lvl4pPr algn="ctr">
              <a:defRPr/>
            </a:lvl4pPr>
            <a:lvl5pPr algn="ctr">
              <a:buNone/>
              <a:defRPr/>
            </a:lvl5pPr>
          </a:lstStyle>
          <a:p>
            <a:pPr marL="0" marR="0" lvl="0" indent="0" algn="ctr" defTabSz="914400" rtl="0" eaLnBrk="1" fontAlgn="base" latinLnBrk="0" hangingPunct="1">
              <a:lnSpc>
                <a:spcPct val="100000"/>
              </a:lnSpc>
              <a:spcBef>
                <a:spcPts val="1620"/>
              </a:spcBef>
              <a:spcAft>
                <a:spcPct val="0"/>
              </a:spcAft>
              <a:buClr>
                <a:schemeClr val="accent1"/>
              </a:buClr>
              <a:buSzPct val="80000"/>
              <a:buFontTx/>
              <a:buNone/>
              <a:tabLst/>
            </a:pPr>
            <a:r>
              <a:rPr lang="en-US" dirty="0" smtClean="0"/>
              <a:t>Add Today / Planned Innovations or Future Direction (UPPER CASE)</a:t>
            </a:r>
          </a:p>
        </p:txBody>
      </p:sp>
      <p:sp>
        <p:nvSpPr>
          <p:cNvPr id="11" name="Text Placeholder 12"/>
          <p:cNvSpPr>
            <a:spLocks noGrp="1"/>
          </p:cNvSpPr>
          <p:nvPr>
            <p:ph type="body" sz="quarter" idx="15" hasCustomPrompt="1"/>
          </p:nvPr>
        </p:nvSpPr>
        <p:spPr>
          <a:xfrm>
            <a:off x="3048311" y="1945321"/>
            <a:ext cx="2538823" cy="3823657"/>
          </a:xfrm>
        </p:spPr>
        <p:txBody>
          <a:bodyPr tIns="72000"/>
          <a:lstStyle>
            <a:lvl1pPr marL="174625" indent="-174625">
              <a:lnSpc>
                <a:spcPct val="100000"/>
              </a:lnSpc>
              <a:spcBef>
                <a:spcPts val="400"/>
              </a:spcBef>
              <a:buSzPct val="100000"/>
              <a:buFont typeface="Wingdings" pitchFamily="2" charset="2"/>
              <a:buChar char=""/>
              <a:defRPr sz="1400" b="0"/>
            </a:lvl1pPr>
            <a:lvl2pPr marL="347663" indent="-173038">
              <a:spcBef>
                <a:spcPts val="400"/>
              </a:spcBef>
              <a:buClr>
                <a:schemeClr val="accent2"/>
              </a:buClr>
              <a:buSzPct val="100000"/>
              <a:buFont typeface="Arial" pitchFamily="34" charset="0"/>
              <a:buChar char="–"/>
              <a:defRPr sz="1400"/>
            </a:lvl2pPr>
            <a:lvl3pPr>
              <a:defRPr sz="1400"/>
            </a:lvl3pPr>
          </a:lstStyle>
          <a:p>
            <a:pPr lvl="0"/>
            <a:r>
              <a:rPr lang="en-US" dirty="0" smtClean="0"/>
              <a:t>Click to add text</a:t>
            </a:r>
          </a:p>
          <a:p>
            <a:pPr lvl="1"/>
            <a:r>
              <a:rPr lang="en-US" dirty="0" smtClean="0"/>
              <a:t>text</a:t>
            </a:r>
          </a:p>
        </p:txBody>
      </p:sp>
      <p:cxnSp>
        <p:nvCxnSpPr>
          <p:cNvPr id="8" name="Straight Connector 7"/>
          <p:cNvCxnSpPr/>
          <p:nvPr userDrawn="1"/>
        </p:nvCxnSpPr>
        <p:spPr>
          <a:xfrm>
            <a:off x="313114" y="1939211"/>
            <a:ext cx="256032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userDrawn="1"/>
        </p:nvSpPr>
        <p:spPr>
          <a:xfrm>
            <a:off x="313118" y="1709847"/>
            <a:ext cx="1699183" cy="215444"/>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400" b="1" kern="0" dirty="0" smtClean="0">
                <a:ea typeface="Arial Unicode MS" pitchFamily="34" charset="-128"/>
                <a:cs typeface="Arial Unicode MS" pitchFamily="34" charset="-128"/>
              </a:rPr>
              <a:t>Product capabilities</a:t>
            </a:r>
          </a:p>
        </p:txBody>
      </p:sp>
      <p:sp>
        <p:nvSpPr>
          <p:cNvPr id="10" name="TextBox 9"/>
          <p:cNvSpPr txBox="1"/>
          <p:nvPr userDrawn="1"/>
        </p:nvSpPr>
        <p:spPr>
          <a:xfrm>
            <a:off x="3045502" y="1709847"/>
            <a:ext cx="1062791" cy="215444"/>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400" b="1" kern="0" dirty="0" smtClean="0">
                <a:ea typeface="Arial Unicode MS" pitchFamily="34" charset="-128"/>
                <a:cs typeface="Arial Unicode MS" pitchFamily="34" charset="-128"/>
              </a:rPr>
              <a:t>Key</a:t>
            </a:r>
            <a:r>
              <a:rPr lang="en-US" sz="1400" b="1" kern="0" baseline="0" dirty="0" smtClean="0">
                <a:ea typeface="Arial Unicode MS" pitchFamily="34" charset="-128"/>
                <a:cs typeface="Arial Unicode MS" pitchFamily="34" charset="-128"/>
              </a:rPr>
              <a:t> b</a:t>
            </a:r>
            <a:r>
              <a:rPr lang="en-US" sz="1400" b="1" kern="0" dirty="0" smtClean="0">
                <a:ea typeface="Arial Unicode MS" pitchFamily="34" charset="-128"/>
                <a:cs typeface="Arial Unicode MS" pitchFamily="34" charset="-128"/>
              </a:rPr>
              <a:t>enefits</a:t>
            </a:r>
          </a:p>
        </p:txBody>
      </p:sp>
      <p:cxnSp>
        <p:nvCxnSpPr>
          <p:cNvPr id="12" name="Straight Connector 11"/>
          <p:cNvCxnSpPr/>
          <p:nvPr userDrawn="1"/>
        </p:nvCxnSpPr>
        <p:spPr>
          <a:xfrm>
            <a:off x="3023724" y="1950093"/>
            <a:ext cx="256032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Title 1"/>
          <p:cNvSpPr>
            <a:spLocks noGrp="1"/>
          </p:cNvSpPr>
          <p:nvPr>
            <p:ph type="title" hasCustomPrompt="1"/>
          </p:nvPr>
        </p:nvSpPr>
        <p:spPr bwMode="gray">
          <a:xfrm>
            <a:off x="324000" y="324000"/>
            <a:ext cx="8496000" cy="756000"/>
          </a:xfrm>
        </p:spPr>
        <p:txBody>
          <a:bodyPr/>
          <a:lstStyle>
            <a:lvl1pPr>
              <a:defRPr/>
            </a:lvl1pPr>
          </a:lstStyle>
          <a:p>
            <a:r>
              <a:rPr lang="en-US" noProof="0" dirty="0" smtClean="0"/>
              <a:t>Insert page title</a:t>
            </a:r>
            <a:endParaRPr lang="en-US" dirty="0"/>
          </a:p>
        </p:txBody>
      </p:sp>
    </p:spTree>
  </p:cSld>
  <p:clrMapOvr>
    <a:masterClrMapping/>
  </p:clrMapOvr>
  <p:transition spd="med"/>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Product Capabilities II with screenshot ">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en-US" dirty="0"/>
          </a:p>
        </p:txBody>
      </p:sp>
      <p:sp>
        <p:nvSpPr>
          <p:cNvPr id="16" name="Text Placeholder 12"/>
          <p:cNvSpPr>
            <a:spLocks noGrp="1"/>
          </p:cNvSpPr>
          <p:nvPr>
            <p:ph type="body" sz="quarter" idx="16" hasCustomPrompt="1"/>
          </p:nvPr>
        </p:nvSpPr>
        <p:spPr>
          <a:xfrm>
            <a:off x="4693267" y="1948187"/>
            <a:ext cx="4140000" cy="3824288"/>
          </a:xfrm>
        </p:spPr>
        <p:txBody>
          <a:bodyPr tIns="108000"/>
          <a:lstStyle>
            <a:lvl1pPr marL="180000" marR="0" indent="-180000" algn="l" defTabSz="914400" rtl="0" eaLnBrk="1" fontAlgn="auto" latinLnBrk="0" hangingPunct="1">
              <a:lnSpc>
                <a:spcPct val="100000"/>
              </a:lnSpc>
              <a:spcBef>
                <a:spcPts val="400"/>
              </a:spcBef>
              <a:spcAft>
                <a:spcPts val="0"/>
              </a:spcAft>
              <a:buClr>
                <a:schemeClr val="accent1"/>
              </a:buClr>
              <a:buSzPct val="100000"/>
              <a:buFont typeface="Wingdings" pitchFamily="2" charset="2"/>
              <a:buChar char=""/>
              <a:tabLst/>
              <a:defRPr sz="1400" b="0"/>
            </a:lvl1pPr>
            <a:lvl2pPr marL="270000" indent="-180000">
              <a:spcBef>
                <a:spcPts val="400"/>
              </a:spcBef>
              <a:buSzPct val="100000"/>
              <a:buFont typeface="Wingdings" pitchFamily="2" charset="2"/>
              <a:buChar char=""/>
              <a:defRPr sz="1400"/>
            </a:lvl2pPr>
            <a:lvl3pPr marL="358775" indent="-179388">
              <a:buClr>
                <a:schemeClr val="accent2"/>
              </a:buClr>
              <a:buFont typeface="Arial" pitchFamily="34" charset="0"/>
              <a:buChar char="–"/>
              <a:defRPr sz="1400"/>
            </a:lvl3pPr>
            <a:lvl4pPr marL="447675" marR="0" indent="-177800" algn="l" defTabSz="914400" rtl="0" eaLnBrk="1" fontAlgn="auto" latinLnBrk="0" hangingPunct="1">
              <a:lnSpc>
                <a:spcPct val="100000"/>
              </a:lnSpc>
              <a:spcBef>
                <a:spcPts val="420"/>
              </a:spcBef>
              <a:spcAft>
                <a:spcPts val="0"/>
              </a:spcAft>
              <a:buClr>
                <a:schemeClr val="accent2"/>
              </a:buClr>
              <a:buSzPct val="100000"/>
              <a:buFont typeface="Arial" pitchFamily="34" charset="0"/>
              <a:buNone/>
              <a:tabLst/>
              <a:defRPr sz="1200"/>
            </a:lvl4pPr>
          </a:lstStyle>
          <a:p>
            <a:pPr lvl="0"/>
            <a:r>
              <a:rPr lang="en-US" dirty="0" smtClean="0"/>
              <a:t>Click to add text</a:t>
            </a:r>
          </a:p>
          <a:p>
            <a:pPr lvl="2"/>
            <a:r>
              <a:rPr lang="en-US" dirty="0" smtClean="0"/>
              <a:t>text</a:t>
            </a:r>
          </a:p>
        </p:txBody>
      </p:sp>
      <p:sp>
        <p:nvSpPr>
          <p:cNvPr id="10" name="Text Placeholder 12"/>
          <p:cNvSpPr>
            <a:spLocks noGrp="1"/>
          </p:cNvSpPr>
          <p:nvPr>
            <p:ph type="body" sz="quarter" idx="13" hasCustomPrompt="1"/>
          </p:nvPr>
        </p:nvSpPr>
        <p:spPr>
          <a:xfrm>
            <a:off x="324000" y="1948190"/>
            <a:ext cx="4140000" cy="3822377"/>
          </a:xfrm>
        </p:spPr>
        <p:txBody>
          <a:bodyPr tIns="72000"/>
          <a:lstStyle>
            <a:lvl1pPr marL="174625" marR="0" indent="-174625" algn="l" defTabSz="914400" rtl="0" eaLnBrk="1" fontAlgn="auto" latinLnBrk="0" hangingPunct="1">
              <a:lnSpc>
                <a:spcPct val="100000"/>
              </a:lnSpc>
              <a:spcBef>
                <a:spcPts val="400"/>
              </a:spcBef>
              <a:spcAft>
                <a:spcPts val="0"/>
              </a:spcAft>
              <a:buClr>
                <a:schemeClr val="accent1"/>
              </a:buClr>
              <a:buSzPct val="100000"/>
              <a:buFont typeface="Wingdings" pitchFamily="2" charset="2"/>
              <a:buChar char=""/>
              <a:tabLst/>
              <a:defRPr sz="1400" b="0"/>
            </a:lvl1pPr>
            <a:lvl2pPr marL="270000" indent="-180000">
              <a:spcBef>
                <a:spcPts val="400"/>
              </a:spcBef>
              <a:buSzPct val="100000"/>
              <a:buFont typeface="Wingdings" pitchFamily="2" charset="2"/>
              <a:buChar char=""/>
              <a:defRPr sz="1400"/>
            </a:lvl2pPr>
            <a:lvl3pPr marL="347663" indent="-173038">
              <a:buClr>
                <a:schemeClr val="accent2"/>
              </a:buClr>
              <a:buFont typeface="Arial" pitchFamily="34" charset="0"/>
              <a:buChar char="–"/>
              <a:defRPr sz="1400"/>
            </a:lvl3pPr>
            <a:lvl4pPr marL="447675" marR="0" indent="-177800" algn="l" defTabSz="914400" rtl="0" eaLnBrk="1" fontAlgn="auto" latinLnBrk="0" hangingPunct="1">
              <a:lnSpc>
                <a:spcPct val="100000"/>
              </a:lnSpc>
              <a:spcBef>
                <a:spcPts val="420"/>
              </a:spcBef>
              <a:spcAft>
                <a:spcPts val="0"/>
              </a:spcAft>
              <a:buClr>
                <a:schemeClr val="accent2"/>
              </a:buClr>
              <a:buSzPct val="100000"/>
              <a:buFont typeface="Arial" pitchFamily="34" charset="0"/>
              <a:buNone/>
              <a:tabLst/>
              <a:defRPr sz="1200"/>
            </a:lvl4pPr>
          </a:lstStyle>
          <a:p>
            <a:pPr lvl="0"/>
            <a:r>
              <a:rPr lang="en-US" dirty="0" smtClean="0"/>
              <a:t>Click to add text</a:t>
            </a:r>
          </a:p>
          <a:p>
            <a:pPr lvl="2"/>
            <a:r>
              <a:rPr lang="en-US" dirty="0" smtClean="0"/>
              <a:t>text</a:t>
            </a:r>
          </a:p>
        </p:txBody>
      </p:sp>
      <p:sp>
        <p:nvSpPr>
          <p:cNvPr id="15" name="Content Placeholder 5"/>
          <p:cNvSpPr>
            <a:spLocks noGrp="1"/>
          </p:cNvSpPr>
          <p:nvPr>
            <p:ph sz="quarter" idx="10" hasCustomPrompt="1"/>
          </p:nvPr>
        </p:nvSpPr>
        <p:spPr>
          <a:xfrm>
            <a:off x="0" y="6086475"/>
            <a:ext cx="9144000" cy="252000"/>
          </a:xfrm>
          <a:solidFill>
            <a:schemeClr val="accent1"/>
          </a:solidFill>
          <a:ln w="9525">
            <a:noFill/>
            <a:round/>
            <a:headEnd/>
            <a:tailEnd/>
          </a:ln>
        </p:spPr>
        <p:txBody>
          <a:bodyPr vert="horz" lIns="0" tIns="0" rIns="0" bIns="0" rtlCol="0" anchor="ctr" anchorCtr="0">
            <a:noAutofit/>
          </a:bodyPr>
          <a:lstStyle>
            <a:lvl1pPr marL="0" algn="ctr" defTabSz="914400" rtl="0" eaLnBrk="1" latinLnBrk="0" hangingPunct="1">
              <a:defRPr lang="en-US" sz="1200" b="1" kern="1200" baseline="0" noProof="0" dirty="0" smtClean="0">
                <a:solidFill>
                  <a:schemeClr val="tx1"/>
                </a:solidFill>
                <a:latin typeface="Arial"/>
                <a:ea typeface="+mn-ea"/>
                <a:cs typeface="+mn-cs"/>
              </a:defRPr>
            </a:lvl1pPr>
            <a:lvl2pPr algn="ctr">
              <a:defRPr/>
            </a:lvl2pPr>
            <a:lvl3pPr algn="ctr">
              <a:defRPr/>
            </a:lvl3pPr>
            <a:lvl4pPr algn="ctr">
              <a:defRPr/>
            </a:lvl4pPr>
            <a:lvl5pPr algn="ctr">
              <a:buNone/>
              <a:defRPr/>
            </a:lvl5pPr>
          </a:lstStyle>
          <a:p>
            <a:pPr marL="0" marR="0" lvl="0" indent="0" algn="ctr" defTabSz="914400" rtl="0" eaLnBrk="1" fontAlgn="base" latinLnBrk="0" hangingPunct="1">
              <a:lnSpc>
                <a:spcPct val="100000"/>
              </a:lnSpc>
              <a:spcBef>
                <a:spcPts val="1620"/>
              </a:spcBef>
              <a:spcAft>
                <a:spcPct val="0"/>
              </a:spcAft>
              <a:buClr>
                <a:schemeClr val="accent1"/>
              </a:buClr>
              <a:buSzPct val="80000"/>
              <a:buFontTx/>
              <a:buNone/>
              <a:tabLst/>
            </a:pPr>
            <a:r>
              <a:rPr lang="en-US" dirty="0" smtClean="0"/>
              <a:t>Add Today / Planned Innovations or Future Direction (UPPER CASE)</a:t>
            </a:r>
          </a:p>
        </p:txBody>
      </p:sp>
      <p:sp>
        <p:nvSpPr>
          <p:cNvPr id="8" name="TextBox 7"/>
          <p:cNvSpPr txBox="1"/>
          <p:nvPr userDrawn="1"/>
        </p:nvSpPr>
        <p:spPr>
          <a:xfrm>
            <a:off x="324006" y="1731623"/>
            <a:ext cx="1699183" cy="215444"/>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400" b="1" kern="0" dirty="0" smtClean="0">
                <a:ea typeface="Arial Unicode MS" pitchFamily="34" charset="-128"/>
                <a:cs typeface="Arial Unicode MS" pitchFamily="34" charset="-128"/>
              </a:rPr>
              <a:t>Product capabilities</a:t>
            </a:r>
          </a:p>
        </p:txBody>
      </p:sp>
      <p:cxnSp>
        <p:nvCxnSpPr>
          <p:cNvPr id="9" name="Straight Connector 8"/>
          <p:cNvCxnSpPr/>
          <p:nvPr userDrawn="1"/>
        </p:nvCxnSpPr>
        <p:spPr>
          <a:xfrm>
            <a:off x="324000" y="1960983"/>
            <a:ext cx="4151376"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userDrawn="1"/>
        </p:nvSpPr>
        <p:spPr>
          <a:xfrm>
            <a:off x="4684619" y="1698965"/>
            <a:ext cx="1062791" cy="215444"/>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400" b="1" kern="0" dirty="0" smtClean="0">
                <a:ea typeface="Arial Unicode MS" pitchFamily="34" charset="-128"/>
                <a:cs typeface="Arial Unicode MS" pitchFamily="34" charset="-128"/>
              </a:rPr>
              <a:t>Key benefits</a:t>
            </a:r>
          </a:p>
        </p:txBody>
      </p:sp>
      <p:cxnSp>
        <p:nvCxnSpPr>
          <p:cNvPr id="13" name="Straight Connector 12"/>
          <p:cNvCxnSpPr/>
          <p:nvPr userDrawn="1"/>
        </p:nvCxnSpPr>
        <p:spPr>
          <a:xfrm>
            <a:off x="4684613" y="1950097"/>
            <a:ext cx="41400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Arrow two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smtClean="0"/>
              <a:t>Insert page title</a:t>
            </a:r>
            <a:endParaRPr lang="en-US" dirty="0"/>
          </a:p>
        </p:txBody>
      </p:sp>
      <p:sp>
        <p:nvSpPr>
          <p:cNvPr id="5" name="Content Placeholder 5"/>
          <p:cNvSpPr>
            <a:spLocks noGrp="1"/>
          </p:cNvSpPr>
          <p:nvPr>
            <p:ph sz="quarter" idx="10" hasCustomPrompt="1"/>
          </p:nvPr>
        </p:nvSpPr>
        <p:spPr>
          <a:xfrm>
            <a:off x="0" y="6086475"/>
            <a:ext cx="9144000" cy="252000"/>
          </a:xfrm>
          <a:solidFill>
            <a:schemeClr val="accent1"/>
          </a:solidFill>
          <a:ln w="9525">
            <a:noFill/>
            <a:round/>
            <a:headEnd/>
            <a:tailEnd/>
          </a:ln>
        </p:spPr>
        <p:txBody>
          <a:bodyPr vert="horz" lIns="0" tIns="0" rIns="0" bIns="0" rtlCol="0" anchor="ctr" anchorCtr="0">
            <a:noAutofit/>
          </a:bodyPr>
          <a:lstStyle>
            <a:lvl1pPr marL="0" algn="ctr" defTabSz="914400" rtl="0" eaLnBrk="1" latinLnBrk="0" hangingPunct="1">
              <a:defRPr lang="en-US" sz="1200" b="1" kern="1200" baseline="0" noProof="0" dirty="0" smtClean="0">
                <a:solidFill>
                  <a:schemeClr val="tx1"/>
                </a:solidFill>
                <a:latin typeface="Arial"/>
                <a:ea typeface="+mn-ea"/>
                <a:cs typeface="+mn-cs"/>
              </a:defRPr>
            </a:lvl1pPr>
            <a:lvl2pPr algn="ctr">
              <a:defRPr/>
            </a:lvl2pPr>
            <a:lvl3pPr algn="ctr">
              <a:defRPr/>
            </a:lvl3pPr>
            <a:lvl4pPr algn="ctr">
              <a:defRPr/>
            </a:lvl4pPr>
            <a:lvl5pPr algn="ctr">
              <a:buNone/>
              <a:defRPr/>
            </a:lvl5pPr>
          </a:lstStyle>
          <a:p>
            <a:pPr marL="0" marR="0" lvl="0" indent="0" algn="ctr" defTabSz="914400" rtl="0" eaLnBrk="1" fontAlgn="base" latinLnBrk="0" hangingPunct="1">
              <a:lnSpc>
                <a:spcPct val="100000"/>
              </a:lnSpc>
              <a:spcBef>
                <a:spcPts val="1620"/>
              </a:spcBef>
              <a:spcAft>
                <a:spcPct val="0"/>
              </a:spcAft>
              <a:buClr>
                <a:schemeClr val="accent1"/>
              </a:buClr>
              <a:buSzPct val="80000"/>
              <a:buFontTx/>
              <a:buNone/>
              <a:tabLst/>
            </a:pPr>
            <a:r>
              <a:rPr lang="en-US" dirty="0" smtClean="0"/>
              <a:t>Add Today / Planned Innovations or Future Direction (UPPER CASE)</a:t>
            </a:r>
          </a:p>
        </p:txBody>
      </p:sp>
      <p:sp>
        <p:nvSpPr>
          <p:cNvPr id="7" name="Text Placeholder 3"/>
          <p:cNvSpPr>
            <a:spLocks noGrp="1"/>
          </p:cNvSpPr>
          <p:nvPr>
            <p:ph type="body" sz="quarter" idx="11" hasCustomPrompt="1"/>
          </p:nvPr>
        </p:nvSpPr>
        <p:spPr>
          <a:xfrm>
            <a:off x="323999" y="1691999"/>
            <a:ext cx="3816000" cy="4078800"/>
          </a:xfrm>
        </p:spPr>
        <p:txBody>
          <a:bodyPr/>
          <a:lstStyle>
            <a:lvl1pPr>
              <a:spcBef>
                <a:spcPts val="1200"/>
              </a:spcBef>
              <a:spcAft>
                <a:spcPts val="600"/>
              </a:spcAft>
              <a:defRPr sz="1600"/>
            </a:lvl1pPr>
            <a:lvl2pPr marL="270000" indent="-180000">
              <a:spcBef>
                <a:spcPts val="100"/>
              </a:spcBef>
              <a:spcAft>
                <a:spcPts val="100"/>
              </a:spcAft>
              <a:buSzPct val="100000"/>
              <a:buFont typeface="Wingdings" pitchFamily="2" charset="2"/>
              <a:buChar char=""/>
              <a:defRPr sz="1400"/>
            </a:lvl2pPr>
            <a:lvl3pPr>
              <a:defRPr sz="1400"/>
            </a:lvl3pPr>
            <a:lvl4pPr>
              <a:defRPr sz="1200"/>
            </a:lvl4pPr>
            <a:lvl5pPr>
              <a:defRPr sz="1200"/>
            </a:lvl5pPr>
          </a:lstStyle>
          <a:p>
            <a:pPr lvl="0"/>
            <a:r>
              <a:rPr lang="en-US" noProof="0" dirty="0" smtClean="0"/>
              <a:t>First level</a:t>
            </a:r>
          </a:p>
          <a:p>
            <a:pPr lvl="1"/>
            <a:r>
              <a:rPr lang="en-US" dirty="0" smtClean="0"/>
              <a:t>Second level</a:t>
            </a:r>
          </a:p>
        </p:txBody>
      </p:sp>
      <p:sp>
        <p:nvSpPr>
          <p:cNvPr id="8" name="Text Placeholder 3"/>
          <p:cNvSpPr>
            <a:spLocks noGrp="1"/>
          </p:cNvSpPr>
          <p:nvPr>
            <p:ph type="body" sz="quarter" idx="12" hasCustomPrompt="1"/>
          </p:nvPr>
        </p:nvSpPr>
        <p:spPr>
          <a:xfrm>
            <a:off x="4369150" y="1691999"/>
            <a:ext cx="3816000" cy="4078800"/>
          </a:xfrm>
        </p:spPr>
        <p:txBody>
          <a:bodyPr/>
          <a:lstStyle>
            <a:lvl1pPr>
              <a:spcBef>
                <a:spcPts val="1200"/>
              </a:spcBef>
              <a:spcAft>
                <a:spcPts val="600"/>
              </a:spcAft>
              <a:defRPr sz="1600"/>
            </a:lvl1pPr>
            <a:lvl2pPr marL="270000" indent="-180000">
              <a:spcBef>
                <a:spcPts val="100"/>
              </a:spcBef>
              <a:spcAft>
                <a:spcPts val="100"/>
              </a:spcAft>
              <a:buSzPct val="100000"/>
              <a:buFont typeface="Wingdings" pitchFamily="2" charset="2"/>
              <a:buChar char=""/>
              <a:defRPr sz="1400"/>
            </a:lvl2pPr>
            <a:lvl3pPr>
              <a:defRPr sz="1400"/>
            </a:lvl3pPr>
            <a:lvl4pPr>
              <a:defRPr sz="1200"/>
            </a:lvl4pPr>
            <a:lvl5pPr>
              <a:defRPr sz="1200"/>
            </a:lvl5pPr>
          </a:lstStyle>
          <a:p>
            <a:pPr lvl="0"/>
            <a:r>
              <a:rPr lang="en-US" noProof="0" dirty="0" smtClean="0"/>
              <a:t>First level</a:t>
            </a:r>
          </a:p>
          <a:p>
            <a:pPr lvl="1"/>
            <a:r>
              <a:rPr lang="en-US" dirty="0" smtClean="0"/>
              <a:t>Second level</a:t>
            </a:r>
          </a:p>
        </p:txBody>
      </p:sp>
      <p:sp>
        <p:nvSpPr>
          <p:cNvPr id="9" name="Freeform 8"/>
          <p:cNvSpPr/>
          <p:nvPr userDrawn="1"/>
        </p:nvSpPr>
        <p:spPr>
          <a:xfrm flipV="1">
            <a:off x="8313579" y="1690688"/>
            <a:ext cx="488301" cy="4078800"/>
          </a:xfrm>
          <a:custGeom>
            <a:avLst/>
            <a:gdLst>
              <a:gd name="connsiteX0" fmla="*/ 0 w 3108960"/>
              <a:gd name="connsiteY0" fmla="*/ 0 h 2838298"/>
              <a:gd name="connsiteX1" fmla="*/ 2611526 w 3108960"/>
              <a:gd name="connsiteY1" fmla="*/ 0 h 2838298"/>
              <a:gd name="connsiteX2" fmla="*/ 3108960 w 3108960"/>
              <a:gd name="connsiteY2" fmla="*/ 1419149 h 2838298"/>
              <a:gd name="connsiteX3" fmla="*/ 2626157 w 3108960"/>
              <a:gd name="connsiteY3" fmla="*/ 2838298 h 2838298"/>
              <a:gd name="connsiteX4" fmla="*/ 0 w 3108960"/>
              <a:gd name="connsiteY4" fmla="*/ 2838298 h 2838298"/>
              <a:gd name="connsiteX5" fmla="*/ 0 w 3108960"/>
              <a:gd name="connsiteY5" fmla="*/ 2838298 h 2838298"/>
              <a:gd name="connsiteX0" fmla="*/ 0 w 3108960"/>
              <a:gd name="connsiteY0" fmla="*/ 0 h 2838298"/>
              <a:gd name="connsiteX1" fmla="*/ 2611526 w 3108960"/>
              <a:gd name="connsiteY1" fmla="*/ 0 h 2838298"/>
              <a:gd name="connsiteX2" fmla="*/ 3108960 w 3108960"/>
              <a:gd name="connsiteY2" fmla="*/ 1419149 h 2838298"/>
              <a:gd name="connsiteX3" fmla="*/ 2626157 w 3108960"/>
              <a:gd name="connsiteY3" fmla="*/ 2838298 h 2838298"/>
              <a:gd name="connsiteX4" fmla="*/ 0 w 3108960"/>
              <a:gd name="connsiteY4" fmla="*/ 2838298 h 2838298"/>
              <a:gd name="connsiteX0" fmla="*/ 2611526 w 3108960"/>
              <a:gd name="connsiteY0" fmla="*/ 0 h 2838298"/>
              <a:gd name="connsiteX1" fmla="*/ 3108960 w 3108960"/>
              <a:gd name="connsiteY1" fmla="*/ 1419149 h 2838298"/>
              <a:gd name="connsiteX2" fmla="*/ 2626157 w 3108960"/>
              <a:gd name="connsiteY2" fmla="*/ 2838298 h 2838298"/>
              <a:gd name="connsiteX3" fmla="*/ 0 w 3108960"/>
              <a:gd name="connsiteY3" fmla="*/ 2838298 h 2838298"/>
              <a:gd name="connsiteX0" fmla="*/ 2611526 w 3108960"/>
              <a:gd name="connsiteY0" fmla="*/ 0 h 2838298"/>
              <a:gd name="connsiteX1" fmla="*/ 3108960 w 3108960"/>
              <a:gd name="connsiteY1" fmla="*/ 1419149 h 2838298"/>
              <a:gd name="connsiteX2" fmla="*/ 2874391 w 3108960"/>
              <a:gd name="connsiteY2" fmla="*/ 2833912 h 2838298"/>
              <a:gd name="connsiteX3" fmla="*/ 0 w 3108960"/>
              <a:gd name="connsiteY3" fmla="*/ 2838298 h 2838298"/>
              <a:gd name="connsiteX0" fmla="*/ 2874391 w 3108960"/>
              <a:gd name="connsiteY0" fmla="*/ 0 h 2857348"/>
              <a:gd name="connsiteX1" fmla="*/ 3108960 w 3108960"/>
              <a:gd name="connsiteY1" fmla="*/ 1438199 h 2857348"/>
              <a:gd name="connsiteX2" fmla="*/ 2874391 w 3108960"/>
              <a:gd name="connsiteY2" fmla="*/ 2852962 h 2857348"/>
              <a:gd name="connsiteX3" fmla="*/ 0 w 3108960"/>
              <a:gd name="connsiteY3" fmla="*/ 2857348 h 2857348"/>
              <a:gd name="connsiteX0" fmla="*/ 2874391 w 3108960"/>
              <a:gd name="connsiteY0" fmla="*/ 0 h 2857348"/>
              <a:gd name="connsiteX1" fmla="*/ 3108960 w 3108960"/>
              <a:gd name="connsiteY1" fmla="*/ 1438199 h 2857348"/>
              <a:gd name="connsiteX2" fmla="*/ 2789589 w 3108960"/>
              <a:gd name="connsiteY2" fmla="*/ 2852962 h 2857348"/>
              <a:gd name="connsiteX3" fmla="*/ 0 w 3108960"/>
              <a:gd name="connsiteY3" fmla="*/ 2857348 h 2857348"/>
              <a:gd name="connsiteX0" fmla="*/ 2874391 w 3108960"/>
              <a:gd name="connsiteY0" fmla="*/ 6125 h 2863473"/>
              <a:gd name="connsiteX1" fmla="*/ 2789589 w 3108960"/>
              <a:gd name="connsiteY1" fmla="*/ 0 h 2863473"/>
              <a:gd name="connsiteX2" fmla="*/ 3108960 w 3108960"/>
              <a:gd name="connsiteY2" fmla="*/ 1444324 h 2863473"/>
              <a:gd name="connsiteX3" fmla="*/ 2789589 w 3108960"/>
              <a:gd name="connsiteY3" fmla="*/ 2859087 h 2863473"/>
              <a:gd name="connsiteX4" fmla="*/ 0 w 3108960"/>
              <a:gd name="connsiteY4" fmla="*/ 2863473 h 2863473"/>
              <a:gd name="connsiteX0" fmla="*/ 2789589 w 3108960"/>
              <a:gd name="connsiteY0" fmla="*/ 0 h 2863473"/>
              <a:gd name="connsiteX1" fmla="*/ 3108960 w 3108960"/>
              <a:gd name="connsiteY1" fmla="*/ 1444324 h 2863473"/>
              <a:gd name="connsiteX2" fmla="*/ 2789589 w 3108960"/>
              <a:gd name="connsiteY2" fmla="*/ 2859087 h 2863473"/>
              <a:gd name="connsiteX3" fmla="*/ 0 w 3108960"/>
              <a:gd name="connsiteY3" fmla="*/ 2863473 h 2863473"/>
              <a:gd name="connsiteX0" fmla="*/ 2789589 w 3108960"/>
              <a:gd name="connsiteY0" fmla="*/ 0 h 2863473"/>
              <a:gd name="connsiteX1" fmla="*/ 3108960 w 3108960"/>
              <a:gd name="connsiteY1" fmla="*/ 1444324 h 2863473"/>
              <a:gd name="connsiteX2" fmla="*/ 2954966 w 3108960"/>
              <a:gd name="connsiteY2" fmla="*/ 2855185 h 2863473"/>
              <a:gd name="connsiteX3" fmla="*/ 0 w 3108960"/>
              <a:gd name="connsiteY3" fmla="*/ 2863473 h 2863473"/>
              <a:gd name="connsiteX0" fmla="*/ 2789589 w 3108960"/>
              <a:gd name="connsiteY0" fmla="*/ 0 h 2863473"/>
              <a:gd name="connsiteX1" fmla="*/ 2954966 w 3108960"/>
              <a:gd name="connsiteY1" fmla="*/ 0 h 2863473"/>
              <a:gd name="connsiteX2" fmla="*/ 3108960 w 3108960"/>
              <a:gd name="connsiteY2" fmla="*/ 1444324 h 2863473"/>
              <a:gd name="connsiteX3" fmla="*/ 2954966 w 3108960"/>
              <a:gd name="connsiteY3" fmla="*/ 2855185 h 2863473"/>
              <a:gd name="connsiteX4" fmla="*/ 0 w 3108960"/>
              <a:gd name="connsiteY4" fmla="*/ 2863473 h 2863473"/>
              <a:gd name="connsiteX0" fmla="*/ 2954966 w 3108960"/>
              <a:gd name="connsiteY0" fmla="*/ 0 h 2863473"/>
              <a:gd name="connsiteX1" fmla="*/ 3108960 w 3108960"/>
              <a:gd name="connsiteY1" fmla="*/ 1444324 h 2863473"/>
              <a:gd name="connsiteX2" fmla="*/ 2954966 w 3108960"/>
              <a:gd name="connsiteY2" fmla="*/ 2855185 h 2863473"/>
              <a:gd name="connsiteX3" fmla="*/ 0 w 3108960"/>
              <a:gd name="connsiteY3" fmla="*/ 2863473 h 2863473"/>
              <a:gd name="connsiteX0" fmla="*/ 2954966 w 3108960"/>
              <a:gd name="connsiteY0" fmla="*/ 0 h 2863473"/>
              <a:gd name="connsiteX1" fmla="*/ 2973328 w 3108960"/>
              <a:gd name="connsiteY1" fmla="*/ 134408 h 2863473"/>
              <a:gd name="connsiteX2" fmla="*/ 3108960 w 3108960"/>
              <a:gd name="connsiteY2" fmla="*/ 1444324 h 2863473"/>
              <a:gd name="connsiteX3" fmla="*/ 2954966 w 3108960"/>
              <a:gd name="connsiteY3" fmla="*/ 2855185 h 2863473"/>
              <a:gd name="connsiteX4" fmla="*/ 0 w 3108960"/>
              <a:gd name="connsiteY4" fmla="*/ 2863473 h 2863473"/>
              <a:gd name="connsiteX0" fmla="*/ 2973328 w 3108960"/>
              <a:gd name="connsiteY0" fmla="*/ 0 h 2729065"/>
              <a:gd name="connsiteX1" fmla="*/ 3108960 w 3108960"/>
              <a:gd name="connsiteY1" fmla="*/ 1309916 h 2729065"/>
              <a:gd name="connsiteX2" fmla="*/ 2954966 w 3108960"/>
              <a:gd name="connsiteY2" fmla="*/ 2720777 h 2729065"/>
              <a:gd name="connsiteX3" fmla="*/ 0 w 3108960"/>
              <a:gd name="connsiteY3" fmla="*/ 2729065 h 2729065"/>
              <a:gd name="connsiteX0" fmla="*/ 18362 w 153994"/>
              <a:gd name="connsiteY0" fmla="*/ 0 h 2720777"/>
              <a:gd name="connsiteX1" fmla="*/ 153994 w 153994"/>
              <a:gd name="connsiteY1" fmla="*/ 1309916 h 2720777"/>
              <a:gd name="connsiteX2" fmla="*/ 0 w 153994"/>
              <a:gd name="connsiteY2" fmla="*/ 2720777 h 2720777"/>
              <a:gd name="connsiteX0" fmla="*/ 18362 w 152058"/>
              <a:gd name="connsiteY0" fmla="*/ 0 h 2720777"/>
              <a:gd name="connsiteX1" fmla="*/ 152058 w 152058"/>
              <a:gd name="connsiteY1" fmla="*/ 1359842 h 2720777"/>
              <a:gd name="connsiteX2" fmla="*/ 0 w 152058"/>
              <a:gd name="connsiteY2" fmla="*/ 2720777 h 2720777"/>
            </a:gdLst>
            <a:ahLst/>
            <a:cxnLst>
              <a:cxn ang="0">
                <a:pos x="connsiteX0" y="connsiteY0"/>
              </a:cxn>
              <a:cxn ang="0">
                <a:pos x="connsiteX1" y="connsiteY1"/>
              </a:cxn>
              <a:cxn ang="0">
                <a:pos x="connsiteX2" y="connsiteY2"/>
              </a:cxn>
            </a:cxnLst>
            <a:rect l="l" t="t" r="r" b="b"/>
            <a:pathLst>
              <a:path w="152058" h="2720777">
                <a:moveTo>
                  <a:pt x="18362" y="0"/>
                </a:moveTo>
                <a:lnTo>
                  <a:pt x="152058" y="1359842"/>
                </a:lnTo>
                <a:lnTo>
                  <a:pt x="0" y="2720777"/>
                </a:lnTo>
              </a:path>
            </a:pathLst>
          </a:custGeom>
          <a:ln w="57150">
            <a:solidFill>
              <a:schemeClr val="accent1"/>
            </a:solidFill>
          </a:ln>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Tree>
  </p:cSld>
  <p:clrMapOvr>
    <a:masterClrMapping/>
  </p:clrMapOvr>
  <p:transition spd="med"/>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userDrawn="1">
  <p:cSld name="1_Title with picture - two lines">
    <p:bg>
      <p:bgPr>
        <a:solidFill>
          <a:schemeClr val="accent1"/>
        </a:solidFill>
        <a:effectLst/>
      </p:bgPr>
    </p:bg>
    <p:spTree>
      <p:nvGrpSpPr>
        <p:cNvPr id="1" name=""/>
        <p:cNvGrpSpPr/>
        <p:nvPr/>
      </p:nvGrpSpPr>
      <p:grpSpPr>
        <a:xfrm>
          <a:off x="0" y="0"/>
          <a:ext cx="0" cy="0"/>
          <a:chOff x="0" y="0"/>
          <a:chExt cx="0" cy="0"/>
        </a:xfrm>
      </p:grpSpPr>
      <p:sp>
        <p:nvSpPr>
          <p:cNvPr id="3" name="Rectangle 2"/>
          <p:cNvSpPr/>
          <p:nvPr userDrawn="1"/>
        </p:nvSpPr>
        <p:spPr bwMode="gray">
          <a:xfrm>
            <a:off x="324000" y="2"/>
            <a:ext cx="8496000" cy="2143127"/>
          </a:xfrm>
          <a:prstGeom prst="rect">
            <a:avLst/>
          </a:prstGeom>
          <a:solidFill>
            <a:schemeClr val="bg1">
              <a:alpha val="75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pic>
        <p:nvPicPr>
          <p:cNvPr id="4" name="Picture 3"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8619" y="6081717"/>
            <a:ext cx="916953" cy="454025"/>
          </a:xfrm>
          <a:prstGeom prst="rect">
            <a:avLst/>
          </a:prstGeom>
        </p:spPr>
      </p:pic>
      <p:sp>
        <p:nvSpPr>
          <p:cNvPr id="5" name="Rectangle 4"/>
          <p:cNvSpPr/>
          <p:nvPr userDrawn="1"/>
        </p:nvSpPr>
        <p:spPr bwMode="gray">
          <a:xfrm>
            <a:off x="324000" y="0"/>
            <a:ext cx="8496000" cy="162000"/>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14000" y="1499873"/>
            <a:ext cx="6840000" cy="492443"/>
          </a:xfrm>
        </p:spPr>
        <p:txBody>
          <a:bodyPr anchor="t" anchorCtr="0">
            <a:noAutofit/>
          </a:bodyPr>
          <a:lstStyle>
            <a:lvl1pPr marL="0" marR="0" indent="0" algn="l" defTabSz="914400" rtl="0" eaLnBrk="1" fontAlgn="auto" latinLnBrk="0" hangingPunct="1">
              <a:lnSpc>
                <a:spcPct val="100000"/>
              </a:lnSpc>
              <a:spcBef>
                <a:spcPts val="0"/>
              </a:spcBef>
              <a:spcAft>
                <a:spcPts val="0"/>
              </a:spcAft>
              <a:buClr>
                <a:schemeClr val="accent1"/>
              </a:buClr>
              <a:buSzPct val="80000"/>
              <a:buFontTx/>
              <a:buNone/>
              <a:tabLst/>
              <a:defRPr sz="1600" b="0">
                <a:solidFill>
                  <a:sysClr val="windowText" lastClr="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2011</a:t>
            </a:r>
          </a:p>
        </p:txBody>
      </p:sp>
      <p:sp>
        <p:nvSpPr>
          <p:cNvPr id="9" name="Title 1"/>
          <p:cNvSpPr>
            <a:spLocks noGrp="1"/>
          </p:cNvSpPr>
          <p:nvPr>
            <p:ph type="ctrTitle" hasCustomPrompt="1"/>
          </p:nvPr>
        </p:nvSpPr>
        <p:spPr bwMode="gray">
          <a:xfrm>
            <a:off x="414000" y="324001"/>
            <a:ext cx="8280000" cy="923331"/>
          </a:xfrm>
        </p:spPr>
        <p:txBody>
          <a:bodyPr anchor="t" anchorCtr="0">
            <a:noAutofit/>
          </a:bodyPr>
          <a:lstStyle>
            <a:lvl1pPr>
              <a:defRPr sz="3000">
                <a:solidFill>
                  <a:sysClr val="windowText" lastClr="000000"/>
                </a:solidFill>
                <a:latin typeface="+mj-lt"/>
              </a:defRPr>
            </a:lvl1pPr>
          </a:lstStyle>
          <a:p>
            <a:r>
              <a:rPr lang="en-US" sz="3000" dirty="0" smtClean="0"/>
              <a:t>Alternate Presentation Title</a:t>
            </a:r>
            <a:br>
              <a:rPr lang="en-US" sz="3000" dirty="0" smtClean="0"/>
            </a:br>
            <a:r>
              <a:rPr lang="en-US" sz="3000" dirty="0" smtClean="0"/>
              <a:t>Breaks to Two Lines</a:t>
            </a:r>
            <a:endParaRPr lang="de-DE" dirty="0"/>
          </a:p>
        </p:txBody>
      </p:sp>
    </p:spTree>
  </p:cSld>
  <p:clrMapOvr>
    <a:masterClrMapping/>
  </p:clrMapOvr>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userDrawn="1">
  <p:cSld name="1_Titel u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6" y="1690689"/>
            <a:ext cx="8494713" cy="4391027"/>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605210508"/>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userDrawn="1">
  <p:cSld name="1_Roadmap - with textbox">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5" name="Content Placeholder 5"/>
          <p:cNvSpPr>
            <a:spLocks noGrp="1"/>
          </p:cNvSpPr>
          <p:nvPr>
            <p:ph sz="quarter" idx="11" hasCustomPrompt="1"/>
          </p:nvPr>
        </p:nvSpPr>
        <p:spPr>
          <a:xfrm>
            <a:off x="0" y="6086475"/>
            <a:ext cx="9144000" cy="252000"/>
          </a:xfrm>
          <a:solidFill>
            <a:schemeClr val="accent1"/>
          </a:solidFill>
          <a:ln w="9525">
            <a:noFill/>
            <a:round/>
            <a:headEnd/>
            <a:tailEnd/>
          </a:ln>
        </p:spPr>
        <p:txBody>
          <a:bodyPr vert="horz" lIns="0" tIns="0" rIns="0" bIns="0" rtlCol="0" anchor="ctr" anchorCtr="0">
            <a:noAutofit/>
          </a:bodyPr>
          <a:lstStyle>
            <a:lvl1pPr marL="0" algn="ctr" defTabSz="914400" rtl="0" eaLnBrk="1" latinLnBrk="0" hangingPunct="1">
              <a:defRPr lang="en-US" sz="1200" b="1" kern="1200" baseline="0" noProof="0" dirty="0" smtClean="0">
                <a:solidFill>
                  <a:schemeClr val="tx1"/>
                </a:solidFill>
                <a:latin typeface="Arial"/>
                <a:ea typeface="+mn-ea"/>
                <a:cs typeface="+mn-cs"/>
              </a:defRPr>
            </a:lvl1pPr>
            <a:lvl2pPr algn="ctr">
              <a:defRPr/>
            </a:lvl2pPr>
            <a:lvl3pPr algn="ctr">
              <a:defRPr/>
            </a:lvl3pPr>
            <a:lvl4pPr algn="ctr">
              <a:defRPr/>
            </a:lvl4pPr>
            <a:lvl5pPr algn="ctr">
              <a:buNone/>
              <a:defRPr/>
            </a:lvl5pPr>
          </a:lstStyle>
          <a:p>
            <a:pPr marL="0" marR="0" lvl="0" indent="0" algn="ctr" defTabSz="914400" rtl="0" eaLnBrk="1" fontAlgn="base" latinLnBrk="0" hangingPunct="1">
              <a:lnSpc>
                <a:spcPct val="100000"/>
              </a:lnSpc>
              <a:spcBef>
                <a:spcPts val="1620"/>
              </a:spcBef>
              <a:spcAft>
                <a:spcPct val="0"/>
              </a:spcAft>
              <a:buClr>
                <a:schemeClr val="accent1"/>
              </a:buClr>
              <a:buSzPct val="80000"/>
              <a:buFontTx/>
              <a:buNone/>
              <a:tabLst/>
            </a:pPr>
            <a:r>
              <a:rPr lang="en-US" dirty="0" smtClean="0"/>
              <a:t>Add Today / Planned Innovations or Future Direction (UPPER CASE)</a:t>
            </a:r>
          </a:p>
        </p:txBody>
      </p:sp>
      <p:sp>
        <p:nvSpPr>
          <p:cNvPr id="7" name="Text Placeholder 3"/>
          <p:cNvSpPr>
            <a:spLocks noGrp="1"/>
          </p:cNvSpPr>
          <p:nvPr>
            <p:ph type="body" sz="quarter" idx="12" hasCustomPrompt="1"/>
          </p:nvPr>
        </p:nvSpPr>
        <p:spPr>
          <a:xfrm>
            <a:off x="324006" y="1690687"/>
            <a:ext cx="8494713" cy="756000"/>
          </a:xfrm>
        </p:spPr>
        <p:txBody>
          <a:bodyPr/>
          <a:lstStyle>
            <a:lvl1pPr>
              <a:defRPr sz="1400" b="0"/>
            </a:lvl1pPr>
            <a:lvl2pPr marL="180975" indent="-90488">
              <a:spcBef>
                <a:spcPts val="200"/>
              </a:spcBef>
              <a:buSzPct val="100000"/>
              <a:buFont typeface="Wingdings" pitchFamily="2" charset="2"/>
              <a:buChar char=""/>
              <a:defRPr sz="1200"/>
            </a:lvl2pPr>
          </a:lstStyle>
          <a:p>
            <a:pPr lvl="0"/>
            <a:r>
              <a:rPr lang="en-US" noProof="0" dirty="0" smtClean="0"/>
              <a:t>Click to add text</a:t>
            </a:r>
          </a:p>
          <a:p>
            <a:pPr lvl="1"/>
            <a:r>
              <a:rPr lang="en-US" dirty="0" smtClean="0"/>
              <a:t>Second level</a:t>
            </a:r>
          </a:p>
        </p:txBody>
      </p:sp>
    </p:spTree>
  </p:cSld>
  <p:clrMapOvr>
    <a:masterClrMapping/>
  </p:clrMapOvr>
  <p:transition spd="med"/>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userDrawn="1">
  <p:cSld name="2_Overview: Key Themes, Capabilities, and Innovations">
    <p:spTree>
      <p:nvGrpSpPr>
        <p:cNvPr id="1" name=""/>
        <p:cNvGrpSpPr/>
        <p:nvPr/>
      </p:nvGrpSpPr>
      <p:grpSpPr>
        <a:xfrm>
          <a:off x="0" y="0"/>
          <a:ext cx="0" cy="0"/>
          <a:chOff x="0" y="0"/>
          <a:chExt cx="0" cy="0"/>
        </a:xfrm>
      </p:grpSpPr>
      <p:sp>
        <p:nvSpPr>
          <p:cNvPr id="17" name="Freeform 16"/>
          <p:cNvSpPr/>
          <p:nvPr userDrawn="1"/>
        </p:nvSpPr>
        <p:spPr>
          <a:xfrm flipV="1">
            <a:off x="8444209" y="1690691"/>
            <a:ext cx="357671" cy="3889015"/>
          </a:xfrm>
          <a:custGeom>
            <a:avLst/>
            <a:gdLst>
              <a:gd name="connsiteX0" fmla="*/ 0 w 3108960"/>
              <a:gd name="connsiteY0" fmla="*/ 0 h 2838298"/>
              <a:gd name="connsiteX1" fmla="*/ 2611526 w 3108960"/>
              <a:gd name="connsiteY1" fmla="*/ 0 h 2838298"/>
              <a:gd name="connsiteX2" fmla="*/ 3108960 w 3108960"/>
              <a:gd name="connsiteY2" fmla="*/ 1419149 h 2838298"/>
              <a:gd name="connsiteX3" fmla="*/ 2626157 w 3108960"/>
              <a:gd name="connsiteY3" fmla="*/ 2838298 h 2838298"/>
              <a:gd name="connsiteX4" fmla="*/ 0 w 3108960"/>
              <a:gd name="connsiteY4" fmla="*/ 2838298 h 2838298"/>
              <a:gd name="connsiteX5" fmla="*/ 0 w 3108960"/>
              <a:gd name="connsiteY5" fmla="*/ 2838298 h 2838298"/>
              <a:gd name="connsiteX0" fmla="*/ 0 w 3108960"/>
              <a:gd name="connsiteY0" fmla="*/ 0 h 2838298"/>
              <a:gd name="connsiteX1" fmla="*/ 2611526 w 3108960"/>
              <a:gd name="connsiteY1" fmla="*/ 0 h 2838298"/>
              <a:gd name="connsiteX2" fmla="*/ 3108960 w 3108960"/>
              <a:gd name="connsiteY2" fmla="*/ 1419149 h 2838298"/>
              <a:gd name="connsiteX3" fmla="*/ 2626157 w 3108960"/>
              <a:gd name="connsiteY3" fmla="*/ 2838298 h 2838298"/>
              <a:gd name="connsiteX4" fmla="*/ 0 w 3108960"/>
              <a:gd name="connsiteY4" fmla="*/ 2838298 h 2838298"/>
              <a:gd name="connsiteX0" fmla="*/ 2611526 w 3108960"/>
              <a:gd name="connsiteY0" fmla="*/ 0 h 2838298"/>
              <a:gd name="connsiteX1" fmla="*/ 3108960 w 3108960"/>
              <a:gd name="connsiteY1" fmla="*/ 1419149 h 2838298"/>
              <a:gd name="connsiteX2" fmla="*/ 2626157 w 3108960"/>
              <a:gd name="connsiteY2" fmla="*/ 2838298 h 2838298"/>
              <a:gd name="connsiteX3" fmla="*/ 0 w 3108960"/>
              <a:gd name="connsiteY3" fmla="*/ 2838298 h 2838298"/>
              <a:gd name="connsiteX0" fmla="*/ 2611526 w 3108960"/>
              <a:gd name="connsiteY0" fmla="*/ 0 h 2838298"/>
              <a:gd name="connsiteX1" fmla="*/ 3108960 w 3108960"/>
              <a:gd name="connsiteY1" fmla="*/ 1419149 h 2838298"/>
              <a:gd name="connsiteX2" fmla="*/ 2874391 w 3108960"/>
              <a:gd name="connsiteY2" fmla="*/ 2833912 h 2838298"/>
              <a:gd name="connsiteX3" fmla="*/ 0 w 3108960"/>
              <a:gd name="connsiteY3" fmla="*/ 2838298 h 2838298"/>
              <a:gd name="connsiteX0" fmla="*/ 2874391 w 3108960"/>
              <a:gd name="connsiteY0" fmla="*/ 0 h 2857348"/>
              <a:gd name="connsiteX1" fmla="*/ 3108960 w 3108960"/>
              <a:gd name="connsiteY1" fmla="*/ 1438199 h 2857348"/>
              <a:gd name="connsiteX2" fmla="*/ 2874391 w 3108960"/>
              <a:gd name="connsiteY2" fmla="*/ 2852962 h 2857348"/>
              <a:gd name="connsiteX3" fmla="*/ 0 w 3108960"/>
              <a:gd name="connsiteY3" fmla="*/ 2857348 h 2857348"/>
              <a:gd name="connsiteX0" fmla="*/ 2874391 w 3108960"/>
              <a:gd name="connsiteY0" fmla="*/ 0 h 2857348"/>
              <a:gd name="connsiteX1" fmla="*/ 3108960 w 3108960"/>
              <a:gd name="connsiteY1" fmla="*/ 1438199 h 2857348"/>
              <a:gd name="connsiteX2" fmla="*/ 2789589 w 3108960"/>
              <a:gd name="connsiteY2" fmla="*/ 2852962 h 2857348"/>
              <a:gd name="connsiteX3" fmla="*/ 0 w 3108960"/>
              <a:gd name="connsiteY3" fmla="*/ 2857348 h 2857348"/>
              <a:gd name="connsiteX0" fmla="*/ 2874391 w 3108960"/>
              <a:gd name="connsiteY0" fmla="*/ 6125 h 2863473"/>
              <a:gd name="connsiteX1" fmla="*/ 2789589 w 3108960"/>
              <a:gd name="connsiteY1" fmla="*/ 0 h 2863473"/>
              <a:gd name="connsiteX2" fmla="*/ 3108960 w 3108960"/>
              <a:gd name="connsiteY2" fmla="*/ 1444324 h 2863473"/>
              <a:gd name="connsiteX3" fmla="*/ 2789589 w 3108960"/>
              <a:gd name="connsiteY3" fmla="*/ 2859087 h 2863473"/>
              <a:gd name="connsiteX4" fmla="*/ 0 w 3108960"/>
              <a:gd name="connsiteY4" fmla="*/ 2863473 h 2863473"/>
              <a:gd name="connsiteX0" fmla="*/ 2789589 w 3108960"/>
              <a:gd name="connsiteY0" fmla="*/ 0 h 2863473"/>
              <a:gd name="connsiteX1" fmla="*/ 3108960 w 3108960"/>
              <a:gd name="connsiteY1" fmla="*/ 1444324 h 2863473"/>
              <a:gd name="connsiteX2" fmla="*/ 2789589 w 3108960"/>
              <a:gd name="connsiteY2" fmla="*/ 2859087 h 2863473"/>
              <a:gd name="connsiteX3" fmla="*/ 0 w 3108960"/>
              <a:gd name="connsiteY3" fmla="*/ 2863473 h 2863473"/>
              <a:gd name="connsiteX0" fmla="*/ 2789589 w 3108960"/>
              <a:gd name="connsiteY0" fmla="*/ 0 h 2863473"/>
              <a:gd name="connsiteX1" fmla="*/ 3108960 w 3108960"/>
              <a:gd name="connsiteY1" fmla="*/ 1444324 h 2863473"/>
              <a:gd name="connsiteX2" fmla="*/ 2954966 w 3108960"/>
              <a:gd name="connsiteY2" fmla="*/ 2855185 h 2863473"/>
              <a:gd name="connsiteX3" fmla="*/ 0 w 3108960"/>
              <a:gd name="connsiteY3" fmla="*/ 2863473 h 2863473"/>
              <a:gd name="connsiteX0" fmla="*/ 2789589 w 3108960"/>
              <a:gd name="connsiteY0" fmla="*/ 0 h 2863473"/>
              <a:gd name="connsiteX1" fmla="*/ 2954966 w 3108960"/>
              <a:gd name="connsiteY1" fmla="*/ 0 h 2863473"/>
              <a:gd name="connsiteX2" fmla="*/ 3108960 w 3108960"/>
              <a:gd name="connsiteY2" fmla="*/ 1444324 h 2863473"/>
              <a:gd name="connsiteX3" fmla="*/ 2954966 w 3108960"/>
              <a:gd name="connsiteY3" fmla="*/ 2855185 h 2863473"/>
              <a:gd name="connsiteX4" fmla="*/ 0 w 3108960"/>
              <a:gd name="connsiteY4" fmla="*/ 2863473 h 2863473"/>
              <a:gd name="connsiteX0" fmla="*/ 2954966 w 3108960"/>
              <a:gd name="connsiteY0" fmla="*/ 0 h 2863473"/>
              <a:gd name="connsiteX1" fmla="*/ 3108960 w 3108960"/>
              <a:gd name="connsiteY1" fmla="*/ 1444324 h 2863473"/>
              <a:gd name="connsiteX2" fmla="*/ 2954966 w 3108960"/>
              <a:gd name="connsiteY2" fmla="*/ 2855185 h 2863473"/>
              <a:gd name="connsiteX3" fmla="*/ 0 w 3108960"/>
              <a:gd name="connsiteY3" fmla="*/ 2863473 h 2863473"/>
              <a:gd name="connsiteX0" fmla="*/ 2954966 w 3108960"/>
              <a:gd name="connsiteY0" fmla="*/ 0 h 2863473"/>
              <a:gd name="connsiteX1" fmla="*/ 2973328 w 3108960"/>
              <a:gd name="connsiteY1" fmla="*/ 134408 h 2863473"/>
              <a:gd name="connsiteX2" fmla="*/ 3108960 w 3108960"/>
              <a:gd name="connsiteY2" fmla="*/ 1444324 h 2863473"/>
              <a:gd name="connsiteX3" fmla="*/ 2954966 w 3108960"/>
              <a:gd name="connsiteY3" fmla="*/ 2855185 h 2863473"/>
              <a:gd name="connsiteX4" fmla="*/ 0 w 3108960"/>
              <a:gd name="connsiteY4" fmla="*/ 2863473 h 2863473"/>
              <a:gd name="connsiteX0" fmla="*/ 2973328 w 3108960"/>
              <a:gd name="connsiteY0" fmla="*/ 0 h 2729065"/>
              <a:gd name="connsiteX1" fmla="*/ 3108960 w 3108960"/>
              <a:gd name="connsiteY1" fmla="*/ 1309916 h 2729065"/>
              <a:gd name="connsiteX2" fmla="*/ 2954966 w 3108960"/>
              <a:gd name="connsiteY2" fmla="*/ 2720777 h 2729065"/>
              <a:gd name="connsiteX3" fmla="*/ 0 w 3108960"/>
              <a:gd name="connsiteY3" fmla="*/ 2729065 h 2729065"/>
              <a:gd name="connsiteX0" fmla="*/ 18362 w 153994"/>
              <a:gd name="connsiteY0" fmla="*/ 0 h 2720777"/>
              <a:gd name="connsiteX1" fmla="*/ 153994 w 153994"/>
              <a:gd name="connsiteY1" fmla="*/ 1309916 h 2720777"/>
              <a:gd name="connsiteX2" fmla="*/ 0 w 153994"/>
              <a:gd name="connsiteY2" fmla="*/ 2720777 h 2720777"/>
              <a:gd name="connsiteX0" fmla="*/ 18362 w 152058"/>
              <a:gd name="connsiteY0" fmla="*/ 0 h 2720777"/>
              <a:gd name="connsiteX1" fmla="*/ 152058 w 152058"/>
              <a:gd name="connsiteY1" fmla="*/ 1359842 h 2720777"/>
              <a:gd name="connsiteX2" fmla="*/ 0 w 152058"/>
              <a:gd name="connsiteY2" fmla="*/ 2720777 h 2720777"/>
            </a:gdLst>
            <a:ahLst/>
            <a:cxnLst>
              <a:cxn ang="0">
                <a:pos x="connsiteX0" y="connsiteY0"/>
              </a:cxn>
              <a:cxn ang="0">
                <a:pos x="connsiteX1" y="connsiteY1"/>
              </a:cxn>
              <a:cxn ang="0">
                <a:pos x="connsiteX2" y="connsiteY2"/>
              </a:cxn>
            </a:cxnLst>
            <a:rect l="l" t="t" r="r" b="b"/>
            <a:pathLst>
              <a:path w="152058" h="2720777">
                <a:moveTo>
                  <a:pt x="18362" y="0"/>
                </a:moveTo>
                <a:lnTo>
                  <a:pt x="152058" y="1359842"/>
                </a:lnTo>
                <a:lnTo>
                  <a:pt x="0" y="2720777"/>
                </a:lnTo>
              </a:path>
            </a:pathLst>
          </a:custGeom>
          <a:ln w="57150">
            <a:solidFill>
              <a:schemeClr val="accent2">
                <a:lumMod val="40000"/>
                <a:lumOff val="60000"/>
              </a:schemeClr>
            </a:solidFill>
          </a:ln>
          <a:effectLst/>
        </p:spPr>
        <p:style>
          <a:lnRef idx="1">
            <a:schemeClr val="accent1"/>
          </a:lnRef>
          <a:fillRef idx="0">
            <a:schemeClr val="accent1"/>
          </a:fillRef>
          <a:effectRef idx="0">
            <a:schemeClr val="accent1"/>
          </a:effectRef>
          <a:fontRef idx="minor">
            <a:schemeClr val="tx1"/>
          </a:fontRef>
        </p:style>
        <p:txBody>
          <a:bodyPr rtlCol="0" anchor="ctr"/>
          <a:lstStyle/>
          <a:p>
            <a:pPr marL="0" algn="ctr" defTabSz="914400" rtl="0" eaLnBrk="1" latinLnBrk="0" hangingPunct="1"/>
            <a:endParaRPr lang="en-US" sz="1800" kern="1200" dirty="0">
              <a:solidFill>
                <a:schemeClr val="tx1"/>
              </a:solidFill>
              <a:latin typeface="+mn-lt"/>
              <a:ea typeface="+mn-ea"/>
              <a:cs typeface="+mn-cs"/>
            </a:endParaRPr>
          </a:p>
        </p:txBody>
      </p:sp>
      <p:sp>
        <p:nvSpPr>
          <p:cNvPr id="19" name="Freeform 18"/>
          <p:cNvSpPr/>
          <p:nvPr userDrawn="1"/>
        </p:nvSpPr>
        <p:spPr>
          <a:xfrm flipV="1">
            <a:off x="5598518" y="1690691"/>
            <a:ext cx="357671" cy="3889015"/>
          </a:xfrm>
          <a:custGeom>
            <a:avLst/>
            <a:gdLst>
              <a:gd name="connsiteX0" fmla="*/ 0 w 3108960"/>
              <a:gd name="connsiteY0" fmla="*/ 0 h 2838298"/>
              <a:gd name="connsiteX1" fmla="*/ 2611526 w 3108960"/>
              <a:gd name="connsiteY1" fmla="*/ 0 h 2838298"/>
              <a:gd name="connsiteX2" fmla="*/ 3108960 w 3108960"/>
              <a:gd name="connsiteY2" fmla="*/ 1419149 h 2838298"/>
              <a:gd name="connsiteX3" fmla="*/ 2626157 w 3108960"/>
              <a:gd name="connsiteY3" fmla="*/ 2838298 h 2838298"/>
              <a:gd name="connsiteX4" fmla="*/ 0 w 3108960"/>
              <a:gd name="connsiteY4" fmla="*/ 2838298 h 2838298"/>
              <a:gd name="connsiteX5" fmla="*/ 0 w 3108960"/>
              <a:gd name="connsiteY5" fmla="*/ 2838298 h 2838298"/>
              <a:gd name="connsiteX0" fmla="*/ 0 w 3108960"/>
              <a:gd name="connsiteY0" fmla="*/ 0 h 2838298"/>
              <a:gd name="connsiteX1" fmla="*/ 2611526 w 3108960"/>
              <a:gd name="connsiteY1" fmla="*/ 0 h 2838298"/>
              <a:gd name="connsiteX2" fmla="*/ 3108960 w 3108960"/>
              <a:gd name="connsiteY2" fmla="*/ 1419149 h 2838298"/>
              <a:gd name="connsiteX3" fmla="*/ 2626157 w 3108960"/>
              <a:gd name="connsiteY3" fmla="*/ 2838298 h 2838298"/>
              <a:gd name="connsiteX4" fmla="*/ 0 w 3108960"/>
              <a:gd name="connsiteY4" fmla="*/ 2838298 h 2838298"/>
              <a:gd name="connsiteX0" fmla="*/ 2611526 w 3108960"/>
              <a:gd name="connsiteY0" fmla="*/ 0 h 2838298"/>
              <a:gd name="connsiteX1" fmla="*/ 3108960 w 3108960"/>
              <a:gd name="connsiteY1" fmla="*/ 1419149 h 2838298"/>
              <a:gd name="connsiteX2" fmla="*/ 2626157 w 3108960"/>
              <a:gd name="connsiteY2" fmla="*/ 2838298 h 2838298"/>
              <a:gd name="connsiteX3" fmla="*/ 0 w 3108960"/>
              <a:gd name="connsiteY3" fmla="*/ 2838298 h 2838298"/>
              <a:gd name="connsiteX0" fmla="*/ 2611526 w 3108960"/>
              <a:gd name="connsiteY0" fmla="*/ 0 h 2838298"/>
              <a:gd name="connsiteX1" fmla="*/ 3108960 w 3108960"/>
              <a:gd name="connsiteY1" fmla="*/ 1419149 h 2838298"/>
              <a:gd name="connsiteX2" fmla="*/ 2874391 w 3108960"/>
              <a:gd name="connsiteY2" fmla="*/ 2833912 h 2838298"/>
              <a:gd name="connsiteX3" fmla="*/ 0 w 3108960"/>
              <a:gd name="connsiteY3" fmla="*/ 2838298 h 2838298"/>
              <a:gd name="connsiteX0" fmla="*/ 2874391 w 3108960"/>
              <a:gd name="connsiteY0" fmla="*/ 0 h 2857348"/>
              <a:gd name="connsiteX1" fmla="*/ 3108960 w 3108960"/>
              <a:gd name="connsiteY1" fmla="*/ 1438199 h 2857348"/>
              <a:gd name="connsiteX2" fmla="*/ 2874391 w 3108960"/>
              <a:gd name="connsiteY2" fmla="*/ 2852962 h 2857348"/>
              <a:gd name="connsiteX3" fmla="*/ 0 w 3108960"/>
              <a:gd name="connsiteY3" fmla="*/ 2857348 h 2857348"/>
              <a:gd name="connsiteX0" fmla="*/ 2874391 w 3108960"/>
              <a:gd name="connsiteY0" fmla="*/ 0 h 2857348"/>
              <a:gd name="connsiteX1" fmla="*/ 3108960 w 3108960"/>
              <a:gd name="connsiteY1" fmla="*/ 1438199 h 2857348"/>
              <a:gd name="connsiteX2" fmla="*/ 2789589 w 3108960"/>
              <a:gd name="connsiteY2" fmla="*/ 2852962 h 2857348"/>
              <a:gd name="connsiteX3" fmla="*/ 0 w 3108960"/>
              <a:gd name="connsiteY3" fmla="*/ 2857348 h 2857348"/>
              <a:gd name="connsiteX0" fmla="*/ 2874391 w 3108960"/>
              <a:gd name="connsiteY0" fmla="*/ 6125 h 2863473"/>
              <a:gd name="connsiteX1" fmla="*/ 2789589 w 3108960"/>
              <a:gd name="connsiteY1" fmla="*/ 0 h 2863473"/>
              <a:gd name="connsiteX2" fmla="*/ 3108960 w 3108960"/>
              <a:gd name="connsiteY2" fmla="*/ 1444324 h 2863473"/>
              <a:gd name="connsiteX3" fmla="*/ 2789589 w 3108960"/>
              <a:gd name="connsiteY3" fmla="*/ 2859087 h 2863473"/>
              <a:gd name="connsiteX4" fmla="*/ 0 w 3108960"/>
              <a:gd name="connsiteY4" fmla="*/ 2863473 h 2863473"/>
              <a:gd name="connsiteX0" fmla="*/ 2789589 w 3108960"/>
              <a:gd name="connsiteY0" fmla="*/ 0 h 2863473"/>
              <a:gd name="connsiteX1" fmla="*/ 3108960 w 3108960"/>
              <a:gd name="connsiteY1" fmla="*/ 1444324 h 2863473"/>
              <a:gd name="connsiteX2" fmla="*/ 2789589 w 3108960"/>
              <a:gd name="connsiteY2" fmla="*/ 2859087 h 2863473"/>
              <a:gd name="connsiteX3" fmla="*/ 0 w 3108960"/>
              <a:gd name="connsiteY3" fmla="*/ 2863473 h 2863473"/>
              <a:gd name="connsiteX0" fmla="*/ 2789589 w 3108960"/>
              <a:gd name="connsiteY0" fmla="*/ 0 h 2863473"/>
              <a:gd name="connsiteX1" fmla="*/ 3108960 w 3108960"/>
              <a:gd name="connsiteY1" fmla="*/ 1444324 h 2863473"/>
              <a:gd name="connsiteX2" fmla="*/ 2954966 w 3108960"/>
              <a:gd name="connsiteY2" fmla="*/ 2855185 h 2863473"/>
              <a:gd name="connsiteX3" fmla="*/ 0 w 3108960"/>
              <a:gd name="connsiteY3" fmla="*/ 2863473 h 2863473"/>
              <a:gd name="connsiteX0" fmla="*/ 2789589 w 3108960"/>
              <a:gd name="connsiteY0" fmla="*/ 0 h 2863473"/>
              <a:gd name="connsiteX1" fmla="*/ 2954966 w 3108960"/>
              <a:gd name="connsiteY1" fmla="*/ 0 h 2863473"/>
              <a:gd name="connsiteX2" fmla="*/ 3108960 w 3108960"/>
              <a:gd name="connsiteY2" fmla="*/ 1444324 h 2863473"/>
              <a:gd name="connsiteX3" fmla="*/ 2954966 w 3108960"/>
              <a:gd name="connsiteY3" fmla="*/ 2855185 h 2863473"/>
              <a:gd name="connsiteX4" fmla="*/ 0 w 3108960"/>
              <a:gd name="connsiteY4" fmla="*/ 2863473 h 2863473"/>
              <a:gd name="connsiteX0" fmla="*/ 2954966 w 3108960"/>
              <a:gd name="connsiteY0" fmla="*/ 0 h 2863473"/>
              <a:gd name="connsiteX1" fmla="*/ 3108960 w 3108960"/>
              <a:gd name="connsiteY1" fmla="*/ 1444324 h 2863473"/>
              <a:gd name="connsiteX2" fmla="*/ 2954966 w 3108960"/>
              <a:gd name="connsiteY2" fmla="*/ 2855185 h 2863473"/>
              <a:gd name="connsiteX3" fmla="*/ 0 w 3108960"/>
              <a:gd name="connsiteY3" fmla="*/ 2863473 h 2863473"/>
              <a:gd name="connsiteX0" fmla="*/ 2954966 w 3108960"/>
              <a:gd name="connsiteY0" fmla="*/ 0 h 2863473"/>
              <a:gd name="connsiteX1" fmla="*/ 2973328 w 3108960"/>
              <a:gd name="connsiteY1" fmla="*/ 134408 h 2863473"/>
              <a:gd name="connsiteX2" fmla="*/ 3108960 w 3108960"/>
              <a:gd name="connsiteY2" fmla="*/ 1444324 h 2863473"/>
              <a:gd name="connsiteX3" fmla="*/ 2954966 w 3108960"/>
              <a:gd name="connsiteY3" fmla="*/ 2855185 h 2863473"/>
              <a:gd name="connsiteX4" fmla="*/ 0 w 3108960"/>
              <a:gd name="connsiteY4" fmla="*/ 2863473 h 2863473"/>
              <a:gd name="connsiteX0" fmla="*/ 2973328 w 3108960"/>
              <a:gd name="connsiteY0" fmla="*/ 0 h 2729065"/>
              <a:gd name="connsiteX1" fmla="*/ 3108960 w 3108960"/>
              <a:gd name="connsiteY1" fmla="*/ 1309916 h 2729065"/>
              <a:gd name="connsiteX2" fmla="*/ 2954966 w 3108960"/>
              <a:gd name="connsiteY2" fmla="*/ 2720777 h 2729065"/>
              <a:gd name="connsiteX3" fmla="*/ 0 w 3108960"/>
              <a:gd name="connsiteY3" fmla="*/ 2729065 h 2729065"/>
              <a:gd name="connsiteX0" fmla="*/ 18362 w 153994"/>
              <a:gd name="connsiteY0" fmla="*/ 0 h 2720777"/>
              <a:gd name="connsiteX1" fmla="*/ 153994 w 153994"/>
              <a:gd name="connsiteY1" fmla="*/ 1309916 h 2720777"/>
              <a:gd name="connsiteX2" fmla="*/ 0 w 153994"/>
              <a:gd name="connsiteY2" fmla="*/ 2720777 h 2720777"/>
              <a:gd name="connsiteX0" fmla="*/ 18362 w 152058"/>
              <a:gd name="connsiteY0" fmla="*/ 0 h 2720777"/>
              <a:gd name="connsiteX1" fmla="*/ 152058 w 152058"/>
              <a:gd name="connsiteY1" fmla="*/ 1359842 h 2720777"/>
              <a:gd name="connsiteX2" fmla="*/ 0 w 152058"/>
              <a:gd name="connsiteY2" fmla="*/ 2720777 h 2720777"/>
            </a:gdLst>
            <a:ahLst/>
            <a:cxnLst>
              <a:cxn ang="0">
                <a:pos x="connsiteX0" y="connsiteY0"/>
              </a:cxn>
              <a:cxn ang="0">
                <a:pos x="connsiteX1" y="connsiteY1"/>
              </a:cxn>
              <a:cxn ang="0">
                <a:pos x="connsiteX2" y="connsiteY2"/>
              </a:cxn>
            </a:cxnLst>
            <a:rect l="l" t="t" r="r" b="b"/>
            <a:pathLst>
              <a:path w="152058" h="2720777">
                <a:moveTo>
                  <a:pt x="18362" y="0"/>
                </a:moveTo>
                <a:lnTo>
                  <a:pt x="152058" y="1359842"/>
                </a:lnTo>
                <a:lnTo>
                  <a:pt x="0" y="2720777"/>
                </a:lnTo>
              </a:path>
            </a:pathLst>
          </a:custGeom>
          <a:ln w="57150">
            <a:solidFill>
              <a:schemeClr val="accent2">
                <a:lumMod val="40000"/>
                <a:lumOff val="60000"/>
              </a:schemeClr>
            </a:solidFill>
          </a:ln>
          <a:effectLst/>
        </p:spPr>
        <p:style>
          <a:lnRef idx="1">
            <a:schemeClr val="accent1"/>
          </a:lnRef>
          <a:fillRef idx="0">
            <a:schemeClr val="accent1"/>
          </a:fillRef>
          <a:effectRef idx="0">
            <a:schemeClr val="accent1"/>
          </a:effectRef>
          <a:fontRef idx="minor">
            <a:schemeClr val="tx1"/>
          </a:fontRef>
        </p:style>
        <p:txBody>
          <a:bodyPr rtlCol="0" anchor="ctr"/>
          <a:lstStyle/>
          <a:p>
            <a:pPr marL="0" algn="ctr" defTabSz="914400" rtl="0" eaLnBrk="1" latinLnBrk="0" hangingPunct="1"/>
            <a:endParaRPr lang="en-US" sz="1800" kern="1200" dirty="0">
              <a:solidFill>
                <a:schemeClr val="tx1"/>
              </a:solidFill>
              <a:latin typeface="+mn-lt"/>
              <a:ea typeface="+mn-ea"/>
              <a:cs typeface="+mn-cs"/>
            </a:endParaRPr>
          </a:p>
        </p:txBody>
      </p:sp>
      <p:sp>
        <p:nvSpPr>
          <p:cNvPr id="20" name="Freeform 19"/>
          <p:cNvSpPr/>
          <p:nvPr userDrawn="1"/>
        </p:nvSpPr>
        <p:spPr>
          <a:xfrm flipV="1">
            <a:off x="2754830" y="1690691"/>
            <a:ext cx="357671" cy="3889015"/>
          </a:xfrm>
          <a:custGeom>
            <a:avLst/>
            <a:gdLst>
              <a:gd name="connsiteX0" fmla="*/ 0 w 3108960"/>
              <a:gd name="connsiteY0" fmla="*/ 0 h 2838298"/>
              <a:gd name="connsiteX1" fmla="*/ 2611526 w 3108960"/>
              <a:gd name="connsiteY1" fmla="*/ 0 h 2838298"/>
              <a:gd name="connsiteX2" fmla="*/ 3108960 w 3108960"/>
              <a:gd name="connsiteY2" fmla="*/ 1419149 h 2838298"/>
              <a:gd name="connsiteX3" fmla="*/ 2626157 w 3108960"/>
              <a:gd name="connsiteY3" fmla="*/ 2838298 h 2838298"/>
              <a:gd name="connsiteX4" fmla="*/ 0 w 3108960"/>
              <a:gd name="connsiteY4" fmla="*/ 2838298 h 2838298"/>
              <a:gd name="connsiteX5" fmla="*/ 0 w 3108960"/>
              <a:gd name="connsiteY5" fmla="*/ 2838298 h 2838298"/>
              <a:gd name="connsiteX0" fmla="*/ 0 w 3108960"/>
              <a:gd name="connsiteY0" fmla="*/ 0 h 2838298"/>
              <a:gd name="connsiteX1" fmla="*/ 2611526 w 3108960"/>
              <a:gd name="connsiteY1" fmla="*/ 0 h 2838298"/>
              <a:gd name="connsiteX2" fmla="*/ 3108960 w 3108960"/>
              <a:gd name="connsiteY2" fmla="*/ 1419149 h 2838298"/>
              <a:gd name="connsiteX3" fmla="*/ 2626157 w 3108960"/>
              <a:gd name="connsiteY3" fmla="*/ 2838298 h 2838298"/>
              <a:gd name="connsiteX4" fmla="*/ 0 w 3108960"/>
              <a:gd name="connsiteY4" fmla="*/ 2838298 h 2838298"/>
              <a:gd name="connsiteX0" fmla="*/ 2611526 w 3108960"/>
              <a:gd name="connsiteY0" fmla="*/ 0 h 2838298"/>
              <a:gd name="connsiteX1" fmla="*/ 3108960 w 3108960"/>
              <a:gd name="connsiteY1" fmla="*/ 1419149 h 2838298"/>
              <a:gd name="connsiteX2" fmla="*/ 2626157 w 3108960"/>
              <a:gd name="connsiteY2" fmla="*/ 2838298 h 2838298"/>
              <a:gd name="connsiteX3" fmla="*/ 0 w 3108960"/>
              <a:gd name="connsiteY3" fmla="*/ 2838298 h 2838298"/>
              <a:gd name="connsiteX0" fmla="*/ 2611526 w 3108960"/>
              <a:gd name="connsiteY0" fmla="*/ 0 h 2838298"/>
              <a:gd name="connsiteX1" fmla="*/ 3108960 w 3108960"/>
              <a:gd name="connsiteY1" fmla="*/ 1419149 h 2838298"/>
              <a:gd name="connsiteX2" fmla="*/ 2874391 w 3108960"/>
              <a:gd name="connsiteY2" fmla="*/ 2833912 h 2838298"/>
              <a:gd name="connsiteX3" fmla="*/ 0 w 3108960"/>
              <a:gd name="connsiteY3" fmla="*/ 2838298 h 2838298"/>
              <a:gd name="connsiteX0" fmla="*/ 2874391 w 3108960"/>
              <a:gd name="connsiteY0" fmla="*/ 0 h 2857348"/>
              <a:gd name="connsiteX1" fmla="*/ 3108960 w 3108960"/>
              <a:gd name="connsiteY1" fmla="*/ 1438199 h 2857348"/>
              <a:gd name="connsiteX2" fmla="*/ 2874391 w 3108960"/>
              <a:gd name="connsiteY2" fmla="*/ 2852962 h 2857348"/>
              <a:gd name="connsiteX3" fmla="*/ 0 w 3108960"/>
              <a:gd name="connsiteY3" fmla="*/ 2857348 h 2857348"/>
              <a:gd name="connsiteX0" fmla="*/ 2874391 w 3108960"/>
              <a:gd name="connsiteY0" fmla="*/ 0 h 2857348"/>
              <a:gd name="connsiteX1" fmla="*/ 3108960 w 3108960"/>
              <a:gd name="connsiteY1" fmla="*/ 1438199 h 2857348"/>
              <a:gd name="connsiteX2" fmla="*/ 2789589 w 3108960"/>
              <a:gd name="connsiteY2" fmla="*/ 2852962 h 2857348"/>
              <a:gd name="connsiteX3" fmla="*/ 0 w 3108960"/>
              <a:gd name="connsiteY3" fmla="*/ 2857348 h 2857348"/>
              <a:gd name="connsiteX0" fmla="*/ 2874391 w 3108960"/>
              <a:gd name="connsiteY0" fmla="*/ 6125 h 2863473"/>
              <a:gd name="connsiteX1" fmla="*/ 2789589 w 3108960"/>
              <a:gd name="connsiteY1" fmla="*/ 0 h 2863473"/>
              <a:gd name="connsiteX2" fmla="*/ 3108960 w 3108960"/>
              <a:gd name="connsiteY2" fmla="*/ 1444324 h 2863473"/>
              <a:gd name="connsiteX3" fmla="*/ 2789589 w 3108960"/>
              <a:gd name="connsiteY3" fmla="*/ 2859087 h 2863473"/>
              <a:gd name="connsiteX4" fmla="*/ 0 w 3108960"/>
              <a:gd name="connsiteY4" fmla="*/ 2863473 h 2863473"/>
              <a:gd name="connsiteX0" fmla="*/ 2789589 w 3108960"/>
              <a:gd name="connsiteY0" fmla="*/ 0 h 2863473"/>
              <a:gd name="connsiteX1" fmla="*/ 3108960 w 3108960"/>
              <a:gd name="connsiteY1" fmla="*/ 1444324 h 2863473"/>
              <a:gd name="connsiteX2" fmla="*/ 2789589 w 3108960"/>
              <a:gd name="connsiteY2" fmla="*/ 2859087 h 2863473"/>
              <a:gd name="connsiteX3" fmla="*/ 0 w 3108960"/>
              <a:gd name="connsiteY3" fmla="*/ 2863473 h 2863473"/>
              <a:gd name="connsiteX0" fmla="*/ 2789589 w 3108960"/>
              <a:gd name="connsiteY0" fmla="*/ 0 h 2863473"/>
              <a:gd name="connsiteX1" fmla="*/ 3108960 w 3108960"/>
              <a:gd name="connsiteY1" fmla="*/ 1444324 h 2863473"/>
              <a:gd name="connsiteX2" fmla="*/ 2954966 w 3108960"/>
              <a:gd name="connsiteY2" fmla="*/ 2855185 h 2863473"/>
              <a:gd name="connsiteX3" fmla="*/ 0 w 3108960"/>
              <a:gd name="connsiteY3" fmla="*/ 2863473 h 2863473"/>
              <a:gd name="connsiteX0" fmla="*/ 2789589 w 3108960"/>
              <a:gd name="connsiteY0" fmla="*/ 0 h 2863473"/>
              <a:gd name="connsiteX1" fmla="*/ 2954966 w 3108960"/>
              <a:gd name="connsiteY1" fmla="*/ 0 h 2863473"/>
              <a:gd name="connsiteX2" fmla="*/ 3108960 w 3108960"/>
              <a:gd name="connsiteY2" fmla="*/ 1444324 h 2863473"/>
              <a:gd name="connsiteX3" fmla="*/ 2954966 w 3108960"/>
              <a:gd name="connsiteY3" fmla="*/ 2855185 h 2863473"/>
              <a:gd name="connsiteX4" fmla="*/ 0 w 3108960"/>
              <a:gd name="connsiteY4" fmla="*/ 2863473 h 2863473"/>
              <a:gd name="connsiteX0" fmla="*/ 2954966 w 3108960"/>
              <a:gd name="connsiteY0" fmla="*/ 0 h 2863473"/>
              <a:gd name="connsiteX1" fmla="*/ 3108960 w 3108960"/>
              <a:gd name="connsiteY1" fmla="*/ 1444324 h 2863473"/>
              <a:gd name="connsiteX2" fmla="*/ 2954966 w 3108960"/>
              <a:gd name="connsiteY2" fmla="*/ 2855185 h 2863473"/>
              <a:gd name="connsiteX3" fmla="*/ 0 w 3108960"/>
              <a:gd name="connsiteY3" fmla="*/ 2863473 h 2863473"/>
              <a:gd name="connsiteX0" fmla="*/ 2954966 w 3108960"/>
              <a:gd name="connsiteY0" fmla="*/ 0 h 2863473"/>
              <a:gd name="connsiteX1" fmla="*/ 2973328 w 3108960"/>
              <a:gd name="connsiteY1" fmla="*/ 134408 h 2863473"/>
              <a:gd name="connsiteX2" fmla="*/ 3108960 w 3108960"/>
              <a:gd name="connsiteY2" fmla="*/ 1444324 h 2863473"/>
              <a:gd name="connsiteX3" fmla="*/ 2954966 w 3108960"/>
              <a:gd name="connsiteY3" fmla="*/ 2855185 h 2863473"/>
              <a:gd name="connsiteX4" fmla="*/ 0 w 3108960"/>
              <a:gd name="connsiteY4" fmla="*/ 2863473 h 2863473"/>
              <a:gd name="connsiteX0" fmla="*/ 2973328 w 3108960"/>
              <a:gd name="connsiteY0" fmla="*/ 0 h 2729065"/>
              <a:gd name="connsiteX1" fmla="*/ 3108960 w 3108960"/>
              <a:gd name="connsiteY1" fmla="*/ 1309916 h 2729065"/>
              <a:gd name="connsiteX2" fmla="*/ 2954966 w 3108960"/>
              <a:gd name="connsiteY2" fmla="*/ 2720777 h 2729065"/>
              <a:gd name="connsiteX3" fmla="*/ 0 w 3108960"/>
              <a:gd name="connsiteY3" fmla="*/ 2729065 h 2729065"/>
              <a:gd name="connsiteX0" fmla="*/ 18362 w 153994"/>
              <a:gd name="connsiteY0" fmla="*/ 0 h 2720777"/>
              <a:gd name="connsiteX1" fmla="*/ 153994 w 153994"/>
              <a:gd name="connsiteY1" fmla="*/ 1309916 h 2720777"/>
              <a:gd name="connsiteX2" fmla="*/ 0 w 153994"/>
              <a:gd name="connsiteY2" fmla="*/ 2720777 h 2720777"/>
              <a:gd name="connsiteX0" fmla="*/ 18362 w 152058"/>
              <a:gd name="connsiteY0" fmla="*/ 0 h 2720777"/>
              <a:gd name="connsiteX1" fmla="*/ 152058 w 152058"/>
              <a:gd name="connsiteY1" fmla="*/ 1359842 h 2720777"/>
              <a:gd name="connsiteX2" fmla="*/ 0 w 152058"/>
              <a:gd name="connsiteY2" fmla="*/ 2720777 h 2720777"/>
            </a:gdLst>
            <a:ahLst/>
            <a:cxnLst>
              <a:cxn ang="0">
                <a:pos x="connsiteX0" y="connsiteY0"/>
              </a:cxn>
              <a:cxn ang="0">
                <a:pos x="connsiteX1" y="connsiteY1"/>
              </a:cxn>
              <a:cxn ang="0">
                <a:pos x="connsiteX2" y="connsiteY2"/>
              </a:cxn>
            </a:cxnLst>
            <a:rect l="l" t="t" r="r" b="b"/>
            <a:pathLst>
              <a:path w="152058" h="2720777">
                <a:moveTo>
                  <a:pt x="18362" y="0"/>
                </a:moveTo>
                <a:lnTo>
                  <a:pt x="152058" y="1359842"/>
                </a:lnTo>
                <a:lnTo>
                  <a:pt x="0" y="2720777"/>
                </a:lnTo>
              </a:path>
            </a:pathLst>
          </a:custGeom>
          <a:ln w="57150">
            <a:solidFill>
              <a:schemeClr val="accent2">
                <a:lumMod val="40000"/>
                <a:lumOff val="60000"/>
              </a:schemeClr>
            </a:solidFill>
          </a:ln>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 name="Title 1"/>
          <p:cNvSpPr>
            <a:spLocks noGrp="1"/>
          </p:cNvSpPr>
          <p:nvPr>
            <p:ph type="title" hasCustomPrompt="1"/>
          </p:nvPr>
        </p:nvSpPr>
        <p:spPr bwMode="gray"/>
        <p:txBody>
          <a:bodyPr/>
          <a:lstStyle>
            <a:lvl1pPr>
              <a:defRPr/>
            </a:lvl1pPr>
          </a:lstStyle>
          <a:p>
            <a:r>
              <a:rPr lang="en-US" noProof="0" smtClean="0"/>
              <a:t>Insert page title</a:t>
            </a:r>
            <a:endParaRPr lang="en-US" dirty="0"/>
          </a:p>
        </p:txBody>
      </p:sp>
      <p:sp>
        <p:nvSpPr>
          <p:cNvPr id="8" name="Rectangle 7"/>
          <p:cNvSpPr/>
          <p:nvPr/>
        </p:nvSpPr>
        <p:spPr bwMode="gray">
          <a:xfrm>
            <a:off x="3158084" y="5807244"/>
            <a:ext cx="2412000" cy="360517"/>
          </a:xfrm>
          <a:prstGeom prst="rect">
            <a:avLst/>
          </a:prstGeom>
          <a:solidFill>
            <a:schemeClr val="bg1"/>
          </a:solidFill>
          <a:ln w="6350" algn="ctr">
            <a:noFill/>
            <a:miter lim="800000"/>
            <a:headEnd/>
            <a:tailEnd/>
          </a:ln>
        </p:spPr>
        <p:txBody>
          <a:bodyPr lIns="0" tIns="72000" rIns="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b="0" i="0" u="none" strike="noStrike" kern="0" cap="none" spc="0" normalizeH="0" baseline="0" noProof="0" dirty="0" smtClean="0">
                <a:ln>
                  <a:noFill/>
                </a:ln>
                <a:solidFill>
                  <a:schemeClr val="tx1"/>
                </a:solidFill>
                <a:effectLst/>
                <a:uLnTx/>
                <a:uFillTx/>
                <a:ea typeface="Arial Unicode MS" pitchFamily="34" charset="-128"/>
                <a:cs typeface="Arial Unicode MS" pitchFamily="34" charset="-128"/>
              </a:rPr>
              <a:t>Planned Innovations</a:t>
            </a:r>
          </a:p>
        </p:txBody>
      </p:sp>
      <p:cxnSp>
        <p:nvCxnSpPr>
          <p:cNvPr id="9" name="Straight Connector 8"/>
          <p:cNvCxnSpPr/>
          <p:nvPr/>
        </p:nvCxnSpPr>
        <p:spPr bwMode="gray">
          <a:xfrm>
            <a:off x="3158084" y="5743131"/>
            <a:ext cx="2412000" cy="0"/>
          </a:xfrm>
          <a:prstGeom prst="line">
            <a:avLst/>
          </a:prstGeom>
          <a:ln w="12700">
            <a:solidFill>
              <a:srgbClr val="B2B2B2"/>
            </a:solidFill>
          </a:ln>
          <a:effectLst/>
        </p:spPr>
        <p:style>
          <a:lnRef idx="1">
            <a:schemeClr val="accent1"/>
          </a:lnRef>
          <a:fillRef idx="0">
            <a:schemeClr val="accent1"/>
          </a:fillRef>
          <a:effectRef idx="0">
            <a:schemeClr val="accent1"/>
          </a:effectRef>
          <a:fontRef idx="minor">
            <a:schemeClr val="tx1"/>
          </a:fontRef>
        </p:style>
      </p:cxnSp>
      <p:sp>
        <p:nvSpPr>
          <p:cNvPr id="11" name="Rectangle 10"/>
          <p:cNvSpPr/>
          <p:nvPr/>
        </p:nvSpPr>
        <p:spPr bwMode="gray">
          <a:xfrm>
            <a:off x="5992168" y="5807244"/>
            <a:ext cx="2412000" cy="360517"/>
          </a:xfrm>
          <a:prstGeom prst="rect">
            <a:avLst/>
          </a:prstGeom>
          <a:solidFill>
            <a:schemeClr val="bg1"/>
          </a:solidFill>
          <a:ln w="6350" algn="ctr">
            <a:noFill/>
            <a:miter lim="800000"/>
            <a:headEnd/>
            <a:tailEnd/>
          </a:ln>
        </p:spPr>
        <p:txBody>
          <a:bodyPr lIns="0" tIns="72000" rIns="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b="0" i="0" u="none" strike="noStrike" kern="0" cap="none" spc="0" normalizeH="0" baseline="0" noProof="0" dirty="0" smtClean="0">
                <a:ln>
                  <a:noFill/>
                </a:ln>
                <a:solidFill>
                  <a:schemeClr val="tx1"/>
                </a:solidFill>
                <a:effectLst/>
                <a:uLnTx/>
                <a:uFillTx/>
                <a:ea typeface="Arial Unicode MS" pitchFamily="34" charset="-128"/>
                <a:cs typeface="Arial Unicode MS" pitchFamily="34" charset="-128"/>
              </a:rPr>
              <a:t>Future Direction</a:t>
            </a:r>
          </a:p>
        </p:txBody>
      </p:sp>
      <p:cxnSp>
        <p:nvCxnSpPr>
          <p:cNvPr id="12" name="Straight Connector 11"/>
          <p:cNvCxnSpPr/>
          <p:nvPr/>
        </p:nvCxnSpPr>
        <p:spPr bwMode="gray">
          <a:xfrm>
            <a:off x="5992168" y="5743131"/>
            <a:ext cx="2412000" cy="0"/>
          </a:xfrm>
          <a:prstGeom prst="line">
            <a:avLst/>
          </a:prstGeom>
          <a:ln w="12700">
            <a:solidFill>
              <a:srgbClr val="B2B2B2"/>
            </a:solidFill>
          </a:ln>
          <a:effectLst/>
        </p:spPr>
        <p:style>
          <a:lnRef idx="1">
            <a:schemeClr val="accent1"/>
          </a:lnRef>
          <a:fillRef idx="0">
            <a:schemeClr val="accent1"/>
          </a:fillRef>
          <a:effectRef idx="0">
            <a:schemeClr val="accent1"/>
          </a:effectRef>
          <a:fontRef idx="minor">
            <a:schemeClr val="tx1"/>
          </a:fontRef>
        </p:style>
      </p:cxnSp>
      <p:sp>
        <p:nvSpPr>
          <p:cNvPr id="15" name="Rectangle 14"/>
          <p:cNvSpPr/>
          <p:nvPr userDrawn="1"/>
        </p:nvSpPr>
        <p:spPr bwMode="gray">
          <a:xfrm>
            <a:off x="328613" y="5807244"/>
            <a:ext cx="2412000" cy="360517"/>
          </a:xfrm>
          <a:prstGeom prst="rect">
            <a:avLst/>
          </a:prstGeom>
          <a:solidFill>
            <a:schemeClr val="bg1"/>
          </a:solidFill>
          <a:ln w="6350" algn="ctr">
            <a:noFill/>
            <a:miter lim="800000"/>
            <a:headEnd/>
            <a:tailEnd/>
          </a:ln>
        </p:spPr>
        <p:txBody>
          <a:bodyPr lIns="0" tIns="72000" rIns="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b="0" i="0" u="none" strike="noStrike" kern="0" cap="none" spc="0" normalizeH="0" baseline="0" noProof="0" dirty="0" smtClean="0">
                <a:ln>
                  <a:noFill/>
                </a:ln>
                <a:solidFill>
                  <a:schemeClr val="tx1"/>
                </a:solidFill>
                <a:effectLst/>
                <a:uLnTx/>
                <a:uFillTx/>
                <a:ea typeface="Arial Unicode MS" pitchFamily="34" charset="-128"/>
                <a:cs typeface="Arial Unicode MS" pitchFamily="34" charset="-128"/>
              </a:rPr>
              <a:t>Today</a:t>
            </a:r>
          </a:p>
        </p:txBody>
      </p:sp>
      <p:cxnSp>
        <p:nvCxnSpPr>
          <p:cNvPr id="16" name="Straight Connector 15"/>
          <p:cNvCxnSpPr/>
          <p:nvPr userDrawn="1"/>
        </p:nvCxnSpPr>
        <p:spPr bwMode="gray">
          <a:xfrm>
            <a:off x="328613" y="5743131"/>
            <a:ext cx="2412000" cy="0"/>
          </a:xfrm>
          <a:prstGeom prst="line">
            <a:avLst/>
          </a:prstGeom>
          <a:ln w="12700">
            <a:solidFill>
              <a:srgbClr val="B2B2B2"/>
            </a:solidFill>
          </a:ln>
          <a:effectLst/>
        </p:spPr>
        <p:style>
          <a:lnRef idx="1">
            <a:schemeClr val="accent1"/>
          </a:lnRef>
          <a:fillRef idx="0">
            <a:schemeClr val="accent1"/>
          </a:fillRef>
          <a:effectRef idx="0">
            <a:schemeClr val="accent1"/>
          </a:effectRef>
          <a:fontRef idx="minor">
            <a:schemeClr val="tx1"/>
          </a:fontRef>
        </p:style>
      </p:cxnSp>
      <p:sp>
        <p:nvSpPr>
          <p:cNvPr id="25" name="Text Placeholder 3"/>
          <p:cNvSpPr>
            <a:spLocks noGrp="1"/>
          </p:cNvSpPr>
          <p:nvPr>
            <p:ph type="body" sz="quarter" idx="11" hasCustomPrompt="1"/>
          </p:nvPr>
        </p:nvSpPr>
        <p:spPr>
          <a:xfrm>
            <a:off x="324000" y="1690688"/>
            <a:ext cx="2412000" cy="3851696"/>
          </a:xfrm>
        </p:spPr>
        <p:txBody>
          <a:bodyPr rIns="36000"/>
          <a:lstStyle>
            <a:lvl1pPr>
              <a:spcBef>
                <a:spcPts val="1200"/>
              </a:spcBef>
              <a:spcAft>
                <a:spcPts val="400"/>
              </a:spcAft>
              <a:defRPr sz="1400" b="0"/>
            </a:lvl1pPr>
            <a:lvl2pPr marL="270000" indent="-180000">
              <a:spcBef>
                <a:spcPts val="0"/>
              </a:spcBef>
              <a:spcAft>
                <a:spcPts val="100"/>
              </a:spcAft>
              <a:buSzPct val="100000"/>
              <a:buFont typeface="Wingdings" pitchFamily="2" charset="2"/>
              <a:buChar char=""/>
              <a:defRPr sz="1200"/>
            </a:lvl2pPr>
            <a:lvl3pPr marL="450000">
              <a:spcBef>
                <a:spcPts val="400"/>
              </a:spcBef>
              <a:buClr>
                <a:schemeClr val="accent2"/>
              </a:buClr>
              <a:buFont typeface="Arial" pitchFamily="34" charset="0"/>
              <a:buChar char="–"/>
              <a:defRPr sz="1200"/>
            </a:lvl3pPr>
            <a:lvl4pPr>
              <a:defRPr sz="1200"/>
            </a:lvl4pPr>
            <a:lvl5pPr>
              <a:defRPr sz="1200"/>
            </a:lvl5pPr>
          </a:lstStyle>
          <a:p>
            <a:pPr lvl="0"/>
            <a:r>
              <a:rPr lang="en-US" noProof="0" dirty="0" smtClean="0"/>
              <a:t>First level</a:t>
            </a:r>
          </a:p>
          <a:p>
            <a:pPr lvl="1"/>
            <a:r>
              <a:rPr lang="en-US" dirty="0" smtClean="0"/>
              <a:t>Second level</a:t>
            </a:r>
          </a:p>
          <a:p>
            <a:pPr lvl="2"/>
            <a:r>
              <a:rPr lang="en-US" dirty="0" smtClean="0"/>
              <a:t>Third level</a:t>
            </a:r>
          </a:p>
        </p:txBody>
      </p:sp>
      <p:sp>
        <p:nvSpPr>
          <p:cNvPr id="27" name="Text Placeholder 3"/>
          <p:cNvSpPr>
            <a:spLocks noGrp="1"/>
          </p:cNvSpPr>
          <p:nvPr>
            <p:ph type="body" sz="quarter" idx="12" hasCustomPrompt="1"/>
          </p:nvPr>
        </p:nvSpPr>
        <p:spPr>
          <a:xfrm>
            <a:off x="3158084" y="1690688"/>
            <a:ext cx="2412000" cy="3851696"/>
          </a:xfrm>
        </p:spPr>
        <p:txBody>
          <a:bodyPr lIns="36000" rIns="36000"/>
          <a:lstStyle>
            <a:lvl1pPr>
              <a:spcBef>
                <a:spcPts val="1200"/>
              </a:spcBef>
              <a:spcAft>
                <a:spcPts val="400"/>
              </a:spcAft>
              <a:defRPr sz="1400" b="0"/>
            </a:lvl1pPr>
            <a:lvl2pPr marL="270000" indent="-180000">
              <a:spcBef>
                <a:spcPts val="0"/>
              </a:spcBef>
              <a:spcAft>
                <a:spcPts val="100"/>
              </a:spcAft>
              <a:buSzPct val="100000"/>
              <a:buFont typeface="Wingdings" pitchFamily="2" charset="2"/>
              <a:buChar char=""/>
              <a:defRPr sz="1200"/>
            </a:lvl2pPr>
            <a:lvl3pPr marL="450000">
              <a:spcBef>
                <a:spcPts val="400"/>
              </a:spcBef>
              <a:buClr>
                <a:schemeClr val="accent2"/>
              </a:buClr>
              <a:buFont typeface="Arial" pitchFamily="34" charset="0"/>
              <a:buChar char="–"/>
              <a:defRPr sz="1200"/>
            </a:lvl3pPr>
            <a:lvl4pPr>
              <a:defRPr sz="1200"/>
            </a:lvl4pPr>
            <a:lvl5pPr>
              <a:defRPr sz="1200"/>
            </a:lvl5pPr>
          </a:lstStyle>
          <a:p>
            <a:pPr lvl="0"/>
            <a:r>
              <a:rPr lang="en-US" noProof="0" dirty="0" smtClean="0"/>
              <a:t>First level</a:t>
            </a:r>
          </a:p>
          <a:p>
            <a:pPr lvl="1"/>
            <a:r>
              <a:rPr lang="en-US" dirty="0" smtClean="0"/>
              <a:t>Second level</a:t>
            </a:r>
          </a:p>
          <a:p>
            <a:pPr lvl="2"/>
            <a:r>
              <a:rPr lang="en-US" dirty="0" smtClean="0"/>
              <a:t>Third level</a:t>
            </a:r>
          </a:p>
        </p:txBody>
      </p:sp>
      <p:sp>
        <p:nvSpPr>
          <p:cNvPr id="28" name="Text Placeholder 3"/>
          <p:cNvSpPr>
            <a:spLocks noGrp="1"/>
          </p:cNvSpPr>
          <p:nvPr>
            <p:ph type="body" sz="quarter" idx="13" hasCustomPrompt="1"/>
          </p:nvPr>
        </p:nvSpPr>
        <p:spPr>
          <a:xfrm>
            <a:off x="5992168" y="1690688"/>
            <a:ext cx="2412000" cy="3851696"/>
          </a:xfrm>
        </p:spPr>
        <p:txBody>
          <a:bodyPr lIns="36000" rIns="36000"/>
          <a:lstStyle>
            <a:lvl1pPr>
              <a:spcBef>
                <a:spcPts val="1200"/>
              </a:spcBef>
              <a:spcAft>
                <a:spcPts val="400"/>
              </a:spcAft>
              <a:defRPr sz="1400" b="0"/>
            </a:lvl1pPr>
            <a:lvl2pPr marL="270000" indent="-180000">
              <a:spcBef>
                <a:spcPts val="0"/>
              </a:spcBef>
              <a:spcAft>
                <a:spcPts val="100"/>
              </a:spcAft>
              <a:buSzPct val="100000"/>
              <a:buFont typeface="Wingdings" pitchFamily="2" charset="2"/>
              <a:buChar char=""/>
              <a:defRPr sz="1200"/>
            </a:lvl2pPr>
            <a:lvl3pPr marL="450000">
              <a:spcBef>
                <a:spcPts val="400"/>
              </a:spcBef>
              <a:buClr>
                <a:schemeClr val="accent2"/>
              </a:buClr>
              <a:buFont typeface="Arial" pitchFamily="34" charset="0"/>
              <a:buChar char="–"/>
              <a:defRPr sz="1200"/>
            </a:lvl3pPr>
            <a:lvl4pPr>
              <a:defRPr sz="1200"/>
            </a:lvl4pPr>
            <a:lvl5pPr>
              <a:defRPr sz="1200"/>
            </a:lvl5pPr>
          </a:lstStyle>
          <a:p>
            <a:pPr lvl="0"/>
            <a:r>
              <a:rPr lang="en-US" noProof="0" dirty="0" smtClean="0"/>
              <a:t>First level</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554731271"/>
      </p:ext>
    </p:extLst>
  </p:cSld>
  <p:clrMapOvr>
    <a:masterClrMapping/>
  </p:clrMapOvr>
  <p:transition spd="med"/>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userDrawn="1">
  <p:cSld name="2_Title with picture - two lines">
    <p:bg>
      <p:bgPr>
        <a:solidFill>
          <a:schemeClr val="accent1"/>
        </a:solidFill>
        <a:effectLst/>
      </p:bgPr>
    </p:bg>
    <p:spTree>
      <p:nvGrpSpPr>
        <p:cNvPr id="1" name=""/>
        <p:cNvGrpSpPr/>
        <p:nvPr/>
      </p:nvGrpSpPr>
      <p:grpSpPr>
        <a:xfrm>
          <a:off x="0" y="0"/>
          <a:ext cx="0" cy="0"/>
          <a:chOff x="0" y="0"/>
          <a:chExt cx="0" cy="0"/>
        </a:xfrm>
      </p:grpSpPr>
      <p:sp>
        <p:nvSpPr>
          <p:cNvPr id="3" name="Rectangle 2"/>
          <p:cNvSpPr/>
          <p:nvPr userDrawn="1"/>
        </p:nvSpPr>
        <p:spPr bwMode="gray">
          <a:xfrm>
            <a:off x="324000" y="2"/>
            <a:ext cx="8496000" cy="2143127"/>
          </a:xfrm>
          <a:prstGeom prst="rect">
            <a:avLst/>
          </a:prstGeom>
          <a:solidFill>
            <a:schemeClr val="bg1">
              <a:alpha val="75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pic>
        <p:nvPicPr>
          <p:cNvPr id="4" name="Picture 3"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8619" y="6081717"/>
            <a:ext cx="916953" cy="454025"/>
          </a:xfrm>
          <a:prstGeom prst="rect">
            <a:avLst/>
          </a:prstGeom>
        </p:spPr>
      </p:pic>
      <p:sp>
        <p:nvSpPr>
          <p:cNvPr id="5" name="Rectangle 4"/>
          <p:cNvSpPr/>
          <p:nvPr userDrawn="1"/>
        </p:nvSpPr>
        <p:spPr bwMode="gray">
          <a:xfrm>
            <a:off x="324000" y="0"/>
            <a:ext cx="8496000" cy="162000"/>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14000" y="1499873"/>
            <a:ext cx="6840000" cy="492443"/>
          </a:xfrm>
        </p:spPr>
        <p:txBody>
          <a:bodyPr anchor="t" anchorCtr="0">
            <a:noAutofit/>
          </a:bodyPr>
          <a:lstStyle>
            <a:lvl1pPr marL="0" marR="0" indent="0" algn="l" defTabSz="914400" rtl="0" eaLnBrk="1" fontAlgn="auto" latinLnBrk="0" hangingPunct="1">
              <a:lnSpc>
                <a:spcPct val="100000"/>
              </a:lnSpc>
              <a:spcBef>
                <a:spcPts val="0"/>
              </a:spcBef>
              <a:spcAft>
                <a:spcPts val="0"/>
              </a:spcAft>
              <a:buClr>
                <a:schemeClr val="accent1"/>
              </a:buClr>
              <a:buSzPct val="80000"/>
              <a:buFontTx/>
              <a:buNone/>
              <a:tabLst/>
              <a:defRPr sz="1600" b="0">
                <a:solidFill>
                  <a:sysClr val="windowText" lastClr="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2011</a:t>
            </a:r>
          </a:p>
        </p:txBody>
      </p:sp>
      <p:sp>
        <p:nvSpPr>
          <p:cNvPr id="9" name="Title 1"/>
          <p:cNvSpPr>
            <a:spLocks noGrp="1"/>
          </p:cNvSpPr>
          <p:nvPr>
            <p:ph type="ctrTitle" hasCustomPrompt="1"/>
          </p:nvPr>
        </p:nvSpPr>
        <p:spPr bwMode="gray">
          <a:xfrm>
            <a:off x="414000" y="324001"/>
            <a:ext cx="8280000" cy="923331"/>
          </a:xfrm>
        </p:spPr>
        <p:txBody>
          <a:bodyPr anchor="t" anchorCtr="0">
            <a:noAutofit/>
          </a:bodyPr>
          <a:lstStyle>
            <a:lvl1pPr>
              <a:defRPr sz="3000">
                <a:solidFill>
                  <a:sysClr val="windowText" lastClr="000000"/>
                </a:solidFill>
                <a:latin typeface="+mj-lt"/>
              </a:defRPr>
            </a:lvl1pPr>
          </a:lstStyle>
          <a:p>
            <a:r>
              <a:rPr lang="en-US" sz="3000" dirty="0" smtClean="0"/>
              <a:t>Alternate Presentation Title</a:t>
            </a:r>
            <a:br>
              <a:rPr lang="en-US" sz="3000" dirty="0" smtClean="0"/>
            </a:br>
            <a:r>
              <a:rPr lang="en-US" sz="3000" dirty="0" smtClean="0"/>
              <a:t>Breaks to Two Lines</a:t>
            </a:r>
            <a:endParaRPr lang="de-DE"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31" y="1535113"/>
            <a:ext cx="4041775"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31"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BF9188A-5C18-402E-BFD5-BC1E1243CB65}" type="datetimeFigureOut">
              <a:rPr lang="en-US" smtClean="0"/>
              <a:pPr/>
              <a:t>7/31/2015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3EFDB28-6F94-4C03-92C8-1D7C37805F02}" type="slidenum">
              <a:rPr lang="en-US" smtClean="0"/>
              <a:pPr/>
              <a:t>‹#›</a:t>
            </a:fld>
            <a:endParaRPr lang="en-US" dirty="0"/>
          </a:p>
        </p:txBody>
      </p:sp>
    </p:spTree>
    <p:extLst>
      <p:ext uri="{BB962C8B-B14F-4D97-AF65-F5344CB8AC3E}">
        <p14:creationId xmlns:p14="http://schemas.microsoft.com/office/powerpoint/2010/main" val="672192162"/>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userDrawn="1">
  <p:cSld name="2_Titel u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6" y="1690689"/>
            <a:ext cx="8494713" cy="4391027"/>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605210508"/>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userDrawn="1">
  <p:cSld name="2_Roadmap - with textbox">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5" name="Content Placeholder 5"/>
          <p:cNvSpPr>
            <a:spLocks noGrp="1"/>
          </p:cNvSpPr>
          <p:nvPr>
            <p:ph sz="quarter" idx="11" hasCustomPrompt="1"/>
          </p:nvPr>
        </p:nvSpPr>
        <p:spPr>
          <a:xfrm>
            <a:off x="0" y="6086475"/>
            <a:ext cx="9144000" cy="252000"/>
          </a:xfrm>
          <a:solidFill>
            <a:schemeClr val="accent1"/>
          </a:solidFill>
          <a:ln w="9525">
            <a:noFill/>
            <a:round/>
            <a:headEnd/>
            <a:tailEnd/>
          </a:ln>
        </p:spPr>
        <p:txBody>
          <a:bodyPr vert="horz" lIns="0" tIns="0" rIns="0" bIns="0" rtlCol="0" anchor="ctr" anchorCtr="0">
            <a:noAutofit/>
          </a:bodyPr>
          <a:lstStyle>
            <a:lvl1pPr marL="0" algn="ctr" defTabSz="914400" rtl="0" eaLnBrk="1" latinLnBrk="0" hangingPunct="1">
              <a:defRPr lang="en-US" sz="1200" b="1" kern="1200" baseline="0" noProof="0" dirty="0" smtClean="0">
                <a:solidFill>
                  <a:schemeClr val="tx1"/>
                </a:solidFill>
                <a:latin typeface="Arial"/>
                <a:ea typeface="+mn-ea"/>
                <a:cs typeface="+mn-cs"/>
              </a:defRPr>
            </a:lvl1pPr>
            <a:lvl2pPr algn="ctr">
              <a:defRPr/>
            </a:lvl2pPr>
            <a:lvl3pPr algn="ctr">
              <a:defRPr/>
            </a:lvl3pPr>
            <a:lvl4pPr algn="ctr">
              <a:defRPr/>
            </a:lvl4pPr>
            <a:lvl5pPr algn="ctr">
              <a:buNone/>
              <a:defRPr/>
            </a:lvl5pPr>
          </a:lstStyle>
          <a:p>
            <a:pPr marL="0" marR="0" lvl="0" indent="0" algn="ctr" defTabSz="914400" rtl="0" eaLnBrk="1" fontAlgn="base" latinLnBrk="0" hangingPunct="1">
              <a:lnSpc>
                <a:spcPct val="100000"/>
              </a:lnSpc>
              <a:spcBef>
                <a:spcPts val="1620"/>
              </a:spcBef>
              <a:spcAft>
                <a:spcPct val="0"/>
              </a:spcAft>
              <a:buClr>
                <a:schemeClr val="accent1"/>
              </a:buClr>
              <a:buSzPct val="80000"/>
              <a:buFontTx/>
              <a:buNone/>
              <a:tabLst/>
            </a:pPr>
            <a:r>
              <a:rPr lang="en-US" dirty="0" smtClean="0"/>
              <a:t>Add Today / Planned Innovations or Future Direction (UPPER CASE)</a:t>
            </a:r>
          </a:p>
        </p:txBody>
      </p:sp>
      <p:sp>
        <p:nvSpPr>
          <p:cNvPr id="7" name="Text Placeholder 3"/>
          <p:cNvSpPr>
            <a:spLocks noGrp="1"/>
          </p:cNvSpPr>
          <p:nvPr>
            <p:ph type="body" sz="quarter" idx="12" hasCustomPrompt="1"/>
          </p:nvPr>
        </p:nvSpPr>
        <p:spPr>
          <a:xfrm>
            <a:off x="324006" y="1690687"/>
            <a:ext cx="8494713" cy="756000"/>
          </a:xfrm>
        </p:spPr>
        <p:txBody>
          <a:bodyPr/>
          <a:lstStyle>
            <a:lvl1pPr>
              <a:defRPr sz="1400" b="0"/>
            </a:lvl1pPr>
            <a:lvl2pPr marL="180975" indent="-90488">
              <a:spcBef>
                <a:spcPts val="200"/>
              </a:spcBef>
              <a:buSzPct val="100000"/>
              <a:buFont typeface="Wingdings" pitchFamily="2" charset="2"/>
              <a:buChar char=""/>
              <a:defRPr sz="1200"/>
            </a:lvl2pPr>
          </a:lstStyle>
          <a:p>
            <a:pPr lvl="0"/>
            <a:r>
              <a:rPr lang="en-US" noProof="0" dirty="0" smtClean="0"/>
              <a:t>Click to add text</a:t>
            </a:r>
          </a:p>
          <a:p>
            <a:pPr lvl="1"/>
            <a:r>
              <a:rPr lang="en-US" dirty="0" smtClean="0"/>
              <a:t>Second level</a:t>
            </a:r>
          </a:p>
        </p:txBody>
      </p:sp>
    </p:spTree>
  </p:cSld>
  <p:clrMapOvr>
    <a:masterClrMapping/>
  </p:clrMapOvr>
  <p:transition spd="med"/>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3_Overview: Key Themes, Capabilities, and Innovations">
    <p:spTree>
      <p:nvGrpSpPr>
        <p:cNvPr id="1" name=""/>
        <p:cNvGrpSpPr/>
        <p:nvPr/>
      </p:nvGrpSpPr>
      <p:grpSpPr>
        <a:xfrm>
          <a:off x="0" y="0"/>
          <a:ext cx="0" cy="0"/>
          <a:chOff x="0" y="0"/>
          <a:chExt cx="0" cy="0"/>
        </a:xfrm>
      </p:grpSpPr>
      <p:sp>
        <p:nvSpPr>
          <p:cNvPr id="17" name="Freeform 16"/>
          <p:cNvSpPr/>
          <p:nvPr userDrawn="1"/>
        </p:nvSpPr>
        <p:spPr>
          <a:xfrm flipV="1">
            <a:off x="8444209" y="1690691"/>
            <a:ext cx="357671" cy="3889015"/>
          </a:xfrm>
          <a:custGeom>
            <a:avLst/>
            <a:gdLst>
              <a:gd name="connsiteX0" fmla="*/ 0 w 3108960"/>
              <a:gd name="connsiteY0" fmla="*/ 0 h 2838298"/>
              <a:gd name="connsiteX1" fmla="*/ 2611526 w 3108960"/>
              <a:gd name="connsiteY1" fmla="*/ 0 h 2838298"/>
              <a:gd name="connsiteX2" fmla="*/ 3108960 w 3108960"/>
              <a:gd name="connsiteY2" fmla="*/ 1419149 h 2838298"/>
              <a:gd name="connsiteX3" fmla="*/ 2626157 w 3108960"/>
              <a:gd name="connsiteY3" fmla="*/ 2838298 h 2838298"/>
              <a:gd name="connsiteX4" fmla="*/ 0 w 3108960"/>
              <a:gd name="connsiteY4" fmla="*/ 2838298 h 2838298"/>
              <a:gd name="connsiteX5" fmla="*/ 0 w 3108960"/>
              <a:gd name="connsiteY5" fmla="*/ 2838298 h 2838298"/>
              <a:gd name="connsiteX0" fmla="*/ 0 w 3108960"/>
              <a:gd name="connsiteY0" fmla="*/ 0 h 2838298"/>
              <a:gd name="connsiteX1" fmla="*/ 2611526 w 3108960"/>
              <a:gd name="connsiteY1" fmla="*/ 0 h 2838298"/>
              <a:gd name="connsiteX2" fmla="*/ 3108960 w 3108960"/>
              <a:gd name="connsiteY2" fmla="*/ 1419149 h 2838298"/>
              <a:gd name="connsiteX3" fmla="*/ 2626157 w 3108960"/>
              <a:gd name="connsiteY3" fmla="*/ 2838298 h 2838298"/>
              <a:gd name="connsiteX4" fmla="*/ 0 w 3108960"/>
              <a:gd name="connsiteY4" fmla="*/ 2838298 h 2838298"/>
              <a:gd name="connsiteX0" fmla="*/ 2611526 w 3108960"/>
              <a:gd name="connsiteY0" fmla="*/ 0 h 2838298"/>
              <a:gd name="connsiteX1" fmla="*/ 3108960 w 3108960"/>
              <a:gd name="connsiteY1" fmla="*/ 1419149 h 2838298"/>
              <a:gd name="connsiteX2" fmla="*/ 2626157 w 3108960"/>
              <a:gd name="connsiteY2" fmla="*/ 2838298 h 2838298"/>
              <a:gd name="connsiteX3" fmla="*/ 0 w 3108960"/>
              <a:gd name="connsiteY3" fmla="*/ 2838298 h 2838298"/>
              <a:gd name="connsiteX0" fmla="*/ 2611526 w 3108960"/>
              <a:gd name="connsiteY0" fmla="*/ 0 h 2838298"/>
              <a:gd name="connsiteX1" fmla="*/ 3108960 w 3108960"/>
              <a:gd name="connsiteY1" fmla="*/ 1419149 h 2838298"/>
              <a:gd name="connsiteX2" fmla="*/ 2874391 w 3108960"/>
              <a:gd name="connsiteY2" fmla="*/ 2833912 h 2838298"/>
              <a:gd name="connsiteX3" fmla="*/ 0 w 3108960"/>
              <a:gd name="connsiteY3" fmla="*/ 2838298 h 2838298"/>
              <a:gd name="connsiteX0" fmla="*/ 2874391 w 3108960"/>
              <a:gd name="connsiteY0" fmla="*/ 0 h 2857348"/>
              <a:gd name="connsiteX1" fmla="*/ 3108960 w 3108960"/>
              <a:gd name="connsiteY1" fmla="*/ 1438199 h 2857348"/>
              <a:gd name="connsiteX2" fmla="*/ 2874391 w 3108960"/>
              <a:gd name="connsiteY2" fmla="*/ 2852962 h 2857348"/>
              <a:gd name="connsiteX3" fmla="*/ 0 w 3108960"/>
              <a:gd name="connsiteY3" fmla="*/ 2857348 h 2857348"/>
              <a:gd name="connsiteX0" fmla="*/ 2874391 w 3108960"/>
              <a:gd name="connsiteY0" fmla="*/ 0 h 2857348"/>
              <a:gd name="connsiteX1" fmla="*/ 3108960 w 3108960"/>
              <a:gd name="connsiteY1" fmla="*/ 1438199 h 2857348"/>
              <a:gd name="connsiteX2" fmla="*/ 2789589 w 3108960"/>
              <a:gd name="connsiteY2" fmla="*/ 2852962 h 2857348"/>
              <a:gd name="connsiteX3" fmla="*/ 0 w 3108960"/>
              <a:gd name="connsiteY3" fmla="*/ 2857348 h 2857348"/>
              <a:gd name="connsiteX0" fmla="*/ 2874391 w 3108960"/>
              <a:gd name="connsiteY0" fmla="*/ 6125 h 2863473"/>
              <a:gd name="connsiteX1" fmla="*/ 2789589 w 3108960"/>
              <a:gd name="connsiteY1" fmla="*/ 0 h 2863473"/>
              <a:gd name="connsiteX2" fmla="*/ 3108960 w 3108960"/>
              <a:gd name="connsiteY2" fmla="*/ 1444324 h 2863473"/>
              <a:gd name="connsiteX3" fmla="*/ 2789589 w 3108960"/>
              <a:gd name="connsiteY3" fmla="*/ 2859087 h 2863473"/>
              <a:gd name="connsiteX4" fmla="*/ 0 w 3108960"/>
              <a:gd name="connsiteY4" fmla="*/ 2863473 h 2863473"/>
              <a:gd name="connsiteX0" fmla="*/ 2789589 w 3108960"/>
              <a:gd name="connsiteY0" fmla="*/ 0 h 2863473"/>
              <a:gd name="connsiteX1" fmla="*/ 3108960 w 3108960"/>
              <a:gd name="connsiteY1" fmla="*/ 1444324 h 2863473"/>
              <a:gd name="connsiteX2" fmla="*/ 2789589 w 3108960"/>
              <a:gd name="connsiteY2" fmla="*/ 2859087 h 2863473"/>
              <a:gd name="connsiteX3" fmla="*/ 0 w 3108960"/>
              <a:gd name="connsiteY3" fmla="*/ 2863473 h 2863473"/>
              <a:gd name="connsiteX0" fmla="*/ 2789589 w 3108960"/>
              <a:gd name="connsiteY0" fmla="*/ 0 h 2863473"/>
              <a:gd name="connsiteX1" fmla="*/ 3108960 w 3108960"/>
              <a:gd name="connsiteY1" fmla="*/ 1444324 h 2863473"/>
              <a:gd name="connsiteX2" fmla="*/ 2954966 w 3108960"/>
              <a:gd name="connsiteY2" fmla="*/ 2855185 h 2863473"/>
              <a:gd name="connsiteX3" fmla="*/ 0 w 3108960"/>
              <a:gd name="connsiteY3" fmla="*/ 2863473 h 2863473"/>
              <a:gd name="connsiteX0" fmla="*/ 2789589 w 3108960"/>
              <a:gd name="connsiteY0" fmla="*/ 0 h 2863473"/>
              <a:gd name="connsiteX1" fmla="*/ 2954966 w 3108960"/>
              <a:gd name="connsiteY1" fmla="*/ 0 h 2863473"/>
              <a:gd name="connsiteX2" fmla="*/ 3108960 w 3108960"/>
              <a:gd name="connsiteY2" fmla="*/ 1444324 h 2863473"/>
              <a:gd name="connsiteX3" fmla="*/ 2954966 w 3108960"/>
              <a:gd name="connsiteY3" fmla="*/ 2855185 h 2863473"/>
              <a:gd name="connsiteX4" fmla="*/ 0 w 3108960"/>
              <a:gd name="connsiteY4" fmla="*/ 2863473 h 2863473"/>
              <a:gd name="connsiteX0" fmla="*/ 2954966 w 3108960"/>
              <a:gd name="connsiteY0" fmla="*/ 0 h 2863473"/>
              <a:gd name="connsiteX1" fmla="*/ 3108960 w 3108960"/>
              <a:gd name="connsiteY1" fmla="*/ 1444324 h 2863473"/>
              <a:gd name="connsiteX2" fmla="*/ 2954966 w 3108960"/>
              <a:gd name="connsiteY2" fmla="*/ 2855185 h 2863473"/>
              <a:gd name="connsiteX3" fmla="*/ 0 w 3108960"/>
              <a:gd name="connsiteY3" fmla="*/ 2863473 h 2863473"/>
              <a:gd name="connsiteX0" fmla="*/ 2954966 w 3108960"/>
              <a:gd name="connsiteY0" fmla="*/ 0 h 2863473"/>
              <a:gd name="connsiteX1" fmla="*/ 2973328 w 3108960"/>
              <a:gd name="connsiteY1" fmla="*/ 134408 h 2863473"/>
              <a:gd name="connsiteX2" fmla="*/ 3108960 w 3108960"/>
              <a:gd name="connsiteY2" fmla="*/ 1444324 h 2863473"/>
              <a:gd name="connsiteX3" fmla="*/ 2954966 w 3108960"/>
              <a:gd name="connsiteY3" fmla="*/ 2855185 h 2863473"/>
              <a:gd name="connsiteX4" fmla="*/ 0 w 3108960"/>
              <a:gd name="connsiteY4" fmla="*/ 2863473 h 2863473"/>
              <a:gd name="connsiteX0" fmla="*/ 2973328 w 3108960"/>
              <a:gd name="connsiteY0" fmla="*/ 0 h 2729065"/>
              <a:gd name="connsiteX1" fmla="*/ 3108960 w 3108960"/>
              <a:gd name="connsiteY1" fmla="*/ 1309916 h 2729065"/>
              <a:gd name="connsiteX2" fmla="*/ 2954966 w 3108960"/>
              <a:gd name="connsiteY2" fmla="*/ 2720777 h 2729065"/>
              <a:gd name="connsiteX3" fmla="*/ 0 w 3108960"/>
              <a:gd name="connsiteY3" fmla="*/ 2729065 h 2729065"/>
              <a:gd name="connsiteX0" fmla="*/ 18362 w 153994"/>
              <a:gd name="connsiteY0" fmla="*/ 0 h 2720777"/>
              <a:gd name="connsiteX1" fmla="*/ 153994 w 153994"/>
              <a:gd name="connsiteY1" fmla="*/ 1309916 h 2720777"/>
              <a:gd name="connsiteX2" fmla="*/ 0 w 153994"/>
              <a:gd name="connsiteY2" fmla="*/ 2720777 h 2720777"/>
              <a:gd name="connsiteX0" fmla="*/ 18362 w 152058"/>
              <a:gd name="connsiteY0" fmla="*/ 0 h 2720777"/>
              <a:gd name="connsiteX1" fmla="*/ 152058 w 152058"/>
              <a:gd name="connsiteY1" fmla="*/ 1359842 h 2720777"/>
              <a:gd name="connsiteX2" fmla="*/ 0 w 152058"/>
              <a:gd name="connsiteY2" fmla="*/ 2720777 h 2720777"/>
            </a:gdLst>
            <a:ahLst/>
            <a:cxnLst>
              <a:cxn ang="0">
                <a:pos x="connsiteX0" y="connsiteY0"/>
              </a:cxn>
              <a:cxn ang="0">
                <a:pos x="connsiteX1" y="connsiteY1"/>
              </a:cxn>
              <a:cxn ang="0">
                <a:pos x="connsiteX2" y="connsiteY2"/>
              </a:cxn>
            </a:cxnLst>
            <a:rect l="l" t="t" r="r" b="b"/>
            <a:pathLst>
              <a:path w="152058" h="2720777">
                <a:moveTo>
                  <a:pt x="18362" y="0"/>
                </a:moveTo>
                <a:lnTo>
                  <a:pt x="152058" y="1359842"/>
                </a:lnTo>
                <a:lnTo>
                  <a:pt x="0" y="2720777"/>
                </a:lnTo>
              </a:path>
            </a:pathLst>
          </a:custGeom>
          <a:ln w="57150">
            <a:solidFill>
              <a:schemeClr val="accent2">
                <a:lumMod val="40000"/>
                <a:lumOff val="60000"/>
              </a:schemeClr>
            </a:solidFill>
          </a:ln>
          <a:effectLst/>
        </p:spPr>
        <p:style>
          <a:lnRef idx="1">
            <a:schemeClr val="accent1"/>
          </a:lnRef>
          <a:fillRef idx="0">
            <a:schemeClr val="accent1"/>
          </a:fillRef>
          <a:effectRef idx="0">
            <a:schemeClr val="accent1"/>
          </a:effectRef>
          <a:fontRef idx="minor">
            <a:schemeClr val="tx1"/>
          </a:fontRef>
        </p:style>
        <p:txBody>
          <a:bodyPr rtlCol="0" anchor="ctr"/>
          <a:lstStyle/>
          <a:p>
            <a:pPr marL="0" algn="ctr" defTabSz="914400" rtl="0" eaLnBrk="1" latinLnBrk="0" hangingPunct="1"/>
            <a:endParaRPr lang="en-US" sz="1800" kern="1200" dirty="0">
              <a:solidFill>
                <a:schemeClr val="tx1"/>
              </a:solidFill>
              <a:latin typeface="+mn-lt"/>
              <a:ea typeface="+mn-ea"/>
              <a:cs typeface="+mn-cs"/>
            </a:endParaRPr>
          </a:p>
        </p:txBody>
      </p:sp>
      <p:sp>
        <p:nvSpPr>
          <p:cNvPr id="19" name="Freeform 18"/>
          <p:cNvSpPr/>
          <p:nvPr userDrawn="1"/>
        </p:nvSpPr>
        <p:spPr>
          <a:xfrm flipV="1">
            <a:off x="5598518" y="1690691"/>
            <a:ext cx="357671" cy="3889015"/>
          </a:xfrm>
          <a:custGeom>
            <a:avLst/>
            <a:gdLst>
              <a:gd name="connsiteX0" fmla="*/ 0 w 3108960"/>
              <a:gd name="connsiteY0" fmla="*/ 0 h 2838298"/>
              <a:gd name="connsiteX1" fmla="*/ 2611526 w 3108960"/>
              <a:gd name="connsiteY1" fmla="*/ 0 h 2838298"/>
              <a:gd name="connsiteX2" fmla="*/ 3108960 w 3108960"/>
              <a:gd name="connsiteY2" fmla="*/ 1419149 h 2838298"/>
              <a:gd name="connsiteX3" fmla="*/ 2626157 w 3108960"/>
              <a:gd name="connsiteY3" fmla="*/ 2838298 h 2838298"/>
              <a:gd name="connsiteX4" fmla="*/ 0 w 3108960"/>
              <a:gd name="connsiteY4" fmla="*/ 2838298 h 2838298"/>
              <a:gd name="connsiteX5" fmla="*/ 0 w 3108960"/>
              <a:gd name="connsiteY5" fmla="*/ 2838298 h 2838298"/>
              <a:gd name="connsiteX0" fmla="*/ 0 w 3108960"/>
              <a:gd name="connsiteY0" fmla="*/ 0 h 2838298"/>
              <a:gd name="connsiteX1" fmla="*/ 2611526 w 3108960"/>
              <a:gd name="connsiteY1" fmla="*/ 0 h 2838298"/>
              <a:gd name="connsiteX2" fmla="*/ 3108960 w 3108960"/>
              <a:gd name="connsiteY2" fmla="*/ 1419149 h 2838298"/>
              <a:gd name="connsiteX3" fmla="*/ 2626157 w 3108960"/>
              <a:gd name="connsiteY3" fmla="*/ 2838298 h 2838298"/>
              <a:gd name="connsiteX4" fmla="*/ 0 w 3108960"/>
              <a:gd name="connsiteY4" fmla="*/ 2838298 h 2838298"/>
              <a:gd name="connsiteX0" fmla="*/ 2611526 w 3108960"/>
              <a:gd name="connsiteY0" fmla="*/ 0 h 2838298"/>
              <a:gd name="connsiteX1" fmla="*/ 3108960 w 3108960"/>
              <a:gd name="connsiteY1" fmla="*/ 1419149 h 2838298"/>
              <a:gd name="connsiteX2" fmla="*/ 2626157 w 3108960"/>
              <a:gd name="connsiteY2" fmla="*/ 2838298 h 2838298"/>
              <a:gd name="connsiteX3" fmla="*/ 0 w 3108960"/>
              <a:gd name="connsiteY3" fmla="*/ 2838298 h 2838298"/>
              <a:gd name="connsiteX0" fmla="*/ 2611526 w 3108960"/>
              <a:gd name="connsiteY0" fmla="*/ 0 h 2838298"/>
              <a:gd name="connsiteX1" fmla="*/ 3108960 w 3108960"/>
              <a:gd name="connsiteY1" fmla="*/ 1419149 h 2838298"/>
              <a:gd name="connsiteX2" fmla="*/ 2874391 w 3108960"/>
              <a:gd name="connsiteY2" fmla="*/ 2833912 h 2838298"/>
              <a:gd name="connsiteX3" fmla="*/ 0 w 3108960"/>
              <a:gd name="connsiteY3" fmla="*/ 2838298 h 2838298"/>
              <a:gd name="connsiteX0" fmla="*/ 2874391 w 3108960"/>
              <a:gd name="connsiteY0" fmla="*/ 0 h 2857348"/>
              <a:gd name="connsiteX1" fmla="*/ 3108960 w 3108960"/>
              <a:gd name="connsiteY1" fmla="*/ 1438199 h 2857348"/>
              <a:gd name="connsiteX2" fmla="*/ 2874391 w 3108960"/>
              <a:gd name="connsiteY2" fmla="*/ 2852962 h 2857348"/>
              <a:gd name="connsiteX3" fmla="*/ 0 w 3108960"/>
              <a:gd name="connsiteY3" fmla="*/ 2857348 h 2857348"/>
              <a:gd name="connsiteX0" fmla="*/ 2874391 w 3108960"/>
              <a:gd name="connsiteY0" fmla="*/ 0 h 2857348"/>
              <a:gd name="connsiteX1" fmla="*/ 3108960 w 3108960"/>
              <a:gd name="connsiteY1" fmla="*/ 1438199 h 2857348"/>
              <a:gd name="connsiteX2" fmla="*/ 2789589 w 3108960"/>
              <a:gd name="connsiteY2" fmla="*/ 2852962 h 2857348"/>
              <a:gd name="connsiteX3" fmla="*/ 0 w 3108960"/>
              <a:gd name="connsiteY3" fmla="*/ 2857348 h 2857348"/>
              <a:gd name="connsiteX0" fmla="*/ 2874391 w 3108960"/>
              <a:gd name="connsiteY0" fmla="*/ 6125 h 2863473"/>
              <a:gd name="connsiteX1" fmla="*/ 2789589 w 3108960"/>
              <a:gd name="connsiteY1" fmla="*/ 0 h 2863473"/>
              <a:gd name="connsiteX2" fmla="*/ 3108960 w 3108960"/>
              <a:gd name="connsiteY2" fmla="*/ 1444324 h 2863473"/>
              <a:gd name="connsiteX3" fmla="*/ 2789589 w 3108960"/>
              <a:gd name="connsiteY3" fmla="*/ 2859087 h 2863473"/>
              <a:gd name="connsiteX4" fmla="*/ 0 w 3108960"/>
              <a:gd name="connsiteY4" fmla="*/ 2863473 h 2863473"/>
              <a:gd name="connsiteX0" fmla="*/ 2789589 w 3108960"/>
              <a:gd name="connsiteY0" fmla="*/ 0 h 2863473"/>
              <a:gd name="connsiteX1" fmla="*/ 3108960 w 3108960"/>
              <a:gd name="connsiteY1" fmla="*/ 1444324 h 2863473"/>
              <a:gd name="connsiteX2" fmla="*/ 2789589 w 3108960"/>
              <a:gd name="connsiteY2" fmla="*/ 2859087 h 2863473"/>
              <a:gd name="connsiteX3" fmla="*/ 0 w 3108960"/>
              <a:gd name="connsiteY3" fmla="*/ 2863473 h 2863473"/>
              <a:gd name="connsiteX0" fmla="*/ 2789589 w 3108960"/>
              <a:gd name="connsiteY0" fmla="*/ 0 h 2863473"/>
              <a:gd name="connsiteX1" fmla="*/ 3108960 w 3108960"/>
              <a:gd name="connsiteY1" fmla="*/ 1444324 h 2863473"/>
              <a:gd name="connsiteX2" fmla="*/ 2954966 w 3108960"/>
              <a:gd name="connsiteY2" fmla="*/ 2855185 h 2863473"/>
              <a:gd name="connsiteX3" fmla="*/ 0 w 3108960"/>
              <a:gd name="connsiteY3" fmla="*/ 2863473 h 2863473"/>
              <a:gd name="connsiteX0" fmla="*/ 2789589 w 3108960"/>
              <a:gd name="connsiteY0" fmla="*/ 0 h 2863473"/>
              <a:gd name="connsiteX1" fmla="*/ 2954966 w 3108960"/>
              <a:gd name="connsiteY1" fmla="*/ 0 h 2863473"/>
              <a:gd name="connsiteX2" fmla="*/ 3108960 w 3108960"/>
              <a:gd name="connsiteY2" fmla="*/ 1444324 h 2863473"/>
              <a:gd name="connsiteX3" fmla="*/ 2954966 w 3108960"/>
              <a:gd name="connsiteY3" fmla="*/ 2855185 h 2863473"/>
              <a:gd name="connsiteX4" fmla="*/ 0 w 3108960"/>
              <a:gd name="connsiteY4" fmla="*/ 2863473 h 2863473"/>
              <a:gd name="connsiteX0" fmla="*/ 2954966 w 3108960"/>
              <a:gd name="connsiteY0" fmla="*/ 0 h 2863473"/>
              <a:gd name="connsiteX1" fmla="*/ 3108960 w 3108960"/>
              <a:gd name="connsiteY1" fmla="*/ 1444324 h 2863473"/>
              <a:gd name="connsiteX2" fmla="*/ 2954966 w 3108960"/>
              <a:gd name="connsiteY2" fmla="*/ 2855185 h 2863473"/>
              <a:gd name="connsiteX3" fmla="*/ 0 w 3108960"/>
              <a:gd name="connsiteY3" fmla="*/ 2863473 h 2863473"/>
              <a:gd name="connsiteX0" fmla="*/ 2954966 w 3108960"/>
              <a:gd name="connsiteY0" fmla="*/ 0 h 2863473"/>
              <a:gd name="connsiteX1" fmla="*/ 2973328 w 3108960"/>
              <a:gd name="connsiteY1" fmla="*/ 134408 h 2863473"/>
              <a:gd name="connsiteX2" fmla="*/ 3108960 w 3108960"/>
              <a:gd name="connsiteY2" fmla="*/ 1444324 h 2863473"/>
              <a:gd name="connsiteX3" fmla="*/ 2954966 w 3108960"/>
              <a:gd name="connsiteY3" fmla="*/ 2855185 h 2863473"/>
              <a:gd name="connsiteX4" fmla="*/ 0 w 3108960"/>
              <a:gd name="connsiteY4" fmla="*/ 2863473 h 2863473"/>
              <a:gd name="connsiteX0" fmla="*/ 2973328 w 3108960"/>
              <a:gd name="connsiteY0" fmla="*/ 0 h 2729065"/>
              <a:gd name="connsiteX1" fmla="*/ 3108960 w 3108960"/>
              <a:gd name="connsiteY1" fmla="*/ 1309916 h 2729065"/>
              <a:gd name="connsiteX2" fmla="*/ 2954966 w 3108960"/>
              <a:gd name="connsiteY2" fmla="*/ 2720777 h 2729065"/>
              <a:gd name="connsiteX3" fmla="*/ 0 w 3108960"/>
              <a:gd name="connsiteY3" fmla="*/ 2729065 h 2729065"/>
              <a:gd name="connsiteX0" fmla="*/ 18362 w 153994"/>
              <a:gd name="connsiteY0" fmla="*/ 0 h 2720777"/>
              <a:gd name="connsiteX1" fmla="*/ 153994 w 153994"/>
              <a:gd name="connsiteY1" fmla="*/ 1309916 h 2720777"/>
              <a:gd name="connsiteX2" fmla="*/ 0 w 153994"/>
              <a:gd name="connsiteY2" fmla="*/ 2720777 h 2720777"/>
              <a:gd name="connsiteX0" fmla="*/ 18362 w 152058"/>
              <a:gd name="connsiteY0" fmla="*/ 0 h 2720777"/>
              <a:gd name="connsiteX1" fmla="*/ 152058 w 152058"/>
              <a:gd name="connsiteY1" fmla="*/ 1359842 h 2720777"/>
              <a:gd name="connsiteX2" fmla="*/ 0 w 152058"/>
              <a:gd name="connsiteY2" fmla="*/ 2720777 h 2720777"/>
            </a:gdLst>
            <a:ahLst/>
            <a:cxnLst>
              <a:cxn ang="0">
                <a:pos x="connsiteX0" y="connsiteY0"/>
              </a:cxn>
              <a:cxn ang="0">
                <a:pos x="connsiteX1" y="connsiteY1"/>
              </a:cxn>
              <a:cxn ang="0">
                <a:pos x="connsiteX2" y="connsiteY2"/>
              </a:cxn>
            </a:cxnLst>
            <a:rect l="l" t="t" r="r" b="b"/>
            <a:pathLst>
              <a:path w="152058" h="2720777">
                <a:moveTo>
                  <a:pt x="18362" y="0"/>
                </a:moveTo>
                <a:lnTo>
                  <a:pt x="152058" y="1359842"/>
                </a:lnTo>
                <a:lnTo>
                  <a:pt x="0" y="2720777"/>
                </a:lnTo>
              </a:path>
            </a:pathLst>
          </a:custGeom>
          <a:ln w="57150">
            <a:solidFill>
              <a:schemeClr val="accent2">
                <a:lumMod val="40000"/>
                <a:lumOff val="60000"/>
              </a:schemeClr>
            </a:solidFill>
          </a:ln>
          <a:effectLst/>
        </p:spPr>
        <p:style>
          <a:lnRef idx="1">
            <a:schemeClr val="accent1"/>
          </a:lnRef>
          <a:fillRef idx="0">
            <a:schemeClr val="accent1"/>
          </a:fillRef>
          <a:effectRef idx="0">
            <a:schemeClr val="accent1"/>
          </a:effectRef>
          <a:fontRef idx="minor">
            <a:schemeClr val="tx1"/>
          </a:fontRef>
        </p:style>
        <p:txBody>
          <a:bodyPr rtlCol="0" anchor="ctr"/>
          <a:lstStyle/>
          <a:p>
            <a:pPr marL="0" algn="ctr" defTabSz="914400" rtl="0" eaLnBrk="1" latinLnBrk="0" hangingPunct="1"/>
            <a:endParaRPr lang="en-US" sz="1800" kern="1200" dirty="0">
              <a:solidFill>
                <a:schemeClr val="tx1"/>
              </a:solidFill>
              <a:latin typeface="+mn-lt"/>
              <a:ea typeface="+mn-ea"/>
              <a:cs typeface="+mn-cs"/>
            </a:endParaRPr>
          </a:p>
        </p:txBody>
      </p:sp>
      <p:sp>
        <p:nvSpPr>
          <p:cNvPr id="20" name="Freeform 19"/>
          <p:cNvSpPr/>
          <p:nvPr userDrawn="1"/>
        </p:nvSpPr>
        <p:spPr>
          <a:xfrm flipV="1">
            <a:off x="2754830" y="1690691"/>
            <a:ext cx="357671" cy="3889015"/>
          </a:xfrm>
          <a:custGeom>
            <a:avLst/>
            <a:gdLst>
              <a:gd name="connsiteX0" fmla="*/ 0 w 3108960"/>
              <a:gd name="connsiteY0" fmla="*/ 0 h 2838298"/>
              <a:gd name="connsiteX1" fmla="*/ 2611526 w 3108960"/>
              <a:gd name="connsiteY1" fmla="*/ 0 h 2838298"/>
              <a:gd name="connsiteX2" fmla="*/ 3108960 w 3108960"/>
              <a:gd name="connsiteY2" fmla="*/ 1419149 h 2838298"/>
              <a:gd name="connsiteX3" fmla="*/ 2626157 w 3108960"/>
              <a:gd name="connsiteY3" fmla="*/ 2838298 h 2838298"/>
              <a:gd name="connsiteX4" fmla="*/ 0 w 3108960"/>
              <a:gd name="connsiteY4" fmla="*/ 2838298 h 2838298"/>
              <a:gd name="connsiteX5" fmla="*/ 0 w 3108960"/>
              <a:gd name="connsiteY5" fmla="*/ 2838298 h 2838298"/>
              <a:gd name="connsiteX0" fmla="*/ 0 w 3108960"/>
              <a:gd name="connsiteY0" fmla="*/ 0 h 2838298"/>
              <a:gd name="connsiteX1" fmla="*/ 2611526 w 3108960"/>
              <a:gd name="connsiteY1" fmla="*/ 0 h 2838298"/>
              <a:gd name="connsiteX2" fmla="*/ 3108960 w 3108960"/>
              <a:gd name="connsiteY2" fmla="*/ 1419149 h 2838298"/>
              <a:gd name="connsiteX3" fmla="*/ 2626157 w 3108960"/>
              <a:gd name="connsiteY3" fmla="*/ 2838298 h 2838298"/>
              <a:gd name="connsiteX4" fmla="*/ 0 w 3108960"/>
              <a:gd name="connsiteY4" fmla="*/ 2838298 h 2838298"/>
              <a:gd name="connsiteX0" fmla="*/ 2611526 w 3108960"/>
              <a:gd name="connsiteY0" fmla="*/ 0 h 2838298"/>
              <a:gd name="connsiteX1" fmla="*/ 3108960 w 3108960"/>
              <a:gd name="connsiteY1" fmla="*/ 1419149 h 2838298"/>
              <a:gd name="connsiteX2" fmla="*/ 2626157 w 3108960"/>
              <a:gd name="connsiteY2" fmla="*/ 2838298 h 2838298"/>
              <a:gd name="connsiteX3" fmla="*/ 0 w 3108960"/>
              <a:gd name="connsiteY3" fmla="*/ 2838298 h 2838298"/>
              <a:gd name="connsiteX0" fmla="*/ 2611526 w 3108960"/>
              <a:gd name="connsiteY0" fmla="*/ 0 h 2838298"/>
              <a:gd name="connsiteX1" fmla="*/ 3108960 w 3108960"/>
              <a:gd name="connsiteY1" fmla="*/ 1419149 h 2838298"/>
              <a:gd name="connsiteX2" fmla="*/ 2874391 w 3108960"/>
              <a:gd name="connsiteY2" fmla="*/ 2833912 h 2838298"/>
              <a:gd name="connsiteX3" fmla="*/ 0 w 3108960"/>
              <a:gd name="connsiteY3" fmla="*/ 2838298 h 2838298"/>
              <a:gd name="connsiteX0" fmla="*/ 2874391 w 3108960"/>
              <a:gd name="connsiteY0" fmla="*/ 0 h 2857348"/>
              <a:gd name="connsiteX1" fmla="*/ 3108960 w 3108960"/>
              <a:gd name="connsiteY1" fmla="*/ 1438199 h 2857348"/>
              <a:gd name="connsiteX2" fmla="*/ 2874391 w 3108960"/>
              <a:gd name="connsiteY2" fmla="*/ 2852962 h 2857348"/>
              <a:gd name="connsiteX3" fmla="*/ 0 w 3108960"/>
              <a:gd name="connsiteY3" fmla="*/ 2857348 h 2857348"/>
              <a:gd name="connsiteX0" fmla="*/ 2874391 w 3108960"/>
              <a:gd name="connsiteY0" fmla="*/ 0 h 2857348"/>
              <a:gd name="connsiteX1" fmla="*/ 3108960 w 3108960"/>
              <a:gd name="connsiteY1" fmla="*/ 1438199 h 2857348"/>
              <a:gd name="connsiteX2" fmla="*/ 2789589 w 3108960"/>
              <a:gd name="connsiteY2" fmla="*/ 2852962 h 2857348"/>
              <a:gd name="connsiteX3" fmla="*/ 0 w 3108960"/>
              <a:gd name="connsiteY3" fmla="*/ 2857348 h 2857348"/>
              <a:gd name="connsiteX0" fmla="*/ 2874391 w 3108960"/>
              <a:gd name="connsiteY0" fmla="*/ 6125 h 2863473"/>
              <a:gd name="connsiteX1" fmla="*/ 2789589 w 3108960"/>
              <a:gd name="connsiteY1" fmla="*/ 0 h 2863473"/>
              <a:gd name="connsiteX2" fmla="*/ 3108960 w 3108960"/>
              <a:gd name="connsiteY2" fmla="*/ 1444324 h 2863473"/>
              <a:gd name="connsiteX3" fmla="*/ 2789589 w 3108960"/>
              <a:gd name="connsiteY3" fmla="*/ 2859087 h 2863473"/>
              <a:gd name="connsiteX4" fmla="*/ 0 w 3108960"/>
              <a:gd name="connsiteY4" fmla="*/ 2863473 h 2863473"/>
              <a:gd name="connsiteX0" fmla="*/ 2789589 w 3108960"/>
              <a:gd name="connsiteY0" fmla="*/ 0 h 2863473"/>
              <a:gd name="connsiteX1" fmla="*/ 3108960 w 3108960"/>
              <a:gd name="connsiteY1" fmla="*/ 1444324 h 2863473"/>
              <a:gd name="connsiteX2" fmla="*/ 2789589 w 3108960"/>
              <a:gd name="connsiteY2" fmla="*/ 2859087 h 2863473"/>
              <a:gd name="connsiteX3" fmla="*/ 0 w 3108960"/>
              <a:gd name="connsiteY3" fmla="*/ 2863473 h 2863473"/>
              <a:gd name="connsiteX0" fmla="*/ 2789589 w 3108960"/>
              <a:gd name="connsiteY0" fmla="*/ 0 h 2863473"/>
              <a:gd name="connsiteX1" fmla="*/ 3108960 w 3108960"/>
              <a:gd name="connsiteY1" fmla="*/ 1444324 h 2863473"/>
              <a:gd name="connsiteX2" fmla="*/ 2954966 w 3108960"/>
              <a:gd name="connsiteY2" fmla="*/ 2855185 h 2863473"/>
              <a:gd name="connsiteX3" fmla="*/ 0 w 3108960"/>
              <a:gd name="connsiteY3" fmla="*/ 2863473 h 2863473"/>
              <a:gd name="connsiteX0" fmla="*/ 2789589 w 3108960"/>
              <a:gd name="connsiteY0" fmla="*/ 0 h 2863473"/>
              <a:gd name="connsiteX1" fmla="*/ 2954966 w 3108960"/>
              <a:gd name="connsiteY1" fmla="*/ 0 h 2863473"/>
              <a:gd name="connsiteX2" fmla="*/ 3108960 w 3108960"/>
              <a:gd name="connsiteY2" fmla="*/ 1444324 h 2863473"/>
              <a:gd name="connsiteX3" fmla="*/ 2954966 w 3108960"/>
              <a:gd name="connsiteY3" fmla="*/ 2855185 h 2863473"/>
              <a:gd name="connsiteX4" fmla="*/ 0 w 3108960"/>
              <a:gd name="connsiteY4" fmla="*/ 2863473 h 2863473"/>
              <a:gd name="connsiteX0" fmla="*/ 2954966 w 3108960"/>
              <a:gd name="connsiteY0" fmla="*/ 0 h 2863473"/>
              <a:gd name="connsiteX1" fmla="*/ 3108960 w 3108960"/>
              <a:gd name="connsiteY1" fmla="*/ 1444324 h 2863473"/>
              <a:gd name="connsiteX2" fmla="*/ 2954966 w 3108960"/>
              <a:gd name="connsiteY2" fmla="*/ 2855185 h 2863473"/>
              <a:gd name="connsiteX3" fmla="*/ 0 w 3108960"/>
              <a:gd name="connsiteY3" fmla="*/ 2863473 h 2863473"/>
              <a:gd name="connsiteX0" fmla="*/ 2954966 w 3108960"/>
              <a:gd name="connsiteY0" fmla="*/ 0 h 2863473"/>
              <a:gd name="connsiteX1" fmla="*/ 2973328 w 3108960"/>
              <a:gd name="connsiteY1" fmla="*/ 134408 h 2863473"/>
              <a:gd name="connsiteX2" fmla="*/ 3108960 w 3108960"/>
              <a:gd name="connsiteY2" fmla="*/ 1444324 h 2863473"/>
              <a:gd name="connsiteX3" fmla="*/ 2954966 w 3108960"/>
              <a:gd name="connsiteY3" fmla="*/ 2855185 h 2863473"/>
              <a:gd name="connsiteX4" fmla="*/ 0 w 3108960"/>
              <a:gd name="connsiteY4" fmla="*/ 2863473 h 2863473"/>
              <a:gd name="connsiteX0" fmla="*/ 2973328 w 3108960"/>
              <a:gd name="connsiteY0" fmla="*/ 0 h 2729065"/>
              <a:gd name="connsiteX1" fmla="*/ 3108960 w 3108960"/>
              <a:gd name="connsiteY1" fmla="*/ 1309916 h 2729065"/>
              <a:gd name="connsiteX2" fmla="*/ 2954966 w 3108960"/>
              <a:gd name="connsiteY2" fmla="*/ 2720777 h 2729065"/>
              <a:gd name="connsiteX3" fmla="*/ 0 w 3108960"/>
              <a:gd name="connsiteY3" fmla="*/ 2729065 h 2729065"/>
              <a:gd name="connsiteX0" fmla="*/ 18362 w 153994"/>
              <a:gd name="connsiteY0" fmla="*/ 0 h 2720777"/>
              <a:gd name="connsiteX1" fmla="*/ 153994 w 153994"/>
              <a:gd name="connsiteY1" fmla="*/ 1309916 h 2720777"/>
              <a:gd name="connsiteX2" fmla="*/ 0 w 153994"/>
              <a:gd name="connsiteY2" fmla="*/ 2720777 h 2720777"/>
              <a:gd name="connsiteX0" fmla="*/ 18362 w 152058"/>
              <a:gd name="connsiteY0" fmla="*/ 0 h 2720777"/>
              <a:gd name="connsiteX1" fmla="*/ 152058 w 152058"/>
              <a:gd name="connsiteY1" fmla="*/ 1359842 h 2720777"/>
              <a:gd name="connsiteX2" fmla="*/ 0 w 152058"/>
              <a:gd name="connsiteY2" fmla="*/ 2720777 h 2720777"/>
            </a:gdLst>
            <a:ahLst/>
            <a:cxnLst>
              <a:cxn ang="0">
                <a:pos x="connsiteX0" y="connsiteY0"/>
              </a:cxn>
              <a:cxn ang="0">
                <a:pos x="connsiteX1" y="connsiteY1"/>
              </a:cxn>
              <a:cxn ang="0">
                <a:pos x="connsiteX2" y="connsiteY2"/>
              </a:cxn>
            </a:cxnLst>
            <a:rect l="l" t="t" r="r" b="b"/>
            <a:pathLst>
              <a:path w="152058" h="2720777">
                <a:moveTo>
                  <a:pt x="18362" y="0"/>
                </a:moveTo>
                <a:lnTo>
                  <a:pt x="152058" y="1359842"/>
                </a:lnTo>
                <a:lnTo>
                  <a:pt x="0" y="2720777"/>
                </a:lnTo>
              </a:path>
            </a:pathLst>
          </a:custGeom>
          <a:ln w="57150">
            <a:solidFill>
              <a:schemeClr val="accent2">
                <a:lumMod val="40000"/>
                <a:lumOff val="60000"/>
              </a:schemeClr>
            </a:solidFill>
          </a:ln>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 name="Title 1"/>
          <p:cNvSpPr>
            <a:spLocks noGrp="1"/>
          </p:cNvSpPr>
          <p:nvPr>
            <p:ph type="title" hasCustomPrompt="1"/>
          </p:nvPr>
        </p:nvSpPr>
        <p:spPr bwMode="gray"/>
        <p:txBody>
          <a:bodyPr/>
          <a:lstStyle>
            <a:lvl1pPr>
              <a:defRPr/>
            </a:lvl1pPr>
          </a:lstStyle>
          <a:p>
            <a:r>
              <a:rPr lang="en-US" noProof="0" smtClean="0"/>
              <a:t>Insert page title</a:t>
            </a:r>
            <a:endParaRPr lang="en-US" dirty="0"/>
          </a:p>
        </p:txBody>
      </p:sp>
      <p:sp>
        <p:nvSpPr>
          <p:cNvPr id="8" name="Rectangle 7"/>
          <p:cNvSpPr/>
          <p:nvPr/>
        </p:nvSpPr>
        <p:spPr bwMode="gray">
          <a:xfrm>
            <a:off x="3158084" y="5807244"/>
            <a:ext cx="2412000" cy="360517"/>
          </a:xfrm>
          <a:prstGeom prst="rect">
            <a:avLst/>
          </a:prstGeom>
          <a:solidFill>
            <a:schemeClr val="bg1"/>
          </a:solidFill>
          <a:ln w="6350" algn="ctr">
            <a:noFill/>
            <a:miter lim="800000"/>
            <a:headEnd/>
            <a:tailEnd/>
          </a:ln>
        </p:spPr>
        <p:txBody>
          <a:bodyPr lIns="0" tIns="72000" rIns="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b="0" i="0" u="none" strike="noStrike" kern="0" cap="none" spc="0" normalizeH="0" baseline="0" noProof="0" dirty="0" smtClean="0">
                <a:ln>
                  <a:noFill/>
                </a:ln>
                <a:solidFill>
                  <a:schemeClr val="tx1"/>
                </a:solidFill>
                <a:effectLst/>
                <a:uLnTx/>
                <a:uFillTx/>
                <a:ea typeface="Arial Unicode MS" pitchFamily="34" charset="-128"/>
                <a:cs typeface="Arial Unicode MS" pitchFamily="34" charset="-128"/>
              </a:rPr>
              <a:t>Planned Innovations</a:t>
            </a:r>
          </a:p>
        </p:txBody>
      </p:sp>
      <p:cxnSp>
        <p:nvCxnSpPr>
          <p:cNvPr id="9" name="Straight Connector 8"/>
          <p:cNvCxnSpPr/>
          <p:nvPr/>
        </p:nvCxnSpPr>
        <p:spPr bwMode="gray">
          <a:xfrm>
            <a:off x="3158084" y="5743131"/>
            <a:ext cx="2412000" cy="0"/>
          </a:xfrm>
          <a:prstGeom prst="line">
            <a:avLst/>
          </a:prstGeom>
          <a:ln w="12700">
            <a:solidFill>
              <a:srgbClr val="B2B2B2"/>
            </a:solidFill>
          </a:ln>
          <a:effectLst/>
        </p:spPr>
        <p:style>
          <a:lnRef idx="1">
            <a:schemeClr val="accent1"/>
          </a:lnRef>
          <a:fillRef idx="0">
            <a:schemeClr val="accent1"/>
          </a:fillRef>
          <a:effectRef idx="0">
            <a:schemeClr val="accent1"/>
          </a:effectRef>
          <a:fontRef idx="minor">
            <a:schemeClr val="tx1"/>
          </a:fontRef>
        </p:style>
      </p:cxnSp>
      <p:sp>
        <p:nvSpPr>
          <p:cNvPr id="11" name="Rectangle 10"/>
          <p:cNvSpPr/>
          <p:nvPr/>
        </p:nvSpPr>
        <p:spPr bwMode="gray">
          <a:xfrm>
            <a:off x="5992168" y="5807244"/>
            <a:ext cx="2412000" cy="360517"/>
          </a:xfrm>
          <a:prstGeom prst="rect">
            <a:avLst/>
          </a:prstGeom>
          <a:solidFill>
            <a:schemeClr val="bg1"/>
          </a:solidFill>
          <a:ln w="6350" algn="ctr">
            <a:noFill/>
            <a:miter lim="800000"/>
            <a:headEnd/>
            <a:tailEnd/>
          </a:ln>
        </p:spPr>
        <p:txBody>
          <a:bodyPr lIns="0" tIns="72000" rIns="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b="0" i="0" u="none" strike="noStrike" kern="0" cap="none" spc="0" normalizeH="0" baseline="0" noProof="0" dirty="0" smtClean="0">
                <a:ln>
                  <a:noFill/>
                </a:ln>
                <a:solidFill>
                  <a:schemeClr val="tx1"/>
                </a:solidFill>
                <a:effectLst/>
                <a:uLnTx/>
                <a:uFillTx/>
                <a:ea typeface="Arial Unicode MS" pitchFamily="34" charset="-128"/>
                <a:cs typeface="Arial Unicode MS" pitchFamily="34" charset="-128"/>
              </a:rPr>
              <a:t>Future Direction</a:t>
            </a:r>
          </a:p>
        </p:txBody>
      </p:sp>
      <p:cxnSp>
        <p:nvCxnSpPr>
          <p:cNvPr id="12" name="Straight Connector 11"/>
          <p:cNvCxnSpPr/>
          <p:nvPr/>
        </p:nvCxnSpPr>
        <p:spPr bwMode="gray">
          <a:xfrm>
            <a:off x="5992168" y="5743131"/>
            <a:ext cx="2412000" cy="0"/>
          </a:xfrm>
          <a:prstGeom prst="line">
            <a:avLst/>
          </a:prstGeom>
          <a:ln w="12700">
            <a:solidFill>
              <a:srgbClr val="B2B2B2"/>
            </a:solidFill>
          </a:ln>
          <a:effectLst/>
        </p:spPr>
        <p:style>
          <a:lnRef idx="1">
            <a:schemeClr val="accent1"/>
          </a:lnRef>
          <a:fillRef idx="0">
            <a:schemeClr val="accent1"/>
          </a:fillRef>
          <a:effectRef idx="0">
            <a:schemeClr val="accent1"/>
          </a:effectRef>
          <a:fontRef idx="minor">
            <a:schemeClr val="tx1"/>
          </a:fontRef>
        </p:style>
      </p:cxnSp>
      <p:sp>
        <p:nvSpPr>
          <p:cNvPr id="15" name="Rectangle 14"/>
          <p:cNvSpPr/>
          <p:nvPr userDrawn="1"/>
        </p:nvSpPr>
        <p:spPr bwMode="gray">
          <a:xfrm>
            <a:off x="328613" y="5807244"/>
            <a:ext cx="2412000" cy="360517"/>
          </a:xfrm>
          <a:prstGeom prst="rect">
            <a:avLst/>
          </a:prstGeom>
          <a:solidFill>
            <a:schemeClr val="bg1"/>
          </a:solidFill>
          <a:ln w="6350" algn="ctr">
            <a:noFill/>
            <a:miter lim="800000"/>
            <a:headEnd/>
            <a:tailEnd/>
          </a:ln>
        </p:spPr>
        <p:txBody>
          <a:bodyPr lIns="0" tIns="72000" rIns="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b="0" i="0" u="none" strike="noStrike" kern="0" cap="none" spc="0" normalizeH="0" baseline="0" noProof="0" dirty="0" smtClean="0">
                <a:ln>
                  <a:noFill/>
                </a:ln>
                <a:solidFill>
                  <a:schemeClr val="tx1"/>
                </a:solidFill>
                <a:effectLst/>
                <a:uLnTx/>
                <a:uFillTx/>
                <a:ea typeface="Arial Unicode MS" pitchFamily="34" charset="-128"/>
                <a:cs typeface="Arial Unicode MS" pitchFamily="34" charset="-128"/>
              </a:rPr>
              <a:t>Today</a:t>
            </a:r>
          </a:p>
        </p:txBody>
      </p:sp>
      <p:cxnSp>
        <p:nvCxnSpPr>
          <p:cNvPr id="16" name="Straight Connector 15"/>
          <p:cNvCxnSpPr/>
          <p:nvPr userDrawn="1"/>
        </p:nvCxnSpPr>
        <p:spPr bwMode="gray">
          <a:xfrm>
            <a:off x="328613" y="5743131"/>
            <a:ext cx="2412000" cy="0"/>
          </a:xfrm>
          <a:prstGeom prst="line">
            <a:avLst/>
          </a:prstGeom>
          <a:ln w="12700">
            <a:solidFill>
              <a:srgbClr val="B2B2B2"/>
            </a:solidFill>
          </a:ln>
          <a:effectLst/>
        </p:spPr>
        <p:style>
          <a:lnRef idx="1">
            <a:schemeClr val="accent1"/>
          </a:lnRef>
          <a:fillRef idx="0">
            <a:schemeClr val="accent1"/>
          </a:fillRef>
          <a:effectRef idx="0">
            <a:schemeClr val="accent1"/>
          </a:effectRef>
          <a:fontRef idx="minor">
            <a:schemeClr val="tx1"/>
          </a:fontRef>
        </p:style>
      </p:cxnSp>
      <p:sp>
        <p:nvSpPr>
          <p:cNvPr id="25" name="Text Placeholder 3"/>
          <p:cNvSpPr>
            <a:spLocks noGrp="1"/>
          </p:cNvSpPr>
          <p:nvPr>
            <p:ph type="body" sz="quarter" idx="11" hasCustomPrompt="1"/>
          </p:nvPr>
        </p:nvSpPr>
        <p:spPr>
          <a:xfrm>
            <a:off x="324000" y="1690688"/>
            <a:ext cx="2412000" cy="3851696"/>
          </a:xfrm>
        </p:spPr>
        <p:txBody>
          <a:bodyPr rIns="36000"/>
          <a:lstStyle>
            <a:lvl1pPr>
              <a:spcBef>
                <a:spcPts val="1200"/>
              </a:spcBef>
              <a:spcAft>
                <a:spcPts val="400"/>
              </a:spcAft>
              <a:defRPr sz="1400" b="0"/>
            </a:lvl1pPr>
            <a:lvl2pPr marL="270000" indent="-180000">
              <a:spcBef>
                <a:spcPts val="0"/>
              </a:spcBef>
              <a:spcAft>
                <a:spcPts val="100"/>
              </a:spcAft>
              <a:buSzPct val="100000"/>
              <a:buFont typeface="Wingdings" pitchFamily="2" charset="2"/>
              <a:buChar char=""/>
              <a:defRPr sz="1200"/>
            </a:lvl2pPr>
            <a:lvl3pPr marL="450000">
              <a:spcBef>
                <a:spcPts val="400"/>
              </a:spcBef>
              <a:buClr>
                <a:schemeClr val="accent2"/>
              </a:buClr>
              <a:buFont typeface="Arial" pitchFamily="34" charset="0"/>
              <a:buChar char="–"/>
              <a:defRPr sz="1200"/>
            </a:lvl3pPr>
            <a:lvl4pPr>
              <a:defRPr sz="1200"/>
            </a:lvl4pPr>
            <a:lvl5pPr>
              <a:defRPr sz="1200"/>
            </a:lvl5pPr>
          </a:lstStyle>
          <a:p>
            <a:pPr lvl="0"/>
            <a:r>
              <a:rPr lang="en-US" noProof="0" dirty="0" smtClean="0"/>
              <a:t>First level</a:t>
            </a:r>
          </a:p>
          <a:p>
            <a:pPr lvl="1"/>
            <a:r>
              <a:rPr lang="en-US" dirty="0" smtClean="0"/>
              <a:t>Second level</a:t>
            </a:r>
          </a:p>
          <a:p>
            <a:pPr lvl="2"/>
            <a:r>
              <a:rPr lang="en-US" dirty="0" smtClean="0"/>
              <a:t>Third level</a:t>
            </a:r>
          </a:p>
        </p:txBody>
      </p:sp>
      <p:sp>
        <p:nvSpPr>
          <p:cNvPr id="27" name="Text Placeholder 3"/>
          <p:cNvSpPr>
            <a:spLocks noGrp="1"/>
          </p:cNvSpPr>
          <p:nvPr>
            <p:ph type="body" sz="quarter" idx="12" hasCustomPrompt="1"/>
          </p:nvPr>
        </p:nvSpPr>
        <p:spPr>
          <a:xfrm>
            <a:off x="3158084" y="1690688"/>
            <a:ext cx="2412000" cy="3851696"/>
          </a:xfrm>
        </p:spPr>
        <p:txBody>
          <a:bodyPr lIns="36000" rIns="36000"/>
          <a:lstStyle>
            <a:lvl1pPr>
              <a:spcBef>
                <a:spcPts val="1200"/>
              </a:spcBef>
              <a:spcAft>
                <a:spcPts val="400"/>
              </a:spcAft>
              <a:defRPr sz="1400" b="0"/>
            </a:lvl1pPr>
            <a:lvl2pPr marL="270000" indent="-180000">
              <a:spcBef>
                <a:spcPts val="0"/>
              </a:spcBef>
              <a:spcAft>
                <a:spcPts val="100"/>
              </a:spcAft>
              <a:buSzPct val="100000"/>
              <a:buFont typeface="Wingdings" pitchFamily="2" charset="2"/>
              <a:buChar char=""/>
              <a:defRPr sz="1200"/>
            </a:lvl2pPr>
            <a:lvl3pPr marL="450000">
              <a:spcBef>
                <a:spcPts val="400"/>
              </a:spcBef>
              <a:buClr>
                <a:schemeClr val="accent2"/>
              </a:buClr>
              <a:buFont typeface="Arial" pitchFamily="34" charset="0"/>
              <a:buChar char="–"/>
              <a:defRPr sz="1200"/>
            </a:lvl3pPr>
            <a:lvl4pPr>
              <a:defRPr sz="1200"/>
            </a:lvl4pPr>
            <a:lvl5pPr>
              <a:defRPr sz="1200"/>
            </a:lvl5pPr>
          </a:lstStyle>
          <a:p>
            <a:pPr lvl="0"/>
            <a:r>
              <a:rPr lang="en-US" noProof="0" dirty="0" smtClean="0"/>
              <a:t>First level</a:t>
            </a:r>
          </a:p>
          <a:p>
            <a:pPr lvl="1"/>
            <a:r>
              <a:rPr lang="en-US" dirty="0" smtClean="0"/>
              <a:t>Second level</a:t>
            </a:r>
          </a:p>
          <a:p>
            <a:pPr lvl="2"/>
            <a:r>
              <a:rPr lang="en-US" dirty="0" smtClean="0"/>
              <a:t>Third level</a:t>
            </a:r>
          </a:p>
        </p:txBody>
      </p:sp>
      <p:sp>
        <p:nvSpPr>
          <p:cNvPr id="28" name="Text Placeholder 3"/>
          <p:cNvSpPr>
            <a:spLocks noGrp="1"/>
          </p:cNvSpPr>
          <p:nvPr>
            <p:ph type="body" sz="quarter" idx="13" hasCustomPrompt="1"/>
          </p:nvPr>
        </p:nvSpPr>
        <p:spPr>
          <a:xfrm>
            <a:off x="5992168" y="1690688"/>
            <a:ext cx="2412000" cy="3851696"/>
          </a:xfrm>
        </p:spPr>
        <p:txBody>
          <a:bodyPr lIns="36000" rIns="36000"/>
          <a:lstStyle>
            <a:lvl1pPr>
              <a:spcBef>
                <a:spcPts val="1200"/>
              </a:spcBef>
              <a:spcAft>
                <a:spcPts val="400"/>
              </a:spcAft>
              <a:defRPr sz="1400" b="0"/>
            </a:lvl1pPr>
            <a:lvl2pPr marL="270000" indent="-180000">
              <a:spcBef>
                <a:spcPts val="0"/>
              </a:spcBef>
              <a:spcAft>
                <a:spcPts val="100"/>
              </a:spcAft>
              <a:buSzPct val="100000"/>
              <a:buFont typeface="Wingdings" pitchFamily="2" charset="2"/>
              <a:buChar char=""/>
              <a:defRPr sz="1200"/>
            </a:lvl2pPr>
            <a:lvl3pPr marL="450000">
              <a:spcBef>
                <a:spcPts val="400"/>
              </a:spcBef>
              <a:buClr>
                <a:schemeClr val="accent2"/>
              </a:buClr>
              <a:buFont typeface="Arial" pitchFamily="34" charset="0"/>
              <a:buChar char="–"/>
              <a:defRPr sz="1200"/>
            </a:lvl3pPr>
            <a:lvl4pPr>
              <a:defRPr sz="1200"/>
            </a:lvl4pPr>
            <a:lvl5pPr>
              <a:defRPr sz="1200"/>
            </a:lvl5pPr>
          </a:lstStyle>
          <a:p>
            <a:pPr lvl="0"/>
            <a:r>
              <a:rPr lang="en-US" noProof="0" dirty="0" smtClean="0"/>
              <a:t>First level</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554731271"/>
      </p:ext>
    </p:extLst>
  </p:cSld>
  <p:clrMapOvr>
    <a:masterClrMapping/>
  </p:clrMapOvr>
  <p:transition spd="med"/>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userDrawn="1">
  <p:cSld name="3_Titel u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6" y="1690689"/>
            <a:ext cx="8494713" cy="4391027"/>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605210508"/>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userDrawn="1">
  <p:cSld name="3_Roadmap - with textbox">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5" name="Content Placeholder 5"/>
          <p:cNvSpPr>
            <a:spLocks noGrp="1"/>
          </p:cNvSpPr>
          <p:nvPr>
            <p:ph sz="quarter" idx="11" hasCustomPrompt="1"/>
          </p:nvPr>
        </p:nvSpPr>
        <p:spPr>
          <a:xfrm>
            <a:off x="0" y="6086475"/>
            <a:ext cx="9144000" cy="252000"/>
          </a:xfrm>
          <a:solidFill>
            <a:schemeClr val="accent1"/>
          </a:solidFill>
          <a:ln w="9525">
            <a:noFill/>
            <a:round/>
            <a:headEnd/>
            <a:tailEnd/>
          </a:ln>
        </p:spPr>
        <p:txBody>
          <a:bodyPr vert="horz" lIns="0" tIns="0" rIns="0" bIns="0" rtlCol="0" anchor="ctr" anchorCtr="0">
            <a:noAutofit/>
          </a:bodyPr>
          <a:lstStyle>
            <a:lvl1pPr marL="0" algn="ctr" defTabSz="914400" rtl="0" eaLnBrk="1" latinLnBrk="0" hangingPunct="1">
              <a:defRPr lang="en-US" sz="1200" b="1" kern="1200" baseline="0" noProof="0" dirty="0" smtClean="0">
                <a:solidFill>
                  <a:schemeClr val="tx1"/>
                </a:solidFill>
                <a:latin typeface="Arial"/>
                <a:ea typeface="+mn-ea"/>
                <a:cs typeface="+mn-cs"/>
              </a:defRPr>
            </a:lvl1pPr>
            <a:lvl2pPr algn="ctr">
              <a:defRPr/>
            </a:lvl2pPr>
            <a:lvl3pPr algn="ctr">
              <a:defRPr/>
            </a:lvl3pPr>
            <a:lvl4pPr algn="ctr">
              <a:defRPr/>
            </a:lvl4pPr>
            <a:lvl5pPr algn="ctr">
              <a:buNone/>
              <a:defRPr/>
            </a:lvl5pPr>
          </a:lstStyle>
          <a:p>
            <a:pPr marL="0" marR="0" lvl="0" indent="0" algn="ctr" defTabSz="914400" rtl="0" eaLnBrk="1" fontAlgn="base" latinLnBrk="0" hangingPunct="1">
              <a:lnSpc>
                <a:spcPct val="100000"/>
              </a:lnSpc>
              <a:spcBef>
                <a:spcPts val="1620"/>
              </a:spcBef>
              <a:spcAft>
                <a:spcPct val="0"/>
              </a:spcAft>
              <a:buClr>
                <a:schemeClr val="accent1"/>
              </a:buClr>
              <a:buSzPct val="80000"/>
              <a:buFontTx/>
              <a:buNone/>
              <a:tabLst/>
            </a:pPr>
            <a:r>
              <a:rPr lang="en-US" dirty="0" smtClean="0"/>
              <a:t>Add Today / Planned Innovations or Future Direction (UPPER CASE)</a:t>
            </a:r>
          </a:p>
        </p:txBody>
      </p:sp>
      <p:sp>
        <p:nvSpPr>
          <p:cNvPr id="7" name="Text Placeholder 3"/>
          <p:cNvSpPr>
            <a:spLocks noGrp="1"/>
          </p:cNvSpPr>
          <p:nvPr>
            <p:ph type="body" sz="quarter" idx="12" hasCustomPrompt="1"/>
          </p:nvPr>
        </p:nvSpPr>
        <p:spPr>
          <a:xfrm>
            <a:off x="324006" y="1690687"/>
            <a:ext cx="8494713" cy="756000"/>
          </a:xfrm>
        </p:spPr>
        <p:txBody>
          <a:bodyPr/>
          <a:lstStyle>
            <a:lvl1pPr>
              <a:defRPr sz="1400" b="0"/>
            </a:lvl1pPr>
            <a:lvl2pPr marL="180975" indent="-90488">
              <a:spcBef>
                <a:spcPts val="200"/>
              </a:spcBef>
              <a:buSzPct val="100000"/>
              <a:buFont typeface="Wingdings" pitchFamily="2" charset="2"/>
              <a:buChar char=""/>
              <a:defRPr sz="1200"/>
            </a:lvl2pPr>
          </a:lstStyle>
          <a:p>
            <a:pPr lvl="0"/>
            <a:r>
              <a:rPr lang="en-US" noProof="0" dirty="0" smtClean="0"/>
              <a:t>Click to add text</a:t>
            </a:r>
          </a:p>
          <a:p>
            <a:pPr lvl="1"/>
            <a:r>
              <a:rPr lang="en-US" dirty="0" smtClean="0"/>
              <a:t>Second level</a:t>
            </a:r>
          </a:p>
        </p:txBody>
      </p:sp>
    </p:spTree>
  </p:cSld>
  <p:clrMapOvr>
    <a:masterClrMapping/>
  </p:clrMapOvr>
  <p:transition spd="med"/>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userDrawn="1">
  <p:cSld name="4_Overview: Key Themes, Capabilities, and Innovations">
    <p:spTree>
      <p:nvGrpSpPr>
        <p:cNvPr id="1" name=""/>
        <p:cNvGrpSpPr/>
        <p:nvPr/>
      </p:nvGrpSpPr>
      <p:grpSpPr>
        <a:xfrm>
          <a:off x="0" y="0"/>
          <a:ext cx="0" cy="0"/>
          <a:chOff x="0" y="0"/>
          <a:chExt cx="0" cy="0"/>
        </a:xfrm>
      </p:grpSpPr>
      <p:sp>
        <p:nvSpPr>
          <p:cNvPr id="17" name="Freeform 16"/>
          <p:cNvSpPr/>
          <p:nvPr userDrawn="1"/>
        </p:nvSpPr>
        <p:spPr>
          <a:xfrm flipV="1">
            <a:off x="8444209" y="1690691"/>
            <a:ext cx="357671" cy="3889015"/>
          </a:xfrm>
          <a:custGeom>
            <a:avLst/>
            <a:gdLst>
              <a:gd name="connsiteX0" fmla="*/ 0 w 3108960"/>
              <a:gd name="connsiteY0" fmla="*/ 0 h 2838298"/>
              <a:gd name="connsiteX1" fmla="*/ 2611526 w 3108960"/>
              <a:gd name="connsiteY1" fmla="*/ 0 h 2838298"/>
              <a:gd name="connsiteX2" fmla="*/ 3108960 w 3108960"/>
              <a:gd name="connsiteY2" fmla="*/ 1419149 h 2838298"/>
              <a:gd name="connsiteX3" fmla="*/ 2626157 w 3108960"/>
              <a:gd name="connsiteY3" fmla="*/ 2838298 h 2838298"/>
              <a:gd name="connsiteX4" fmla="*/ 0 w 3108960"/>
              <a:gd name="connsiteY4" fmla="*/ 2838298 h 2838298"/>
              <a:gd name="connsiteX5" fmla="*/ 0 w 3108960"/>
              <a:gd name="connsiteY5" fmla="*/ 2838298 h 2838298"/>
              <a:gd name="connsiteX0" fmla="*/ 0 w 3108960"/>
              <a:gd name="connsiteY0" fmla="*/ 0 h 2838298"/>
              <a:gd name="connsiteX1" fmla="*/ 2611526 w 3108960"/>
              <a:gd name="connsiteY1" fmla="*/ 0 h 2838298"/>
              <a:gd name="connsiteX2" fmla="*/ 3108960 w 3108960"/>
              <a:gd name="connsiteY2" fmla="*/ 1419149 h 2838298"/>
              <a:gd name="connsiteX3" fmla="*/ 2626157 w 3108960"/>
              <a:gd name="connsiteY3" fmla="*/ 2838298 h 2838298"/>
              <a:gd name="connsiteX4" fmla="*/ 0 w 3108960"/>
              <a:gd name="connsiteY4" fmla="*/ 2838298 h 2838298"/>
              <a:gd name="connsiteX0" fmla="*/ 2611526 w 3108960"/>
              <a:gd name="connsiteY0" fmla="*/ 0 h 2838298"/>
              <a:gd name="connsiteX1" fmla="*/ 3108960 w 3108960"/>
              <a:gd name="connsiteY1" fmla="*/ 1419149 h 2838298"/>
              <a:gd name="connsiteX2" fmla="*/ 2626157 w 3108960"/>
              <a:gd name="connsiteY2" fmla="*/ 2838298 h 2838298"/>
              <a:gd name="connsiteX3" fmla="*/ 0 w 3108960"/>
              <a:gd name="connsiteY3" fmla="*/ 2838298 h 2838298"/>
              <a:gd name="connsiteX0" fmla="*/ 2611526 w 3108960"/>
              <a:gd name="connsiteY0" fmla="*/ 0 h 2838298"/>
              <a:gd name="connsiteX1" fmla="*/ 3108960 w 3108960"/>
              <a:gd name="connsiteY1" fmla="*/ 1419149 h 2838298"/>
              <a:gd name="connsiteX2" fmla="*/ 2874391 w 3108960"/>
              <a:gd name="connsiteY2" fmla="*/ 2833912 h 2838298"/>
              <a:gd name="connsiteX3" fmla="*/ 0 w 3108960"/>
              <a:gd name="connsiteY3" fmla="*/ 2838298 h 2838298"/>
              <a:gd name="connsiteX0" fmla="*/ 2874391 w 3108960"/>
              <a:gd name="connsiteY0" fmla="*/ 0 h 2857348"/>
              <a:gd name="connsiteX1" fmla="*/ 3108960 w 3108960"/>
              <a:gd name="connsiteY1" fmla="*/ 1438199 h 2857348"/>
              <a:gd name="connsiteX2" fmla="*/ 2874391 w 3108960"/>
              <a:gd name="connsiteY2" fmla="*/ 2852962 h 2857348"/>
              <a:gd name="connsiteX3" fmla="*/ 0 w 3108960"/>
              <a:gd name="connsiteY3" fmla="*/ 2857348 h 2857348"/>
              <a:gd name="connsiteX0" fmla="*/ 2874391 w 3108960"/>
              <a:gd name="connsiteY0" fmla="*/ 0 h 2857348"/>
              <a:gd name="connsiteX1" fmla="*/ 3108960 w 3108960"/>
              <a:gd name="connsiteY1" fmla="*/ 1438199 h 2857348"/>
              <a:gd name="connsiteX2" fmla="*/ 2789589 w 3108960"/>
              <a:gd name="connsiteY2" fmla="*/ 2852962 h 2857348"/>
              <a:gd name="connsiteX3" fmla="*/ 0 w 3108960"/>
              <a:gd name="connsiteY3" fmla="*/ 2857348 h 2857348"/>
              <a:gd name="connsiteX0" fmla="*/ 2874391 w 3108960"/>
              <a:gd name="connsiteY0" fmla="*/ 6125 h 2863473"/>
              <a:gd name="connsiteX1" fmla="*/ 2789589 w 3108960"/>
              <a:gd name="connsiteY1" fmla="*/ 0 h 2863473"/>
              <a:gd name="connsiteX2" fmla="*/ 3108960 w 3108960"/>
              <a:gd name="connsiteY2" fmla="*/ 1444324 h 2863473"/>
              <a:gd name="connsiteX3" fmla="*/ 2789589 w 3108960"/>
              <a:gd name="connsiteY3" fmla="*/ 2859087 h 2863473"/>
              <a:gd name="connsiteX4" fmla="*/ 0 w 3108960"/>
              <a:gd name="connsiteY4" fmla="*/ 2863473 h 2863473"/>
              <a:gd name="connsiteX0" fmla="*/ 2789589 w 3108960"/>
              <a:gd name="connsiteY0" fmla="*/ 0 h 2863473"/>
              <a:gd name="connsiteX1" fmla="*/ 3108960 w 3108960"/>
              <a:gd name="connsiteY1" fmla="*/ 1444324 h 2863473"/>
              <a:gd name="connsiteX2" fmla="*/ 2789589 w 3108960"/>
              <a:gd name="connsiteY2" fmla="*/ 2859087 h 2863473"/>
              <a:gd name="connsiteX3" fmla="*/ 0 w 3108960"/>
              <a:gd name="connsiteY3" fmla="*/ 2863473 h 2863473"/>
              <a:gd name="connsiteX0" fmla="*/ 2789589 w 3108960"/>
              <a:gd name="connsiteY0" fmla="*/ 0 h 2863473"/>
              <a:gd name="connsiteX1" fmla="*/ 3108960 w 3108960"/>
              <a:gd name="connsiteY1" fmla="*/ 1444324 h 2863473"/>
              <a:gd name="connsiteX2" fmla="*/ 2954966 w 3108960"/>
              <a:gd name="connsiteY2" fmla="*/ 2855185 h 2863473"/>
              <a:gd name="connsiteX3" fmla="*/ 0 w 3108960"/>
              <a:gd name="connsiteY3" fmla="*/ 2863473 h 2863473"/>
              <a:gd name="connsiteX0" fmla="*/ 2789589 w 3108960"/>
              <a:gd name="connsiteY0" fmla="*/ 0 h 2863473"/>
              <a:gd name="connsiteX1" fmla="*/ 2954966 w 3108960"/>
              <a:gd name="connsiteY1" fmla="*/ 0 h 2863473"/>
              <a:gd name="connsiteX2" fmla="*/ 3108960 w 3108960"/>
              <a:gd name="connsiteY2" fmla="*/ 1444324 h 2863473"/>
              <a:gd name="connsiteX3" fmla="*/ 2954966 w 3108960"/>
              <a:gd name="connsiteY3" fmla="*/ 2855185 h 2863473"/>
              <a:gd name="connsiteX4" fmla="*/ 0 w 3108960"/>
              <a:gd name="connsiteY4" fmla="*/ 2863473 h 2863473"/>
              <a:gd name="connsiteX0" fmla="*/ 2954966 w 3108960"/>
              <a:gd name="connsiteY0" fmla="*/ 0 h 2863473"/>
              <a:gd name="connsiteX1" fmla="*/ 3108960 w 3108960"/>
              <a:gd name="connsiteY1" fmla="*/ 1444324 h 2863473"/>
              <a:gd name="connsiteX2" fmla="*/ 2954966 w 3108960"/>
              <a:gd name="connsiteY2" fmla="*/ 2855185 h 2863473"/>
              <a:gd name="connsiteX3" fmla="*/ 0 w 3108960"/>
              <a:gd name="connsiteY3" fmla="*/ 2863473 h 2863473"/>
              <a:gd name="connsiteX0" fmla="*/ 2954966 w 3108960"/>
              <a:gd name="connsiteY0" fmla="*/ 0 h 2863473"/>
              <a:gd name="connsiteX1" fmla="*/ 2973328 w 3108960"/>
              <a:gd name="connsiteY1" fmla="*/ 134408 h 2863473"/>
              <a:gd name="connsiteX2" fmla="*/ 3108960 w 3108960"/>
              <a:gd name="connsiteY2" fmla="*/ 1444324 h 2863473"/>
              <a:gd name="connsiteX3" fmla="*/ 2954966 w 3108960"/>
              <a:gd name="connsiteY3" fmla="*/ 2855185 h 2863473"/>
              <a:gd name="connsiteX4" fmla="*/ 0 w 3108960"/>
              <a:gd name="connsiteY4" fmla="*/ 2863473 h 2863473"/>
              <a:gd name="connsiteX0" fmla="*/ 2973328 w 3108960"/>
              <a:gd name="connsiteY0" fmla="*/ 0 h 2729065"/>
              <a:gd name="connsiteX1" fmla="*/ 3108960 w 3108960"/>
              <a:gd name="connsiteY1" fmla="*/ 1309916 h 2729065"/>
              <a:gd name="connsiteX2" fmla="*/ 2954966 w 3108960"/>
              <a:gd name="connsiteY2" fmla="*/ 2720777 h 2729065"/>
              <a:gd name="connsiteX3" fmla="*/ 0 w 3108960"/>
              <a:gd name="connsiteY3" fmla="*/ 2729065 h 2729065"/>
              <a:gd name="connsiteX0" fmla="*/ 18362 w 153994"/>
              <a:gd name="connsiteY0" fmla="*/ 0 h 2720777"/>
              <a:gd name="connsiteX1" fmla="*/ 153994 w 153994"/>
              <a:gd name="connsiteY1" fmla="*/ 1309916 h 2720777"/>
              <a:gd name="connsiteX2" fmla="*/ 0 w 153994"/>
              <a:gd name="connsiteY2" fmla="*/ 2720777 h 2720777"/>
              <a:gd name="connsiteX0" fmla="*/ 18362 w 152058"/>
              <a:gd name="connsiteY0" fmla="*/ 0 h 2720777"/>
              <a:gd name="connsiteX1" fmla="*/ 152058 w 152058"/>
              <a:gd name="connsiteY1" fmla="*/ 1359842 h 2720777"/>
              <a:gd name="connsiteX2" fmla="*/ 0 w 152058"/>
              <a:gd name="connsiteY2" fmla="*/ 2720777 h 2720777"/>
            </a:gdLst>
            <a:ahLst/>
            <a:cxnLst>
              <a:cxn ang="0">
                <a:pos x="connsiteX0" y="connsiteY0"/>
              </a:cxn>
              <a:cxn ang="0">
                <a:pos x="connsiteX1" y="connsiteY1"/>
              </a:cxn>
              <a:cxn ang="0">
                <a:pos x="connsiteX2" y="connsiteY2"/>
              </a:cxn>
            </a:cxnLst>
            <a:rect l="l" t="t" r="r" b="b"/>
            <a:pathLst>
              <a:path w="152058" h="2720777">
                <a:moveTo>
                  <a:pt x="18362" y="0"/>
                </a:moveTo>
                <a:lnTo>
                  <a:pt x="152058" y="1359842"/>
                </a:lnTo>
                <a:lnTo>
                  <a:pt x="0" y="2720777"/>
                </a:lnTo>
              </a:path>
            </a:pathLst>
          </a:custGeom>
          <a:ln w="57150">
            <a:solidFill>
              <a:schemeClr val="accent2">
                <a:lumMod val="40000"/>
                <a:lumOff val="60000"/>
              </a:schemeClr>
            </a:solidFill>
          </a:ln>
          <a:effectLst/>
        </p:spPr>
        <p:style>
          <a:lnRef idx="1">
            <a:schemeClr val="accent1"/>
          </a:lnRef>
          <a:fillRef idx="0">
            <a:schemeClr val="accent1"/>
          </a:fillRef>
          <a:effectRef idx="0">
            <a:schemeClr val="accent1"/>
          </a:effectRef>
          <a:fontRef idx="minor">
            <a:schemeClr val="tx1"/>
          </a:fontRef>
        </p:style>
        <p:txBody>
          <a:bodyPr rtlCol="0" anchor="ctr"/>
          <a:lstStyle/>
          <a:p>
            <a:pPr marL="0" algn="ctr" defTabSz="914400" rtl="0" eaLnBrk="1" latinLnBrk="0" hangingPunct="1"/>
            <a:endParaRPr lang="en-US" sz="1800" kern="1200" dirty="0">
              <a:solidFill>
                <a:schemeClr val="tx1"/>
              </a:solidFill>
              <a:latin typeface="+mn-lt"/>
              <a:ea typeface="+mn-ea"/>
              <a:cs typeface="+mn-cs"/>
            </a:endParaRPr>
          </a:p>
        </p:txBody>
      </p:sp>
      <p:sp>
        <p:nvSpPr>
          <p:cNvPr id="19" name="Freeform 18"/>
          <p:cNvSpPr/>
          <p:nvPr userDrawn="1"/>
        </p:nvSpPr>
        <p:spPr>
          <a:xfrm flipV="1">
            <a:off x="5598518" y="1690691"/>
            <a:ext cx="357671" cy="3889015"/>
          </a:xfrm>
          <a:custGeom>
            <a:avLst/>
            <a:gdLst>
              <a:gd name="connsiteX0" fmla="*/ 0 w 3108960"/>
              <a:gd name="connsiteY0" fmla="*/ 0 h 2838298"/>
              <a:gd name="connsiteX1" fmla="*/ 2611526 w 3108960"/>
              <a:gd name="connsiteY1" fmla="*/ 0 h 2838298"/>
              <a:gd name="connsiteX2" fmla="*/ 3108960 w 3108960"/>
              <a:gd name="connsiteY2" fmla="*/ 1419149 h 2838298"/>
              <a:gd name="connsiteX3" fmla="*/ 2626157 w 3108960"/>
              <a:gd name="connsiteY3" fmla="*/ 2838298 h 2838298"/>
              <a:gd name="connsiteX4" fmla="*/ 0 w 3108960"/>
              <a:gd name="connsiteY4" fmla="*/ 2838298 h 2838298"/>
              <a:gd name="connsiteX5" fmla="*/ 0 w 3108960"/>
              <a:gd name="connsiteY5" fmla="*/ 2838298 h 2838298"/>
              <a:gd name="connsiteX0" fmla="*/ 0 w 3108960"/>
              <a:gd name="connsiteY0" fmla="*/ 0 h 2838298"/>
              <a:gd name="connsiteX1" fmla="*/ 2611526 w 3108960"/>
              <a:gd name="connsiteY1" fmla="*/ 0 h 2838298"/>
              <a:gd name="connsiteX2" fmla="*/ 3108960 w 3108960"/>
              <a:gd name="connsiteY2" fmla="*/ 1419149 h 2838298"/>
              <a:gd name="connsiteX3" fmla="*/ 2626157 w 3108960"/>
              <a:gd name="connsiteY3" fmla="*/ 2838298 h 2838298"/>
              <a:gd name="connsiteX4" fmla="*/ 0 w 3108960"/>
              <a:gd name="connsiteY4" fmla="*/ 2838298 h 2838298"/>
              <a:gd name="connsiteX0" fmla="*/ 2611526 w 3108960"/>
              <a:gd name="connsiteY0" fmla="*/ 0 h 2838298"/>
              <a:gd name="connsiteX1" fmla="*/ 3108960 w 3108960"/>
              <a:gd name="connsiteY1" fmla="*/ 1419149 h 2838298"/>
              <a:gd name="connsiteX2" fmla="*/ 2626157 w 3108960"/>
              <a:gd name="connsiteY2" fmla="*/ 2838298 h 2838298"/>
              <a:gd name="connsiteX3" fmla="*/ 0 w 3108960"/>
              <a:gd name="connsiteY3" fmla="*/ 2838298 h 2838298"/>
              <a:gd name="connsiteX0" fmla="*/ 2611526 w 3108960"/>
              <a:gd name="connsiteY0" fmla="*/ 0 h 2838298"/>
              <a:gd name="connsiteX1" fmla="*/ 3108960 w 3108960"/>
              <a:gd name="connsiteY1" fmla="*/ 1419149 h 2838298"/>
              <a:gd name="connsiteX2" fmla="*/ 2874391 w 3108960"/>
              <a:gd name="connsiteY2" fmla="*/ 2833912 h 2838298"/>
              <a:gd name="connsiteX3" fmla="*/ 0 w 3108960"/>
              <a:gd name="connsiteY3" fmla="*/ 2838298 h 2838298"/>
              <a:gd name="connsiteX0" fmla="*/ 2874391 w 3108960"/>
              <a:gd name="connsiteY0" fmla="*/ 0 h 2857348"/>
              <a:gd name="connsiteX1" fmla="*/ 3108960 w 3108960"/>
              <a:gd name="connsiteY1" fmla="*/ 1438199 h 2857348"/>
              <a:gd name="connsiteX2" fmla="*/ 2874391 w 3108960"/>
              <a:gd name="connsiteY2" fmla="*/ 2852962 h 2857348"/>
              <a:gd name="connsiteX3" fmla="*/ 0 w 3108960"/>
              <a:gd name="connsiteY3" fmla="*/ 2857348 h 2857348"/>
              <a:gd name="connsiteX0" fmla="*/ 2874391 w 3108960"/>
              <a:gd name="connsiteY0" fmla="*/ 0 h 2857348"/>
              <a:gd name="connsiteX1" fmla="*/ 3108960 w 3108960"/>
              <a:gd name="connsiteY1" fmla="*/ 1438199 h 2857348"/>
              <a:gd name="connsiteX2" fmla="*/ 2789589 w 3108960"/>
              <a:gd name="connsiteY2" fmla="*/ 2852962 h 2857348"/>
              <a:gd name="connsiteX3" fmla="*/ 0 w 3108960"/>
              <a:gd name="connsiteY3" fmla="*/ 2857348 h 2857348"/>
              <a:gd name="connsiteX0" fmla="*/ 2874391 w 3108960"/>
              <a:gd name="connsiteY0" fmla="*/ 6125 h 2863473"/>
              <a:gd name="connsiteX1" fmla="*/ 2789589 w 3108960"/>
              <a:gd name="connsiteY1" fmla="*/ 0 h 2863473"/>
              <a:gd name="connsiteX2" fmla="*/ 3108960 w 3108960"/>
              <a:gd name="connsiteY2" fmla="*/ 1444324 h 2863473"/>
              <a:gd name="connsiteX3" fmla="*/ 2789589 w 3108960"/>
              <a:gd name="connsiteY3" fmla="*/ 2859087 h 2863473"/>
              <a:gd name="connsiteX4" fmla="*/ 0 w 3108960"/>
              <a:gd name="connsiteY4" fmla="*/ 2863473 h 2863473"/>
              <a:gd name="connsiteX0" fmla="*/ 2789589 w 3108960"/>
              <a:gd name="connsiteY0" fmla="*/ 0 h 2863473"/>
              <a:gd name="connsiteX1" fmla="*/ 3108960 w 3108960"/>
              <a:gd name="connsiteY1" fmla="*/ 1444324 h 2863473"/>
              <a:gd name="connsiteX2" fmla="*/ 2789589 w 3108960"/>
              <a:gd name="connsiteY2" fmla="*/ 2859087 h 2863473"/>
              <a:gd name="connsiteX3" fmla="*/ 0 w 3108960"/>
              <a:gd name="connsiteY3" fmla="*/ 2863473 h 2863473"/>
              <a:gd name="connsiteX0" fmla="*/ 2789589 w 3108960"/>
              <a:gd name="connsiteY0" fmla="*/ 0 h 2863473"/>
              <a:gd name="connsiteX1" fmla="*/ 3108960 w 3108960"/>
              <a:gd name="connsiteY1" fmla="*/ 1444324 h 2863473"/>
              <a:gd name="connsiteX2" fmla="*/ 2954966 w 3108960"/>
              <a:gd name="connsiteY2" fmla="*/ 2855185 h 2863473"/>
              <a:gd name="connsiteX3" fmla="*/ 0 w 3108960"/>
              <a:gd name="connsiteY3" fmla="*/ 2863473 h 2863473"/>
              <a:gd name="connsiteX0" fmla="*/ 2789589 w 3108960"/>
              <a:gd name="connsiteY0" fmla="*/ 0 h 2863473"/>
              <a:gd name="connsiteX1" fmla="*/ 2954966 w 3108960"/>
              <a:gd name="connsiteY1" fmla="*/ 0 h 2863473"/>
              <a:gd name="connsiteX2" fmla="*/ 3108960 w 3108960"/>
              <a:gd name="connsiteY2" fmla="*/ 1444324 h 2863473"/>
              <a:gd name="connsiteX3" fmla="*/ 2954966 w 3108960"/>
              <a:gd name="connsiteY3" fmla="*/ 2855185 h 2863473"/>
              <a:gd name="connsiteX4" fmla="*/ 0 w 3108960"/>
              <a:gd name="connsiteY4" fmla="*/ 2863473 h 2863473"/>
              <a:gd name="connsiteX0" fmla="*/ 2954966 w 3108960"/>
              <a:gd name="connsiteY0" fmla="*/ 0 h 2863473"/>
              <a:gd name="connsiteX1" fmla="*/ 3108960 w 3108960"/>
              <a:gd name="connsiteY1" fmla="*/ 1444324 h 2863473"/>
              <a:gd name="connsiteX2" fmla="*/ 2954966 w 3108960"/>
              <a:gd name="connsiteY2" fmla="*/ 2855185 h 2863473"/>
              <a:gd name="connsiteX3" fmla="*/ 0 w 3108960"/>
              <a:gd name="connsiteY3" fmla="*/ 2863473 h 2863473"/>
              <a:gd name="connsiteX0" fmla="*/ 2954966 w 3108960"/>
              <a:gd name="connsiteY0" fmla="*/ 0 h 2863473"/>
              <a:gd name="connsiteX1" fmla="*/ 2973328 w 3108960"/>
              <a:gd name="connsiteY1" fmla="*/ 134408 h 2863473"/>
              <a:gd name="connsiteX2" fmla="*/ 3108960 w 3108960"/>
              <a:gd name="connsiteY2" fmla="*/ 1444324 h 2863473"/>
              <a:gd name="connsiteX3" fmla="*/ 2954966 w 3108960"/>
              <a:gd name="connsiteY3" fmla="*/ 2855185 h 2863473"/>
              <a:gd name="connsiteX4" fmla="*/ 0 w 3108960"/>
              <a:gd name="connsiteY4" fmla="*/ 2863473 h 2863473"/>
              <a:gd name="connsiteX0" fmla="*/ 2973328 w 3108960"/>
              <a:gd name="connsiteY0" fmla="*/ 0 h 2729065"/>
              <a:gd name="connsiteX1" fmla="*/ 3108960 w 3108960"/>
              <a:gd name="connsiteY1" fmla="*/ 1309916 h 2729065"/>
              <a:gd name="connsiteX2" fmla="*/ 2954966 w 3108960"/>
              <a:gd name="connsiteY2" fmla="*/ 2720777 h 2729065"/>
              <a:gd name="connsiteX3" fmla="*/ 0 w 3108960"/>
              <a:gd name="connsiteY3" fmla="*/ 2729065 h 2729065"/>
              <a:gd name="connsiteX0" fmla="*/ 18362 w 153994"/>
              <a:gd name="connsiteY0" fmla="*/ 0 h 2720777"/>
              <a:gd name="connsiteX1" fmla="*/ 153994 w 153994"/>
              <a:gd name="connsiteY1" fmla="*/ 1309916 h 2720777"/>
              <a:gd name="connsiteX2" fmla="*/ 0 w 153994"/>
              <a:gd name="connsiteY2" fmla="*/ 2720777 h 2720777"/>
              <a:gd name="connsiteX0" fmla="*/ 18362 w 152058"/>
              <a:gd name="connsiteY0" fmla="*/ 0 h 2720777"/>
              <a:gd name="connsiteX1" fmla="*/ 152058 w 152058"/>
              <a:gd name="connsiteY1" fmla="*/ 1359842 h 2720777"/>
              <a:gd name="connsiteX2" fmla="*/ 0 w 152058"/>
              <a:gd name="connsiteY2" fmla="*/ 2720777 h 2720777"/>
            </a:gdLst>
            <a:ahLst/>
            <a:cxnLst>
              <a:cxn ang="0">
                <a:pos x="connsiteX0" y="connsiteY0"/>
              </a:cxn>
              <a:cxn ang="0">
                <a:pos x="connsiteX1" y="connsiteY1"/>
              </a:cxn>
              <a:cxn ang="0">
                <a:pos x="connsiteX2" y="connsiteY2"/>
              </a:cxn>
            </a:cxnLst>
            <a:rect l="l" t="t" r="r" b="b"/>
            <a:pathLst>
              <a:path w="152058" h="2720777">
                <a:moveTo>
                  <a:pt x="18362" y="0"/>
                </a:moveTo>
                <a:lnTo>
                  <a:pt x="152058" y="1359842"/>
                </a:lnTo>
                <a:lnTo>
                  <a:pt x="0" y="2720777"/>
                </a:lnTo>
              </a:path>
            </a:pathLst>
          </a:custGeom>
          <a:ln w="57150">
            <a:solidFill>
              <a:schemeClr val="accent2">
                <a:lumMod val="40000"/>
                <a:lumOff val="60000"/>
              </a:schemeClr>
            </a:solidFill>
          </a:ln>
          <a:effectLst/>
        </p:spPr>
        <p:style>
          <a:lnRef idx="1">
            <a:schemeClr val="accent1"/>
          </a:lnRef>
          <a:fillRef idx="0">
            <a:schemeClr val="accent1"/>
          </a:fillRef>
          <a:effectRef idx="0">
            <a:schemeClr val="accent1"/>
          </a:effectRef>
          <a:fontRef idx="minor">
            <a:schemeClr val="tx1"/>
          </a:fontRef>
        </p:style>
        <p:txBody>
          <a:bodyPr rtlCol="0" anchor="ctr"/>
          <a:lstStyle/>
          <a:p>
            <a:pPr marL="0" algn="ctr" defTabSz="914400" rtl="0" eaLnBrk="1" latinLnBrk="0" hangingPunct="1"/>
            <a:endParaRPr lang="en-US" sz="1800" kern="1200" dirty="0">
              <a:solidFill>
                <a:schemeClr val="tx1"/>
              </a:solidFill>
              <a:latin typeface="+mn-lt"/>
              <a:ea typeface="+mn-ea"/>
              <a:cs typeface="+mn-cs"/>
            </a:endParaRPr>
          </a:p>
        </p:txBody>
      </p:sp>
      <p:sp>
        <p:nvSpPr>
          <p:cNvPr id="20" name="Freeform 19"/>
          <p:cNvSpPr/>
          <p:nvPr userDrawn="1"/>
        </p:nvSpPr>
        <p:spPr>
          <a:xfrm flipV="1">
            <a:off x="2754830" y="1690691"/>
            <a:ext cx="357671" cy="3889015"/>
          </a:xfrm>
          <a:custGeom>
            <a:avLst/>
            <a:gdLst>
              <a:gd name="connsiteX0" fmla="*/ 0 w 3108960"/>
              <a:gd name="connsiteY0" fmla="*/ 0 h 2838298"/>
              <a:gd name="connsiteX1" fmla="*/ 2611526 w 3108960"/>
              <a:gd name="connsiteY1" fmla="*/ 0 h 2838298"/>
              <a:gd name="connsiteX2" fmla="*/ 3108960 w 3108960"/>
              <a:gd name="connsiteY2" fmla="*/ 1419149 h 2838298"/>
              <a:gd name="connsiteX3" fmla="*/ 2626157 w 3108960"/>
              <a:gd name="connsiteY3" fmla="*/ 2838298 h 2838298"/>
              <a:gd name="connsiteX4" fmla="*/ 0 w 3108960"/>
              <a:gd name="connsiteY4" fmla="*/ 2838298 h 2838298"/>
              <a:gd name="connsiteX5" fmla="*/ 0 w 3108960"/>
              <a:gd name="connsiteY5" fmla="*/ 2838298 h 2838298"/>
              <a:gd name="connsiteX0" fmla="*/ 0 w 3108960"/>
              <a:gd name="connsiteY0" fmla="*/ 0 h 2838298"/>
              <a:gd name="connsiteX1" fmla="*/ 2611526 w 3108960"/>
              <a:gd name="connsiteY1" fmla="*/ 0 h 2838298"/>
              <a:gd name="connsiteX2" fmla="*/ 3108960 w 3108960"/>
              <a:gd name="connsiteY2" fmla="*/ 1419149 h 2838298"/>
              <a:gd name="connsiteX3" fmla="*/ 2626157 w 3108960"/>
              <a:gd name="connsiteY3" fmla="*/ 2838298 h 2838298"/>
              <a:gd name="connsiteX4" fmla="*/ 0 w 3108960"/>
              <a:gd name="connsiteY4" fmla="*/ 2838298 h 2838298"/>
              <a:gd name="connsiteX0" fmla="*/ 2611526 w 3108960"/>
              <a:gd name="connsiteY0" fmla="*/ 0 h 2838298"/>
              <a:gd name="connsiteX1" fmla="*/ 3108960 w 3108960"/>
              <a:gd name="connsiteY1" fmla="*/ 1419149 h 2838298"/>
              <a:gd name="connsiteX2" fmla="*/ 2626157 w 3108960"/>
              <a:gd name="connsiteY2" fmla="*/ 2838298 h 2838298"/>
              <a:gd name="connsiteX3" fmla="*/ 0 w 3108960"/>
              <a:gd name="connsiteY3" fmla="*/ 2838298 h 2838298"/>
              <a:gd name="connsiteX0" fmla="*/ 2611526 w 3108960"/>
              <a:gd name="connsiteY0" fmla="*/ 0 h 2838298"/>
              <a:gd name="connsiteX1" fmla="*/ 3108960 w 3108960"/>
              <a:gd name="connsiteY1" fmla="*/ 1419149 h 2838298"/>
              <a:gd name="connsiteX2" fmla="*/ 2874391 w 3108960"/>
              <a:gd name="connsiteY2" fmla="*/ 2833912 h 2838298"/>
              <a:gd name="connsiteX3" fmla="*/ 0 w 3108960"/>
              <a:gd name="connsiteY3" fmla="*/ 2838298 h 2838298"/>
              <a:gd name="connsiteX0" fmla="*/ 2874391 w 3108960"/>
              <a:gd name="connsiteY0" fmla="*/ 0 h 2857348"/>
              <a:gd name="connsiteX1" fmla="*/ 3108960 w 3108960"/>
              <a:gd name="connsiteY1" fmla="*/ 1438199 h 2857348"/>
              <a:gd name="connsiteX2" fmla="*/ 2874391 w 3108960"/>
              <a:gd name="connsiteY2" fmla="*/ 2852962 h 2857348"/>
              <a:gd name="connsiteX3" fmla="*/ 0 w 3108960"/>
              <a:gd name="connsiteY3" fmla="*/ 2857348 h 2857348"/>
              <a:gd name="connsiteX0" fmla="*/ 2874391 w 3108960"/>
              <a:gd name="connsiteY0" fmla="*/ 0 h 2857348"/>
              <a:gd name="connsiteX1" fmla="*/ 3108960 w 3108960"/>
              <a:gd name="connsiteY1" fmla="*/ 1438199 h 2857348"/>
              <a:gd name="connsiteX2" fmla="*/ 2789589 w 3108960"/>
              <a:gd name="connsiteY2" fmla="*/ 2852962 h 2857348"/>
              <a:gd name="connsiteX3" fmla="*/ 0 w 3108960"/>
              <a:gd name="connsiteY3" fmla="*/ 2857348 h 2857348"/>
              <a:gd name="connsiteX0" fmla="*/ 2874391 w 3108960"/>
              <a:gd name="connsiteY0" fmla="*/ 6125 h 2863473"/>
              <a:gd name="connsiteX1" fmla="*/ 2789589 w 3108960"/>
              <a:gd name="connsiteY1" fmla="*/ 0 h 2863473"/>
              <a:gd name="connsiteX2" fmla="*/ 3108960 w 3108960"/>
              <a:gd name="connsiteY2" fmla="*/ 1444324 h 2863473"/>
              <a:gd name="connsiteX3" fmla="*/ 2789589 w 3108960"/>
              <a:gd name="connsiteY3" fmla="*/ 2859087 h 2863473"/>
              <a:gd name="connsiteX4" fmla="*/ 0 w 3108960"/>
              <a:gd name="connsiteY4" fmla="*/ 2863473 h 2863473"/>
              <a:gd name="connsiteX0" fmla="*/ 2789589 w 3108960"/>
              <a:gd name="connsiteY0" fmla="*/ 0 h 2863473"/>
              <a:gd name="connsiteX1" fmla="*/ 3108960 w 3108960"/>
              <a:gd name="connsiteY1" fmla="*/ 1444324 h 2863473"/>
              <a:gd name="connsiteX2" fmla="*/ 2789589 w 3108960"/>
              <a:gd name="connsiteY2" fmla="*/ 2859087 h 2863473"/>
              <a:gd name="connsiteX3" fmla="*/ 0 w 3108960"/>
              <a:gd name="connsiteY3" fmla="*/ 2863473 h 2863473"/>
              <a:gd name="connsiteX0" fmla="*/ 2789589 w 3108960"/>
              <a:gd name="connsiteY0" fmla="*/ 0 h 2863473"/>
              <a:gd name="connsiteX1" fmla="*/ 3108960 w 3108960"/>
              <a:gd name="connsiteY1" fmla="*/ 1444324 h 2863473"/>
              <a:gd name="connsiteX2" fmla="*/ 2954966 w 3108960"/>
              <a:gd name="connsiteY2" fmla="*/ 2855185 h 2863473"/>
              <a:gd name="connsiteX3" fmla="*/ 0 w 3108960"/>
              <a:gd name="connsiteY3" fmla="*/ 2863473 h 2863473"/>
              <a:gd name="connsiteX0" fmla="*/ 2789589 w 3108960"/>
              <a:gd name="connsiteY0" fmla="*/ 0 h 2863473"/>
              <a:gd name="connsiteX1" fmla="*/ 2954966 w 3108960"/>
              <a:gd name="connsiteY1" fmla="*/ 0 h 2863473"/>
              <a:gd name="connsiteX2" fmla="*/ 3108960 w 3108960"/>
              <a:gd name="connsiteY2" fmla="*/ 1444324 h 2863473"/>
              <a:gd name="connsiteX3" fmla="*/ 2954966 w 3108960"/>
              <a:gd name="connsiteY3" fmla="*/ 2855185 h 2863473"/>
              <a:gd name="connsiteX4" fmla="*/ 0 w 3108960"/>
              <a:gd name="connsiteY4" fmla="*/ 2863473 h 2863473"/>
              <a:gd name="connsiteX0" fmla="*/ 2954966 w 3108960"/>
              <a:gd name="connsiteY0" fmla="*/ 0 h 2863473"/>
              <a:gd name="connsiteX1" fmla="*/ 3108960 w 3108960"/>
              <a:gd name="connsiteY1" fmla="*/ 1444324 h 2863473"/>
              <a:gd name="connsiteX2" fmla="*/ 2954966 w 3108960"/>
              <a:gd name="connsiteY2" fmla="*/ 2855185 h 2863473"/>
              <a:gd name="connsiteX3" fmla="*/ 0 w 3108960"/>
              <a:gd name="connsiteY3" fmla="*/ 2863473 h 2863473"/>
              <a:gd name="connsiteX0" fmla="*/ 2954966 w 3108960"/>
              <a:gd name="connsiteY0" fmla="*/ 0 h 2863473"/>
              <a:gd name="connsiteX1" fmla="*/ 2973328 w 3108960"/>
              <a:gd name="connsiteY1" fmla="*/ 134408 h 2863473"/>
              <a:gd name="connsiteX2" fmla="*/ 3108960 w 3108960"/>
              <a:gd name="connsiteY2" fmla="*/ 1444324 h 2863473"/>
              <a:gd name="connsiteX3" fmla="*/ 2954966 w 3108960"/>
              <a:gd name="connsiteY3" fmla="*/ 2855185 h 2863473"/>
              <a:gd name="connsiteX4" fmla="*/ 0 w 3108960"/>
              <a:gd name="connsiteY4" fmla="*/ 2863473 h 2863473"/>
              <a:gd name="connsiteX0" fmla="*/ 2973328 w 3108960"/>
              <a:gd name="connsiteY0" fmla="*/ 0 h 2729065"/>
              <a:gd name="connsiteX1" fmla="*/ 3108960 w 3108960"/>
              <a:gd name="connsiteY1" fmla="*/ 1309916 h 2729065"/>
              <a:gd name="connsiteX2" fmla="*/ 2954966 w 3108960"/>
              <a:gd name="connsiteY2" fmla="*/ 2720777 h 2729065"/>
              <a:gd name="connsiteX3" fmla="*/ 0 w 3108960"/>
              <a:gd name="connsiteY3" fmla="*/ 2729065 h 2729065"/>
              <a:gd name="connsiteX0" fmla="*/ 18362 w 153994"/>
              <a:gd name="connsiteY0" fmla="*/ 0 h 2720777"/>
              <a:gd name="connsiteX1" fmla="*/ 153994 w 153994"/>
              <a:gd name="connsiteY1" fmla="*/ 1309916 h 2720777"/>
              <a:gd name="connsiteX2" fmla="*/ 0 w 153994"/>
              <a:gd name="connsiteY2" fmla="*/ 2720777 h 2720777"/>
              <a:gd name="connsiteX0" fmla="*/ 18362 w 152058"/>
              <a:gd name="connsiteY0" fmla="*/ 0 h 2720777"/>
              <a:gd name="connsiteX1" fmla="*/ 152058 w 152058"/>
              <a:gd name="connsiteY1" fmla="*/ 1359842 h 2720777"/>
              <a:gd name="connsiteX2" fmla="*/ 0 w 152058"/>
              <a:gd name="connsiteY2" fmla="*/ 2720777 h 2720777"/>
            </a:gdLst>
            <a:ahLst/>
            <a:cxnLst>
              <a:cxn ang="0">
                <a:pos x="connsiteX0" y="connsiteY0"/>
              </a:cxn>
              <a:cxn ang="0">
                <a:pos x="connsiteX1" y="connsiteY1"/>
              </a:cxn>
              <a:cxn ang="0">
                <a:pos x="connsiteX2" y="connsiteY2"/>
              </a:cxn>
            </a:cxnLst>
            <a:rect l="l" t="t" r="r" b="b"/>
            <a:pathLst>
              <a:path w="152058" h="2720777">
                <a:moveTo>
                  <a:pt x="18362" y="0"/>
                </a:moveTo>
                <a:lnTo>
                  <a:pt x="152058" y="1359842"/>
                </a:lnTo>
                <a:lnTo>
                  <a:pt x="0" y="2720777"/>
                </a:lnTo>
              </a:path>
            </a:pathLst>
          </a:custGeom>
          <a:ln w="57150">
            <a:solidFill>
              <a:schemeClr val="accent2">
                <a:lumMod val="40000"/>
                <a:lumOff val="60000"/>
              </a:schemeClr>
            </a:solidFill>
          </a:ln>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 name="Title 1"/>
          <p:cNvSpPr>
            <a:spLocks noGrp="1"/>
          </p:cNvSpPr>
          <p:nvPr>
            <p:ph type="title" hasCustomPrompt="1"/>
          </p:nvPr>
        </p:nvSpPr>
        <p:spPr bwMode="gray"/>
        <p:txBody>
          <a:bodyPr/>
          <a:lstStyle>
            <a:lvl1pPr>
              <a:defRPr/>
            </a:lvl1pPr>
          </a:lstStyle>
          <a:p>
            <a:r>
              <a:rPr lang="en-US" noProof="0" smtClean="0"/>
              <a:t>Insert page title</a:t>
            </a:r>
            <a:endParaRPr lang="en-US" dirty="0"/>
          </a:p>
        </p:txBody>
      </p:sp>
      <p:sp>
        <p:nvSpPr>
          <p:cNvPr id="8" name="Rectangle 7"/>
          <p:cNvSpPr/>
          <p:nvPr/>
        </p:nvSpPr>
        <p:spPr bwMode="gray">
          <a:xfrm>
            <a:off x="3158084" y="5807244"/>
            <a:ext cx="2412000" cy="360517"/>
          </a:xfrm>
          <a:prstGeom prst="rect">
            <a:avLst/>
          </a:prstGeom>
          <a:solidFill>
            <a:schemeClr val="bg1"/>
          </a:solidFill>
          <a:ln w="6350" algn="ctr">
            <a:noFill/>
            <a:miter lim="800000"/>
            <a:headEnd/>
            <a:tailEnd/>
          </a:ln>
        </p:spPr>
        <p:txBody>
          <a:bodyPr lIns="0" tIns="72000" rIns="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b="0" i="0" u="none" strike="noStrike" kern="0" cap="none" spc="0" normalizeH="0" baseline="0" noProof="0" dirty="0" smtClean="0">
                <a:ln>
                  <a:noFill/>
                </a:ln>
                <a:solidFill>
                  <a:schemeClr val="tx1"/>
                </a:solidFill>
                <a:effectLst/>
                <a:uLnTx/>
                <a:uFillTx/>
                <a:ea typeface="Arial Unicode MS" pitchFamily="34" charset="-128"/>
                <a:cs typeface="Arial Unicode MS" pitchFamily="34" charset="-128"/>
              </a:rPr>
              <a:t>Planned Innovations</a:t>
            </a:r>
          </a:p>
        </p:txBody>
      </p:sp>
      <p:cxnSp>
        <p:nvCxnSpPr>
          <p:cNvPr id="9" name="Straight Connector 8"/>
          <p:cNvCxnSpPr/>
          <p:nvPr/>
        </p:nvCxnSpPr>
        <p:spPr bwMode="gray">
          <a:xfrm>
            <a:off x="3158084" y="5743131"/>
            <a:ext cx="2412000" cy="0"/>
          </a:xfrm>
          <a:prstGeom prst="line">
            <a:avLst/>
          </a:prstGeom>
          <a:ln w="12700">
            <a:solidFill>
              <a:srgbClr val="B2B2B2"/>
            </a:solidFill>
          </a:ln>
          <a:effectLst/>
        </p:spPr>
        <p:style>
          <a:lnRef idx="1">
            <a:schemeClr val="accent1"/>
          </a:lnRef>
          <a:fillRef idx="0">
            <a:schemeClr val="accent1"/>
          </a:fillRef>
          <a:effectRef idx="0">
            <a:schemeClr val="accent1"/>
          </a:effectRef>
          <a:fontRef idx="minor">
            <a:schemeClr val="tx1"/>
          </a:fontRef>
        </p:style>
      </p:cxnSp>
      <p:sp>
        <p:nvSpPr>
          <p:cNvPr id="11" name="Rectangle 10"/>
          <p:cNvSpPr/>
          <p:nvPr/>
        </p:nvSpPr>
        <p:spPr bwMode="gray">
          <a:xfrm>
            <a:off x="5992168" y="5807244"/>
            <a:ext cx="2412000" cy="360517"/>
          </a:xfrm>
          <a:prstGeom prst="rect">
            <a:avLst/>
          </a:prstGeom>
          <a:solidFill>
            <a:schemeClr val="bg1"/>
          </a:solidFill>
          <a:ln w="6350" algn="ctr">
            <a:noFill/>
            <a:miter lim="800000"/>
            <a:headEnd/>
            <a:tailEnd/>
          </a:ln>
        </p:spPr>
        <p:txBody>
          <a:bodyPr lIns="0" tIns="72000" rIns="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b="0" i="0" u="none" strike="noStrike" kern="0" cap="none" spc="0" normalizeH="0" baseline="0" noProof="0" dirty="0" smtClean="0">
                <a:ln>
                  <a:noFill/>
                </a:ln>
                <a:solidFill>
                  <a:schemeClr val="tx1"/>
                </a:solidFill>
                <a:effectLst/>
                <a:uLnTx/>
                <a:uFillTx/>
                <a:ea typeface="Arial Unicode MS" pitchFamily="34" charset="-128"/>
                <a:cs typeface="Arial Unicode MS" pitchFamily="34" charset="-128"/>
              </a:rPr>
              <a:t>Future Direction</a:t>
            </a:r>
          </a:p>
        </p:txBody>
      </p:sp>
      <p:cxnSp>
        <p:nvCxnSpPr>
          <p:cNvPr id="12" name="Straight Connector 11"/>
          <p:cNvCxnSpPr/>
          <p:nvPr/>
        </p:nvCxnSpPr>
        <p:spPr bwMode="gray">
          <a:xfrm>
            <a:off x="5992168" y="5743131"/>
            <a:ext cx="2412000" cy="0"/>
          </a:xfrm>
          <a:prstGeom prst="line">
            <a:avLst/>
          </a:prstGeom>
          <a:ln w="12700">
            <a:solidFill>
              <a:srgbClr val="B2B2B2"/>
            </a:solidFill>
          </a:ln>
          <a:effectLst/>
        </p:spPr>
        <p:style>
          <a:lnRef idx="1">
            <a:schemeClr val="accent1"/>
          </a:lnRef>
          <a:fillRef idx="0">
            <a:schemeClr val="accent1"/>
          </a:fillRef>
          <a:effectRef idx="0">
            <a:schemeClr val="accent1"/>
          </a:effectRef>
          <a:fontRef idx="minor">
            <a:schemeClr val="tx1"/>
          </a:fontRef>
        </p:style>
      </p:cxnSp>
      <p:sp>
        <p:nvSpPr>
          <p:cNvPr id="15" name="Rectangle 14"/>
          <p:cNvSpPr/>
          <p:nvPr userDrawn="1"/>
        </p:nvSpPr>
        <p:spPr bwMode="gray">
          <a:xfrm>
            <a:off x="328613" y="5807244"/>
            <a:ext cx="2412000" cy="360517"/>
          </a:xfrm>
          <a:prstGeom prst="rect">
            <a:avLst/>
          </a:prstGeom>
          <a:solidFill>
            <a:schemeClr val="bg1"/>
          </a:solidFill>
          <a:ln w="6350" algn="ctr">
            <a:noFill/>
            <a:miter lim="800000"/>
            <a:headEnd/>
            <a:tailEnd/>
          </a:ln>
        </p:spPr>
        <p:txBody>
          <a:bodyPr lIns="0" tIns="72000" rIns="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b="0" i="0" u="none" strike="noStrike" kern="0" cap="none" spc="0" normalizeH="0" baseline="0" noProof="0" dirty="0" smtClean="0">
                <a:ln>
                  <a:noFill/>
                </a:ln>
                <a:solidFill>
                  <a:schemeClr val="tx1"/>
                </a:solidFill>
                <a:effectLst/>
                <a:uLnTx/>
                <a:uFillTx/>
                <a:ea typeface="Arial Unicode MS" pitchFamily="34" charset="-128"/>
                <a:cs typeface="Arial Unicode MS" pitchFamily="34" charset="-128"/>
              </a:rPr>
              <a:t>Today</a:t>
            </a:r>
          </a:p>
        </p:txBody>
      </p:sp>
      <p:cxnSp>
        <p:nvCxnSpPr>
          <p:cNvPr id="16" name="Straight Connector 15"/>
          <p:cNvCxnSpPr/>
          <p:nvPr userDrawn="1"/>
        </p:nvCxnSpPr>
        <p:spPr bwMode="gray">
          <a:xfrm>
            <a:off x="328613" y="5743131"/>
            <a:ext cx="2412000" cy="0"/>
          </a:xfrm>
          <a:prstGeom prst="line">
            <a:avLst/>
          </a:prstGeom>
          <a:ln w="12700">
            <a:solidFill>
              <a:srgbClr val="B2B2B2"/>
            </a:solidFill>
          </a:ln>
          <a:effectLst/>
        </p:spPr>
        <p:style>
          <a:lnRef idx="1">
            <a:schemeClr val="accent1"/>
          </a:lnRef>
          <a:fillRef idx="0">
            <a:schemeClr val="accent1"/>
          </a:fillRef>
          <a:effectRef idx="0">
            <a:schemeClr val="accent1"/>
          </a:effectRef>
          <a:fontRef idx="minor">
            <a:schemeClr val="tx1"/>
          </a:fontRef>
        </p:style>
      </p:cxnSp>
      <p:sp>
        <p:nvSpPr>
          <p:cNvPr id="25" name="Text Placeholder 3"/>
          <p:cNvSpPr>
            <a:spLocks noGrp="1"/>
          </p:cNvSpPr>
          <p:nvPr>
            <p:ph type="body" sz="quarter" idx="11" hasCustomPrompt="1"/>
          </p:nvPr>
        </p:nvSpPr>
        <p:spPr>
          <a:xfrm>
            <a:off x="324000" y="1690688"/>
            <a:ext cx="2412000" cy="3851696"/>
          </a:xfrm>
        </p:spPr>
        <p:txBody>
          <a:bodyPr rIns="36000"/>
          <a:lstStyle>
            <a:lvl1pPr>
              <a:spcBef>
                <a:spcPts val="1200"/>
              </a:spcBef>
              <a:spcAft>
                <a:spcPts val="400"/>
              </a:spcAft>
              <a:defRPr sz="1400" b="0"/>
            </a:lvl1pPr>
            <a:lvl2pPr marL="270000" indent="-180000">
              <a:spcBef>
                <a:spcPts val="0"/>
              </a:spcBef>
              <a:spcAft>
                <a:spcPts val="100"/>
              </a:spcAft>
              <a:buSzPct val="100000"/>
              <a:buFont typeface="Wingdings" pitchFamily="2" charset="2"/>
              <a:buChar char=""/>
              <a:defRPr sz="1200"/>
            </a:lvl2pPr>
            <a:lvl3pPr marL="450000">
              <a:spcBef>
                <a:spcPts val="400"/>
              </a:spcBef>
              <a:buClr>
                <a:schemeClr val="accent2"/>
              </a:buClr>
              <a:buFont typeface="Arial" pitchFamily="34" charset="0"/>
              <a:buChar char="–"/>
              <a:defRPr sz="1200"/>
            </a:lvl3pPr>
            <a:lvl4pPr>
              <a:defRPr sz="1200"/>
            </a:lvl4pPr>
            <a:lvl5pPr>
              <a:defRPr sz="1200"/>
            </a:lvl5pPr>
          </a:lstStyle>
          <a:p>
            <a:pPr lvl="0"/>
            <a:r>
              <a:rPr lang="en-US" noProof="0" dirty="0" smtClean="0"/>
              <a:t>First level</a:t>
            </a:r>
          </a:p>
          <a:p>
            <a:pPr lvl="1"/>
            <a:r>
              <a:rPr lang="en-US" dirty="0" smtClean="0"/>
              <a:t>Second level</a:t>
            </a:r>
          </a:p>
          <a:p>
            <a:pPr lvl="2"/>
            <a:r>
              <a:rPr lang="en-US" dirty="0" smtClean="0"/>
              <a:t>Third level</a:t>
            </a:r>
          </a:p>
        </p:txBody>
      </p:sp>
      <p:sp>
        <p:nvSpPr>
          <p:cNvPr id="27" name="Text Placeholder 3"/>
          <p:cNvSpPr>
            <a:spLocks noGrp="1"/>
          </p:cNvSpPr>
          <p:nvPr>
            <p:ph type="body" sz="quarter" idx="12" hasCustomPrompt="1"/>
          </p:nvPr>
        </p:nvSpPr>
        <p:spPr>
          <a:xfrm>
            <a:off x="3158084" y="1690688"/>
            <a:ext cx="2412000" cy="3851696"/>
          </a:xfrm>
        </p:spPr>
        <p:txBody>
          <a:bodyPr lIns="36000" rIns="36000"/>
          <a:lstStyle>
            <a:lvl1pPr>
              <a:spcBef>
                <a:spcPts val="1200"/>
              </a:spcBef>
              <a:spcAft>
                <a:spcPts val="400"/>
              </a:spcAft>
              <a:defRPr sz="1400" b="0"/>
            </a:lvl1pPr>
            <a:lvl2pPr marL="270000" indent="-180000">
              <a:spcBef>
                <a:spcPts val="0"/>
              </a:spcBef>
              <a:spcAft>
                <a:spcPts val="100"/>
              </a:spcAft>
              <a:buSzPct val="100000"/>
              <a:buFont typeface="Wingdings" pitchFamily="2" charset="2"/>
              <a:buChar char=""/>
              <a:defRPr sz="1200"/>
            </a:lvl2pPr>
            <a:lvl3pPr marL="450000">
              <a:spcBef>
                <a:spcPts val="400"/>
              </a:spcBef>
              <a:buClr>
                <a:schemeClr val="accent2"/>
              </a:buClr>
              <a:buFont typeface="Arial" pitchFamily="34" charset="0"/>
              <a:buChar char="–"/>
              <a:defRPr sz="1200"/>
            </a:lvl3pPr>
            <a:lvl4pPr>
              <a:defRPr sz="1200"/>
            </a:lvl4pPr>
            <a:lvl5pPr>
              <a:defRPr sz="1200"/>
            </a:lvl5pPr>
          </a:lstStyle>
          <a:p>
            <a:pPr lvl="0"/>
            <a:r>
              <a:rPr lang="en-US" noProof="0" dirty="0" smtClean="0"/>
              <a:t>First level</a:t>
            </a:r>
          </a:p>
          <a:p>
            <a:pPr lvl="1"/>
            <a:r>
              <a:rPr lang="en-US" dirty="0" smtClean="0"/>
              <a:t>Second level</a:t>
            </a:r>
          </a:p>
          <a:p>
            <a:pPr lvl="2"/>
            <a:r>
              <a:rPr lang="en-US" dirty="0" smtClean="0"/>
              <a:t>Third level</a:t>
            </a:r>
          </a:p>
        </p:txBody>
      </p:sp>
      <p:sp>
        <p:nvSpPr>
          <p:cNvPr id="28" name="Text Placeholder 3"/>
          <p:cNvSpPr>
            <a:spLocks noGrp="1"/>
          </p:cNvSpPr>
          <p:nvPr>
            <p:ph type="body" sz="quarter" idx="13" hasCustomPrompt="1"/>
          </p:nvPr>
        </p:nvSpPr>
        <p:spPr>
          <a:xfrm>
            <a:off x="5992168" y="1690688"/>
            <a:ext cx="2412000" cy="3851696"/>
          </a:xfrm>
        </p:spPr>
        <p:txBody>
          <a:bodyPr lIns="36000" rIns="36000"/>
          <a:lstStyle>
            <a:lvl1pPr>
              <a:spcBef>
                <a:spcPts val="1200"/>
              </a:spcBef>
              <a:spcAft>
                <a:spcPts val="400"/>
              </a:spcAft>
              <a:defRPr sz="1400" b="0"/>
            </a:lvl1pPr>
            <a:lvl2pPr marL="270000" indent="-180000">
              <a:spcBef>
                <a:spcPts val="0"/>
              </a:spcBef>
              <a:spcAft>
                <a:spcPts val="100"/>
              </a:spcAft>
              <a:buSzPct val="100000"/>
              <a:buFont typeface="Wingdings" pitchFamily="2" charset="2"/>
              <a:buChar char=""/>
              <a:defRPr sz="1200"/>
            </a:lvl2pPr>
            <a:lvl3pPr marL="450000">
              <a:spcBef>
                <a:spcPts val="400"/>
              </a:spcBef>
              <a:buClr>
                <a:schemeClr val="accent2"/>
              </a:buClr>
              <a:buFont typeface="Arial" pitchFamily="34" charset="0"/>
              <a:buChar char="–"/>
              <a:defRPr sz="1200"/>
            </a:lvl3pPr>
            <a:lvl4pPr>
              <a:defRPr sz="1200"/>
            </a:lvl4pPr>
            <a:lvl5pPr>
              <a:defRPr sz="1200"/>
            </a:lvl5pPr>
          </a:lstStyle>
          <a:p>
            <a:pPr lvl="0"/>
            <a:r>
              <a:rPr lang="en-US" noProof="0" dirty="0" smtClean="0"/>
              <a:t>First level</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554731271"/>
      </p:ext>
    </p:extLst>
  </p:cSld>
  <p:clrMapOvr>
    <a:masterClrMapping/>
  </p:clrMapOvr>
  <p:transition spd="med"/>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userDrawn="1">
  <p:cSld name="3_Title with picture - two lines">
    <p:bg>
      <p:bgPr>
        <a:solidFill>
          <a:schemeClr val="accent1"/>
        </a:solidFill>
        <a:effectLst/>
      </p:bgPr>
    </p:bg>
    <p:spTree>
      <p:nvGrpSpPr>
        <p:cNvPr id="1" name=""/>
        <p:cNvGrpSpPr/>
        <p:nvPr/>
      </p:nvGrpSpPr>
      <p:grpSpPr>
        <a:xfrm>
          <a:off x="0" y="0"/>
          <a:ext cx="0" cy="0"/>
          <a:chOff x="0" y="0"/>
          <a:chExt cx="0" cy="0"/>
        </a:xfrm>
      </p:grpSpPr>
      <p:sp>
        <p:nvSpPr>
          <p:cNvPr id="3" name="Rectangle 2"/>
          <p:cNvSpPr/>
          <p:nvPr userDrawn="1"/>
        </p:nvSpPr>
        <p:spPr bwMode="gray">
          <a:xfrm>
            <a:off x="324000" y="2"/>
            <a:ext cx="8496000" cy="2143127"/>
          </a:xfrm>
          <a:prstGeom prst="rect">
            <a:avLst/>
          </a:prstGeom>
          <a:solidFill>
            <a:schemeClr val="bg1">
              <a:alpha val="75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pic>
        <p:nvPicPr>
          <p:cNvPr id="4" name="Picture 3"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8619" y="6081717"/>
            <a:ext cx="916953" cy="454025"/>
          </a:xfrm>
          <a:prstGeom prst="rect">
            <a:avLst/>
          </a:prstGeom>
        </p:spPr>
      </p:pic>
      <p:sp>
        <p:nvSpPr>
          <p:cNvPr id="5" name="Rectangle 4"/>
          <p:cNvSpPr/>
          <p:nvPr userDrawn="1"/>
        </p:nvSpPr>
        <p:spPr bwMode="gray">
          <a:xfrm>
            <a:off x="324000" y="0"/>
            <a:ext cx="8496000" cy="162000"/>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14000" y="1499873"/>
            <a:ext cx="6840000" cy="492443"/>
          </a:xfrm>
        </p:spPr>
        <p:txBody>
          <a:bodyPr anchor="t" anchorCtr="0">
            <a:noAutofit/>
          </a:bodyPr>
          <a:lstStyle>
            <a:lvl1pPr marL="0" marR="0" indent="0" algn="l" defTabSz="914400" rtl="0" eaLnBrk="1" fontAlgn="auto" latinLnBrk="0" hangingPunct="1">
              <a:lnSpc>
                <a:spcPct val="100000"/>
              </a:lnSpc>
              <a:spcBef>
                <a:spcPts val="0"/>
              </a:spcBef>
              <a:spcAft>
                <a:spcPts val="0"/>
              </a:spcAft>
              <a:buClr>
                <a:schemeClr val="accent1"/>
              </a:buClr>
              <a:buSzPct val="80000"/>
              <a:buFontTx/>
              <a:buNone/>
              <a:tabLst/>
              <a:defRPr sz="1600" b="0">
                <a:solidFill>
                  <a:sysClr val="windowText" lastClr="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2011</a:t>
            </a:r>
          </a:p>
        </p:txBody>
      </p:sp>
      <p:sp>
        <p:nvSpPr>
          <p:cNvPr id="9" name="Title 1"/>
          <p:cNvSpPr>
            <a:spLocks noGrp="1"/>
          </p:cNvSpPr>
          <p:nvPr>
            <p:ph type="ctrTitle" hasCustomPrompt="1"/>
          </p:nvPr>
        </p:nvSpPr>
        <p:spPr bwMode="gray">
          <a:xfrm>
            <a:off x="414000" y="324001"/>
            <a:ext cx="8280000" cy="923331"/>
          </a:xfrm>
        </p:spPr>
        <p:txBody>
          <a:bodyPr anchor="t" anchorCtr="0">
            <a:noAutofit/>
          </a:bodyPr>
          <a:lstStyle>
            <a:lvl1pPr>
              <a:defRPr sz="3000">
                <a:solidFill>
                  <a:sysClr val="windowText" lastClr="000000"/>
                </a:solidFill>
                <a:latin typeface="+mj-lt"/>
              </a:defRPr>
            </a:lvl1pPr>
          </a:lstStyle>
          <a:p>
            <a:r>
              <a:rPr lang="en-US" sz="3000" dirty="0" smtClean="0"/>
              <a:t>Alternate Presentation Title</a:t>
            </a:r>
            <a:br>
              <a:rPr lang="en-US" sz="3000" dirty="0" smtClean="0"/>
            </a:br>
            <a:r>
              <a:rPr lang="en-US" sz="3000" dirty="0" smtClean="0"/>
              <a:t>Breaks to Two Lines</a:t>
            </a:r>
            <a:endParaRPr lang="de-DE" dirty="0"/>
          </a:p>
        </p:txBody>
      </p:sp>
    </p:spTree>
  </p:cSld>
  <p:clrMapOvr>
    <a:masterClrMapping/>
  </p:clrMapOvr>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preserve="1">
  <p:cSld name="Title with picture - short">
    <p:bg>
      <p:bgPr>
        <a:solidFill>
          <a:schemeClr val="accent1"/>
        </a:solidFill>
        <a:effectLst/>
      </p:bgPr>
    </p:bg>
    <p:spTree>
      <p:nvGrpSpPr>
        <p:cNvPr id="1" name=""/>
        <p:cNvGrpSpPr/>
        <p:nvPr/>
      </p:nvGrpSpPr>
      <p:grpSpPr>
        <a:xfrm>
          <a:off x="0" y="0"/>
          <a:ext cx="0" cy="0"/>
          <a:chOff x="0" y="0"/>
          <a:chExt cx="0" cy="0"/>
        </a:xfrm>
      </p:grpSpPr>
      <p:sp>
        <p:nvSpPr>
          <p:cNvPr id="3" name="Rectangle 2"/>
          <p:cNvSpPr/>
          <p:nvPr/>
        </p:nvSpPr>
        <p:spPr bwMode="gray">
          <a:xfrm>
            <a:off x="324000" y="-1"/>
            <a:ext cx="8496000" cy="2143126"/>
          </a:xfrm>
          <a:prstGeom prst="rect">
            <a:avLst/>
          </a:prstGeom>
          <a:solidFill>
            <a:schemeClr val="bg1">
              <a:alpha val="75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2" name="Title 1"/>
          <p:cNvSpPr>
            <a:spLocks noGrp="1"/>
          </p:cNvSpPr>
          <p:nvPr>
            <p:ph type="title" hasCustomPrompt="1"/>
          </p:nvPr>
        </p:nvSpPr>
        <p:spPr>
          <a:xfrm>
            <a:off x="414000" y="324000"/>
            <a:ext cx="8280000" cy="738000"/>
          </a:xfrm>
        </p:spPr>
        <p:txBody>
          <a:bodyPr anchor="t" anchorCtr="0">
            <a:noAutofit/>
          </a:bodyPr>
          <a:lstStyle>
            <a:lvl1pPr>
              <a:defRPr sz="4800">
                <a:solidFill>
                  <a:schemeClr val="tx1"/>
                </a:solidFill>
              </a:defRPr>
            </a:lvl1pPr>
          </a:lstStyle>
          <a:p>
            <a:r>
              <a:rPr lang="en-US" dirty="0" smtClean="0"/>
              <a:t>Short Presentation Title</a:t>
            </a:r>
            <a:endParaRPr lang="en-US" dirty="0"/>
          </a:p>
        </p:txBody>
      </p:sp>
      <p:pic>
        <p:nvPicPr>
          <p:cNvPr id="4" name="Picture 3" descr="SAP_grad_R_pref.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8613" y="6081713"/>
            <a:ext cx="916953" cy="454025"/>
          </a:xfrm>
          <a:prstGeom prst="rect">
            <a:avLst/>
          </a:prstGeom>
        </p:spPr>
      </p:pic>
      <p:sp>
        <p:nvSpPr>
          <p:cNvPr id="5" name="Rectangle 4"/>
          <p:cNvSpPr/>
          <p:nvPr/>
        </p:nvSpPr>
        <p:spPr bwMode="gray">
          <a:xfrm>
            <a:off x="324000" y="0"/>
            <a:ext cx="8496000" cy="162000"/>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14000" y="1499870"/>
            <a:ext cx="6840000" cy="492443"/>
          </a:xfrm>
        </p:spPr>
        <p:txBody>
          <a:bodyPr anchor="t" anchorCtr="0">
            <a:noAutofit/>
          </a:bodyPr>
          <a:lstStyle>
            <a:lvl1pPr marL="0" marR="0" indent="0" algn="l" defTabSz="914400" rtl="0" eaLnBrk="1" fontAlgn="auto" latinLnBrk="0" hangingPunct="1">
              <a:lnSpc>
                <a:spcPct val="100000"/>
              </a:lnSpc>
              <a:spcBef>
                <a:spcPts val="0"/>
              </a:spcBef>
              <a:spcAft>
                <a:spcPts val="0"/>
              </a:spcAft>
              <a:buClr>
                <a:schemeClr val="accent1"/>
              </a:buClr>
              <a:buSzPct val="80000"/>
              <a:buFontTx/>
              <a:buNone/>
              <a:tabLst/>
              <a:defRPr sz="1600" b="0">
                <a:solidFill>
                  <a:sysClr val="windowText" lastClr="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2013</a:t>
            </a: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preserve="1">
  <p:cSld name="Title with picture - two lines">
    <p:bg>
      <p:bgPr>
        <a:solidFill>
          <a:schemeClr val="accent1"/>
        </a:solidFill>
        <a:effectLst/>
      </p:bgPr>
    </p:bg>
    <p:spTree>
      <p:nvGrpSpPr>
        <p:cNvPr id="1" name=""/>
        <p:cNvGrpSpPr/>
        <p:nvPr/>
      </p:nvGrpSpPr>
      <p:grpSpPr>
        <a:xfrm>
          <a:off x="0" y="0"/>
          <a:ext cx="0" cy="0"/>
          <a:chOff x="0" y="0"/>
          <a:chExt cx="0" cy="0"/>
        </a:xfrm>
      </p:grpSpPr>
      <p:sp>
        <p:nvSpPr>
          <p:cNvPr id="3" name="Rectangle 2"/>
          <p:cNvSpPr/>
          <p:nvPr/>
        </p:nvSpPr>
        <p:spPr bwMode="gray">
          <a:xfrm>
            <a:off x="324000" y="-1"/>
            <a:ext cx="8496000" cy="2143126"/>
          </a:xfrm>
          <a:prstGeom prst="rect">
            <a:avLst/>
          </a:prstGeom>
          <a:solidFill>
            <a:schemeClr val="bg1">
              <a:alpha val="75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pic>
        <p:nvPicPr>
          <p:cNvPr id="4" name="Picture 3" descr="SAP_grad_R_pref.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8613" y="6081713"/>
            <a:ext cx="916953" cy="454025"/>
          </a:xfrm>
          <a:prstGeom prst="rect">
            <a:avLst/>
          </a:prstGeom>
        </p:spPr>
      </p:pic>
      <p:sp>
        <p:nvSpPr>
          <p:cNvPr id="5" name="Rectangle 4"/>
          <p:cNvSpPr/>
          <p:nvPr/>
        </p:nvSpPr>
        <p:spPr bwMode="gray">
          <a:xfrm>
            <a:off x="324000" y="0"/>
            <a:ext cx="8496000" cy="162000"/>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14000" y="1499870"/>
            <a:ext cx="6840000" cy="492443"/>
          </a:xfrm>
        </p:spPr>
        <p:txBody>
          <a:bodyPr anchor="t" anchorCtr="0">
            <a:noAutofit/>
          </a:bodyPr>
          <a:lstStyle>
            <a:lvl1pPr marL="0" marR="0" indent="0" algn="l" defTabSz="914400" rtl="0" eaLnBrk="1" fontAlgn="auto" latinLnBrk="0" hangingPunct="1">
              <a:lnSpc>
                <a:spcPct val="100000"/>
              </a:lnSpc>
              <a:spcBef>
                <a:spcPts val="0"/>
              </a:spcBef>
              <a:spcAft>
                <a:spcPts val="0"/>
              </a:spcAft>
              <a:buClr>
                <a:schemeClr val="accent1"/>
              </a:buClr>
              <a:buSzPct val="80000"/>
              <a:buFontTx/>
              <a:buNone/>
              <a:tabLst/>
              <a:defRPr sz="1600" b="0">
                <a:solidFill>
                  <a:sysClr val="windowText" lastClr="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2013</a:t>
            </a:r>
          </a:p>
        </p:txBody>
      </p:sp>
      <p:sp>
        <p:nvSpPr>
          <p:cNvPr id="9" name="Title 1"/>
          <p:cNvSpPr>
            <a:spLocks noGrp="1"/>
          </p:cNvSpPr>
          <p:nvPr>
            <p:ph type="ctrTitle" hasCustomPrompt="1"/>
          </p:nvPr>
        </p:nvSpPr>
        <p:spPr bwMode="gray">
          <a:xfrm>
            <a:off x="414000" y="324000"/>
            <a:ext cx="8280000" cy="923330"/>
          </a:xfrm>
        </p:spPr>
        <p:txBody>
          <a:bodyPr anchor="t" anchorCtr="0">
            <a:noAutofit/>
          </a:bodyPr>
          <a:lstStyle>
            <a:lvl1pPr>
              <a:defRPr sz="3000">
                <a:solidFill>
                  <a:sysClr val="windowText" lastClr="000000"/>
                </a:solidFill>
                <a:latin typeface="+mj-lt"/>
              </a:defRPr>
            </a:lvl1pPr>
          </a:lstStyle>
          <a:p>
            <a:r>
              <a:rPr lang="en-US" sz="3000" dirty="0" smtClean="0"/>
              <a:t>Alternate Presentation Title</a:t>
            </a:r>
            <a:br>
              <a:rPr lang="en-US" sz="3000" dirty="0" smtClean="0"/>
            </a:br>
            <a:r>
              <a:rPr lang="en-US" sz="3000" dirty="0" smtClean="0"/>
              <a:t>Breaks to Two Lines</a:t>
            </a:r>
            <a:endParaRPr lang="de-DE" dirty="0"/>
          </a:p>
        </p:txBody>
      </p:sp>
      <p:sp>
        <p:nvSpPr>
          <p:cNvPr id="7" name="Rectangle 6"/>
          <p:cNvSpPr/>
          <p:nvPr userDrawn="1"/>
        </p:nvSpPr>
        <p:spPr bwMode="gray">
          <a:xfrm>
            <a:off x="324000" y="2"/>
            <a:ext cx="8496000" cy="2143127"/>
          </a:xfrm>
          <a:prstGeom prst="rect">
            <a:avLst/>
          </a:prstGeom>
          <a:solidFill>
            <a:schemeClr val="bg1">
              <a:alpha val="75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pic>
        <p:nvPicPr>
          <p:cNvPr id="8" name="Picture 7"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8619" y="6081717"/>
            <a:ext cx="916953" cy="454025"/>
          </a:xfrm>
          <a:prstGeom prst="rect">
            <a:avLst/>
          </a:prstGeom>
        </p:spPr>
      </p:pic>
      <p:sp>
        <p:nvSpPr>
          <p:cNvPr id="10" name="Rectangle 9"/>
          <p:cNvSpPr/>
          <p:nvPr userDrawn="1"/>
        </p:nvSpPr>
        <p:spPr bwMode="gray">
          <a:xfrm>
            <a:off x="324000" y="0"/>
            <a:ext cx="8496000" cy="162000"/>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smtClean="0">
              <a:ln>
                <a:noFill/>
              </a:ln>
              <a:effectLst/>
              <a:uLnTx/>
              <a:uFillTx/>
              <a:ea typeface="Arial Unicode MS" pitchFamily="34" charset="-128"/>
              <a:cs typeface="Arial Unicode MS" pitchFamily="34" charset="-128"/>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preserve="1">
  <p:cSld name="Title - short">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14000" y="324000"/>
            <a:ext cx="8280000" cy="738000"/>
          </a:xfrm>
        </p:spPr>
        <p:txBody>
          <a:bodyPr anchor="t" anchorCtr="0">
            <a:noAutofit/>
          </a:bodyPr>
          <a:lstStyle>
            <a:lvl1pPr>
              <a:defRPr sz="4800">
                <a:solidFill>
                  <a:schemeClr val="tx1"/>
                </a:solidFill>
              </a:defRPr>
            </a:lvl1pPr>
          </a:lstStyle>
          <a:p>
            <a:r>
              <a:rPr lang="en-US" dirty="0" smtClean="0"/>
              <a:t>Short Presentation Title</a:t>
            </a:r>
            <a:endParaRPr lang="en-US" dirty="0"/>
          </a:p>
        </p:txBody>
      </p:sp>
      <p:pic>
        <p:nvPicPr>
          <p:cNvPr id="4" name="Picture 3" descr="SAP_grad_R_pref.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8613" y="6081713"/>
            <a:ext cx="916953" cy="454025"/>
          </a:xfrm>
          <a:prstGeom prst="rect">
            <a:avLst/>
          </a:prstGeom>
        </p:spPr>
      </p:pic>
      <p:sp>
        <p:nvSpPr>
          <p:cNvPr id="6" name="Subtitle 2"/>
          <p:cNvSpPr>
            <a:spLocks noGrp="1"/>
          </p:cNvSpPr>
          <p:nvPr>
            <p:ph type="subTitle" idx="1" hasCustomPrompt="1"/>
          </p:nvPr>
        </p:nvSpPr>
        <p:spPr bwMode="gray">
          <a:xfrm>
            <a:off x="414000" y="1499870"/>
            <a:ext cx="6840000" cy="492443"/>
          </a:xfrm>
        </p:spPr>
        <p:txBody>
          <a:bodyPr anchor="t" anchorCtr="0">
            <a:noAutofit/>
          </a:bodyPr>
          <a:lstStyle>
            <a:lvl1pPr marL="0" marR="0" indent="0" algn="l" defTabSz="914400" rtl="0" eaLnBrk="1" fontAlgn="auto" latinLnBrk="0" hangingPunct="1">
              <a:lnSpc>
                <a:spcPct val="100000"/>
              </a:lnSpc>
              <a:spcBef>
                <a:spcPts val="0"/>
              </a:spcBef>
              <a:spcAft>
                <a:spcPts val="0"/>
              </a:spcAft>
              <a:buClr>
                <a:schemeClr val="accent1"/>
              </a:buClr>
              <a:buSzPct val="80000"/>
              <a:buFontTx/>
              <a:buNone/>
              <a:tabLst/>
              <a:defRPr sz="1600" b="0">
                <a:solidFill>
                  <a:sysClr val="windowText" lastClr="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2013</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BF9188A-5C18-402E-BFD5-BC1E1243CB65}" type="datetimeFigureOut">
              <a:rPr lang="en-US" smtClean="0"/>
              <a:pPr/>
              <a:t>7/31/2015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3EFDB28-6F94-4C03-92C8-1D7C37805F02}" type="slidenum">
              <a:rPr lang="en-US" smtClean="0"/>
              <a:pPr/>
              <a:t>‹#›</a:t>
            </a:fld>
            <a:endParaRPr lang="en-US" dirty="0"/>
          </a:p>
        </p:txBody>
      </p:sp>
    </p:spTree>
    <p:extLst>
      <p:ext uri="{BB962C8B-B14F-4D97-AF65-F5344CB8AC3E}">
        <p14:creationId xmlns:p14="http://schemas.microsoft.com/office/powerpoint/2010/main" val="649861167"/>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preserve="1">
  <p:cSld name="Title  - two lines">
    <p:bg>
      <p:bgPr>
        <a:solidFill>
          <a:schemeClr val="accent1"/>
        </a:solidFill>
        <a:effectLst/>
      </p:bgPr>
    </p:bg>
    <p:spTree>
      <p:nvGrpSpPr>
        <p:cNvPr id="1" name=""/>
        <p:cNvGrpSpPr/>
        <p:nvPr/>
      </p:nvGrpSpPr>
      <p:grpSpPr>
        <a:xfrm>
          <a:off x="0" y="0"/>
          <a:ext cx="0" cy="0"/>
          <a:chOff x="0" y="0"/>
          <a:chExt cx="0" cy="0"/>
        </a:xfrm>
      </p:grpSpPr>
      <p:pic>
        <p:nvPicPr>
          <p:cNvPr id="4" name="Picture 3" descr="SAP_grad_R_pref.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8613" y="6081713"/>
            <a:ext cx="916953" cy="454025"/>
          </a:xfrm>
          <a:prstGeom prst="rect">
            <a:avLst/>
          </a:prstGeom>
        </p:spPr>
      </p:pic>
      <p:sp>
        <p:nvSpPr>
          <p:cNvPr id="6" name="Subtitle 2"/>
          <p:cNvSpPr>
            <a:spLocks noGrp="1"/>
          </p:cNvSpPr>
          <p:nvPr>
            <p:ph type="subTitle" idx="1" hasCustomPrompt="1"/>
          </p:nvPr>
        </p:nvSpPr>
        <p:spPr bwMode="gray">
          <a:xfrm>
            <a:off x="414000" y="1499870"/>
            <a:ext cx="6840000" cy="492443"/>
          </a:xfrm>
        </p:spPr>
        <p:txBody>
          <a:bodyPr anchor="t" anchorCtr="0">
            <a:noAutofit/>
          </a:bodyPr>
          <a:lstStyle>
            <a:lvl1pPr marL="0" marR="0" indent="0" algn="l" defTabSz="914400" rtl="0" eaLnBrk="1" fontAlgn="auto" latinLnBrk="0" hangingPunct="1">
              <a:lnSpc>
                <a:spcPct val="100000"/>
              </a:lnSpc>
              <a:spcBef>
                <a:spcPts val="0"/>
              </a:spcBef>
              <a:spcAft>
                <a:spcPts val="0"/>
              </a:spcAft>
              <a:buClr>
                <a:schemeClr val="accent1"/>
              </a:buClr>
              <a:buSzPct val="80000"/>
              <a:buFontTx/>
              <a:buNone/>
              <a:tabLst/>
              <a:defRPr sz="1600" b="0">
                <a:solidFill>
                  <a:sysClr val="windowText" lastClr="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2013</a:t>
            </a:r>
          </a:p>
        </p:txBody>
      </p:sp>
      <p:sp>
        <p:nvSpPr>
          <p:cNvPr id="9" name="Title 1"/>
          <p:cNvSpPr>
            <a:spLocks noGrp="1"/>
          </p:cNvSpPr>
          <p:nvPr>
            <p:ph type="ctrTitle" hasCustomPrompt="1"/>
          </p:nvPr>
        </p:nvSpPr>
        <p:spPr bwMode="gray">
          <a:xfrm>
            <a:off x="414000" y="324000"/>
            <a:ext cx="8280000" cy="923330"/>
          </a:xfrm>
        </p:spPr>
        <p:txBody>
          <a:bodyPr anchor="t" anchorCtr="0">
            <a:noAutofit/>
          </a:bodyPr>
          <a:lstStyle>
            <a:lvl1pPr>
              <a:defRPr sz="3000">
                <a:solidFill>
                  <a:sysClr val="windowText" lastClr="000000"/>
                </a:solidFill>
                <a:latin typeface="+mj-lt"/>
              </a:defRPr>
            </a:lvl1pPr>
          </a:lstStyle>
          <a:p>
            <a:r>
              <a:rPr lang="en-US" sz="3000" dirty="0" smtClean="0"/>
              <a:t>Alternate Presentation Title</a:t>
            </a:r>
            <a:br>
              <a:rPr lang="en-US" sz="3000" dirty="0" smtClean="0"/>
            </a:br>
            <a:r>
              <a:rPr lang="en-US" sz="3000" dirty="0" smtClean="0"/>
              <a:t>Breaks to Two Lines</a:t>
            </a:r>
            <a:endParaRPr lang="de-DE" dirty="0"/>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reserve="1">
  <p:cSld name="Divider Page">
    <p:bg bwMode="gray">
      <p:bgRef idx="1001">
        <a:schemeClr val="bg1"/>
      </p:bgRef>
    </p:bg>
    <p:spTree>
      <p:nvGrpSpPr>
        <p:cNvPr id="1" name=""/>
        <p:cNvGrpSpPr/>
        <p:nvPr/>
      </p:nvGrpSpPr>
      <p:grpSpPr>
        <a:xfrm>
          <a:off x="0" y="0"/>
          <a:ext cx="0" cy="0"/>
          <a:chOff x="0" y="0"/>
          <a:chExt cx="0" cy="0"/>
        </a:xfrm>
      </p:grpSpPr>
      <p:sp>
        <p:nvSpPr>
          <p:cNvPr id="9" name="Rectangle 8"/>
          <p:cNvSpPr/>
          <p:nvPr/>
        </p:nvSpPr>
        <p:spPr bwMode="gray">
          <a:xfrm>
            <a:off x="324150" y="0"/>
            <a:ext cx="8496000" cy="2295525"/>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2" name="Title 1"/>
          <p:cNvSpPr>
            <a:spLocks noGrp="1"/>
          </p:cNvSpPr>
          <p:nvPr>
            <p:ph type="ctrTitle" hasCustomPrompt="1"/>
          </p:nvPr>
        </p:nvSpPr>
        <p:spPr bwMode="gray">
          <a:xfrm>
            <a:off x="324000" y="2444400"/>
            <a:ext cx="8496000" cy="738664"/>
          </a:xfrm>
        </p:spPr>
        <p:txBody>
          <a:bodyPr anchor="t" anchorCtr="0">
            <a:noAutofit/>
          </a:bodyPr>
          <a:lstStyle>
            <a:lvl1pPr>
              <a:defRPr sz="4800">
                <a:solidFill>
                  <a:schemeClr val="tx1"/>
                </a:solidFill>
                <a:latin typeface="+mj-lt"/>
              </a:defRPr>
            </a:lvl1pPr>
          </a:lstStyle>
          <a:p>
            <a:r>
              <a:rPr lang="en-US" dirty="0" smtClean="0"/>
              <a:t>Divider page</a:t>
            </a:r>
            <a:endParaRPr lang="de-DE" dirty="0"/>
          </a:p>
        </p:txBody>
      </p:sp>
      <p:sp>
        <p:nvSpPr>
          <p:cNvPr id="93" name="Text Placeholder 92"/>
          <p:cNvSpPr>
            <a:spLocks noGrp="1"/>
          </p:cNvSpPr>
          <p:nvPr>
            <p:ph type="body" sz="quarter" idx="10" hasCustomPrompt="1"/>
          </p:nvPr>
        </p:nvSpPr>
        <p:spPr>
          <a:xfrm>
            <a:off x="324000" y="3506400"/>
            <a:ext cx="8496300" cy="620713"/>
          </a:xfrm>
        </p:spPr>
        <p:txBody>
          <a:bodyPr/>
          <a:lstStyle>
            <a:lvl1pPr>
              <a:spcBef>
                <a:spcPts val="1200"/>
              </a:spcBef>
              <a:defRPr sz="1600" b="0"/>
            </a:lvl1pPr>
          </a:lstStyle>
          <a:p>
            <a:r>
              <a:rPr lang="en-US" dirty="0" smtClean="0"/>
              <a:t>Subtitle if needed</a:t>
            </a:r>
          </a:p>
        </p:txBody>
      </p:sp>
      <p:pic>
        <p:nvPicPr>
          <p:cNvPr id="175" name="Picture 174" descr="SAP_grad_R_pref.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4000" y="6081713"/>
            <a:ext cx="916953" cy="454025"/>
          </a:xfrm>
          <a:prstGeom prst="rect">
            <a:avLst/>
          </a:prstGeom>
        </p:spPr>
      </p:pic>
    </p:spTree>
  </p:cSld>
  <p:clrMapOvr>
    <a:overrideClrMapping bg1="lt1" tx1="dk1" bg2="lt2" tx2="dk2" accent1="accent1" accent2="accent2" accent3="accent3" accent4="accent4" accent5="accent5" accent6="accent6" hlink="hlink" folHlink="folHlink"/>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preserve="1">
  <p:cSld name="Divider Page with picture">
    <p:bg bwMode="gray">
      <p:bgRef idx="1001">
        <a:schemeClr val="bg1"/>
      </p:bgRef>
    </p:bg>
    <p:spTree>
      <p:nvGrpSpPr>
        <p:cNvPr id="1" name=""/>
        <p:cNvGrpSpPr/>
        <p:nvPr/>
      </p:nvGrpSpPr>
      <p:grpSpPr>
        <a:xfrm>
          <a:off x="0" y="0"/>
          <a:ext cx="0" cy="0"/>
          <a:chOff x="0" y="0"/>
          <a:chExt cx="0" cy="0"/>
        </a:xfrm>
      </p:grpSpPr>
      <p:sp>
        <p:nvSpPr>
          <p:cNvPr id="8" name="Picture Placeholder 7"/>
          <p:cNvSpPr>
            <a:spLocks noGrp="1"/>
          </p:cNvSpPr>
          <p:nvPr>
            <p:ph type="pic" sz="quarter" idx="11"/>
          </p:nvPr>
        </p:nvSpPr>
        <p:spPr>
          <a:xfrm>
            <a:off x="324000" y="162000"/>
            <a:ext cx="8496000" cy="2134800"/>
          </a:xfrm>
          <a:solidFill>
            <a:schemeClr val="bg1">
              <a:lumMod val="95000"/>
            </a:schemeClr>
          </a:solidFill>
        </p:spPr>
        <p:txBody>
          <a:bodyPr tIns="504000" anchor="t" anchorCtr="0"/>
          <a:lstStyle>
            <a:lvl1pPr algn="ctr">
              <a:defRPr b="0"/>
            </a:lvl1pPr>
          </a:lstStyle>
          <a:p>
            <a:r>
              <a:rPr lang="en-US" smtClean="0"/>
              <a:t>Click icon to add picture</a:t>
            </a:r>
            <a:endParaRPr lang="en-US"/>
          </a:p>
        </p:txBody>
      </p:sp>
      <p:sp>
        <p:nvSpPr>
          <p:cNvPr id="2" name="Title 1"/>
          <p:cNvSpPr>
            <a:spLocks noGrp="1"/>
          </p:cNvSpPr>
          <p:nvPr>
            <p:ph type="ctrTitle" hasCustomPrompt="1"/>
          </p:nvPr>
        </p:nvSpPr>
        <p:spPr bwMode="gray">
          <a:xfrm>
            <a:off x="324000" y="2444400"/>
            <a:ext cx="8496000" cy="738664"/>
          </a:xfrm>
        </p:spPr>
        <p:txBody>
          <a:bodyPr anchor="t" anchorCtr="0">
            <a:noAutofit/>
          </a:bodyPr>
          <a:lstStyle>
            <a:lvl1pPr>
              <a:defRPr sz="4800">
                <a:solidFill>
                  <a:schemeClr val="tx1"/>
                </a:solidFill>
                <a:latin typeface="+mj-lt"/>
              </a:defRPr>
            </a:lvl1pPr>
          </a:lstStyle>
          <a:p>
            <a:r>
              <a:rPr lang="en-US" dirty="0" smtClean="0"/>
              <a:t>Divider page</a:t>
            </a:r>
            <a:endParaRPr lang="de-DE" dirty="0"/>
          </a:p>
        </p:txBody>
      </p:sp>
      <p:sp>
        <p:nvSpPr>
          <p:cNvPr id="12" name="Rectangle 11"/>
          <p:cNvSpPr/>
          <p:nvPr/>
        </p:nvSpPr>
        <p:spPr bwMode="gray">
          <a:xfrm>
            <a:off x="324000" y="0"/>
            <a:ext cx="8496000" cy="162000"/>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0" y="3506400"/>
            <a:ext cx="8496300" cy="620713"/>
          </a:xfrm>
        </p:spPr>
        <p:txBody>
          <a:bodyPr/>
          <a:lstStyle>
            <a:lvl1pPr>
              <a:spcBef>
                <a:spcPts val="1200"/>
              </a:spcBef>
              <a:defRPr sz="1600" b="0"/>
            </a:lvl1pPr>
          </a:lstStyle>
          <a:p>
            <a:r>
              <a:rPr lang="en-US" dirty="0" smtClean="0"/>
              <a:t>Subtitle if needed</a:t>
            </a:r>
          </a:p>
        </p:txBody>
      </p:sp>
      <p:pic>
        <p:nvPicPr>
          <p:cNvPr id="175" name="Picture 174" descr="SAP_grad_R_pref.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4000" y="6081713"/>
            <a:ext cx="916953" cy="454025"/>
          </a:xfrm>
          <a:prstGeom prst="rect">
            <a:avLst/>
          </a:prstGeom>
        </p:spPr>
      </p:pic>
    </p:spTree>
  </p:cSld>
  <p:clrMapOvr>
    <a:overrideClrMapping bg1="lt1" tx1="dk1" bg2="lt2" tx2="dk2" accent1="accent1" accent2="accent2" accent3="accent3" accent4="accent4" accent5="accent5" accent6="accent6" hlink="hlink" folHlink="folHlink"/>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showMasterSp="0" preserve="1">
  <p:cSld name="Contact / Thank You">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gray">
          <a:xfrm>
            <a:off x="324000" y="2444400"/>
            <a:ext cx="8496000" cy="738664"/>
          </a:xfrm>
        </p:spPr>
        <p:txBody>
          <a:bodyPr anchor="t" anchorCtr="0">
            <a:noAutofit/>
          </a:bodyPr>
          <a:lstStyle>
            <a:lvl1pPr>
              <a:defRPr sz="4800">
                <a:solidFill>
                  <a:schemeClr val="tx1"/>
                </a:solidFill>
                <a:latin typeface="+mj-lt"/>
              </a:defRPr>
            </a:lvl1pPr>
          </a:lstStyle>
          <a:p>
            <a:r>
              <a:rPr lang="en-US" dirty="0" smtClean="0"/>
              <a:t>Thank you</a:t>
            </a:r>
            <a:endParaRPr lang="de-DE" dirty="0"/>
          </a:p>
        </p:txBody>
      </p:sp>
      <p:sp>
        <p:nvSpPr>
          <p:cNvPr id="12" name="Rectangle 11"/>
          <p:cNvSpPr/>
          <p:nvPr/>
        </p:nvSpPr>
        <p:spPr bwMode="gray">
          <a:xfrm>
            <a:off x="324000" y="0"/>
            <a:ext cx="8496000" cy="162000"/>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0" y="4604385"/>
            <a:ext cx="8496300" cy="1477328"/>
          </a:xfrm>
        </p:spPr>
        <p:txBody>
          <a:bodyPr anchor="b" anchorCtr="0">
            <a:noAutofit/>
          </a:bodyPr>
          <a:lstStyle>
            <a:lvl1pPr>
              <a:spcBef>
                <a:spcPts val="0"/>
              </a:spcBef>
              <a:defRPr sz="1600" b="0"/>
            </a:lvl1pPr>
          </a:lstStyle>
          <a:p>
            <a:r>
              <a:rPr lang="en-US" dirty="0" smtClean="0"/>
              <a:t>Contact information:</a:t>
            </a:r>
          </a:p>
          <a:p>
            <a:endParaRPr lang="en-US" dirty="0" smtClean="0"/>
          </a:p>
          <a:p>
            <a:r>
              <a:rPr lang="en-US" dirty="0" smtClean="0"/>
              <a:t>F name MI. L name</a:t>
            </a:r>
          </a:p>
          <a:p>
            <a:r>
              <a:rPr lang="en-US" dirty="0" smtClean="0"/>
              <a:t>Title</a:t>
            </a:r>
          </a:p>
          <a:p>
            <a:r>
              <a:rPr lang="en-US" dirty="0" smtClean="0"/>
              <a:t>Address</a:t>
            </a:r>
          </a:p>
          <a:p>
            <a:r>
              <a:rPr lang="en-US" dirty="0" smtClean="0"/>
              <a:t>Phone number</a:t>
            </a:r>
          </a:p>
        </p:txBody>
      </p:sp>
      <p:pic>
        <p:nvPicPr>
          <p:cNvPr id="175" name="Picture 174" descr="SAP_grad_R_pref.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4000" y="478631"/>
            <a:ext cx="1832305" cy="907257"/>
          </a:xfrm>
          <a:prstGeom prst="rect">
            <a:avLst/>
          </a:prstGeom>
        </p:spPr>
      </p:pic>
      <p:sp>
        <p:nvSpPr>
          <p:cNvPr id="6" name="TextBox 5"/>
          <p:cNvSpPr txBox="1"/>
          <p:nvPr/>
        </p:nvSpPr>
        <p:spPr bwMode="black">
          <a:xfrm>
            <a:off x="324000" y="6636183"/>
            <a:ext cx="3065510" cy="123111"/>
          </a:xfrm>
          <a:prstGeom prst="rect">
            <a:avLst/>
          </a:prstGeom>
          <a:noFill/>
        </p:spPr>
        <p:txBody>
          <a:bodyPr wrap="none" lIns="0" tIns="0" rIns="0" bIns="0" rtlCol="0">
            <a:spAutoFit/>
          </a:bodyPr>
          <a:lstStyle/>
          <a:p>
            <a:pPr marL="133350" indent="-133350" algn="l">
              <a:buClrTx/>
              <a:buFont typeface="Arial" pitchFamily="34" charset="0"/>
              <a:buChar char="©"/>
              <a:tabLst/>
            </a:pPr>
            <a:r>
              <a:rPr lang="en-US" sz="800" noProof="0" dirty="0" smtClean="0">
                <a:solidFill>
                  <a:schemeClr val="tx1"/>
                </a:solidFill>
              </a:rPr>
              <a:t>2013 SAP AG or an SAP affiliate company. All rights reserved.</a:t>
            </a:r>
          </a:p>
        </p:txBody>
      </p:sp>
    </p:spTree>
  </p:cSld>
  <p:clrMapOvr>
    <a:overrideClrMapping bg1="lt1" tx1="dk1" bg2="lt2" tx2="dk2" accent1="accent1" accent2="accent2" accent3="accent3" accent4="accent4" accent5="accent5" accent6="accent6" hlink="hlink" folHlink="folHlink"/>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Agenda">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&lt;Agenda&gt;</a:t>
            </a:r>
            <a:endParaRPr lang="en-US" dirty="0"/>
          </a:p>
        </p:txBody>
      </p:sp>
      <p:sp>
        <p:nvSpPr>
          <p:cNvPr id="4" name="Text Placeholder 3"/>
          <p:cNvSpPr>
            <a:spLocks noGrp="1"/>
          </p:cNvSpPr>
          <p:nvPr>
            <p:ph type="body" sz="quarter" idx="10" hasCustomPrompt="1"/>
          </p:nvPr>
        </p:nvSpPr>
        <p:spPr>
          <a:xfrm>
            <a:off x="324000" y="1692000"/>
            <a:ext cx="8494713" cy="3831818"/>
          </a:xfrm>
        </p:spPr>
        <p:txBody>
          <a:bodyPr>
            <a:noAutofit/>
          </a:bodyPr>
          <a:lstStyle>
            <a:lvl1pPr marL="0" marR="0" indent="0" algn="l" defTabSz="914400" rtl="0" eaLnBrk="1" fontAlgn="auto" latinLnBrk="0" hangingPunct="1">
              <a:lnSpc>
                <a:spcPct val="100000"/>
              </a:lnSpc>
              <a:spcBef>
                <a:spcPts val="1200"/>
              </a:spcBef>
              <a:spcAft>
                <a:spcPts val="0"/>
              </a:spcAft>
              <a:buClr>
                <a:schemeClr val="accent1"/>
              </a:buClr>
              <a:buSzPct val="80000"/>
              <a:buFontTx/>
              <a:buNone/>
              <a:tabLst/>
              <a:defRPr b="0"/>
            </a:lvl1pPr>
            <a:lvl2pPr marL="180000" marR="0" indent="-180000" algn="l" defTabSz="914400" rtl="0" eaLnBrk="1" fontAlgn="auto" latinLnBrk="0" hangingPunct="1">
              <a:lnSpc>
                <a:spcPct val="100000"/>
              </a:lnSpc>
              <a:spcBef>
                <a:spcPts val="600"/>
              </a:spcBef>
              <a:spcAft>
                <a:spcPts val="0"/>
              </a:spcAft>
              <a:buClr>
                <a:schemeClr val="accent1"/>
              </a:buClr>
              <a:buSzPct val="100000"/>
              <a:buFont typeface="Wingdings" pitchFamily="2" charset="2"/>
              <a:buChar char=""/>
              <a:tabLst/>
              <a:defRPr/>
            </a:lvl2pPr>
            <a:lvl3pPr marL="360000" marR="0" indent="-180975" algn="l" defTabSz="914400" rtl="0" eaLnBrk="1" fontAlgn="auto" latinLnBrk="0" hangingPunct="1">
              <a:lnSpc>
                <a:spcPct val="100000"/>
              </a:lnSpc>
              <a:spcBef>
                <a:spcPts val="600"/>
              </a:spcBef>
              <a:spcAft>
                <a:spcPts val="0"/>
              </a:spcAft>
              <a:buClr>
                <a:schemeClr val="accent2"/>
              </a:buClr>
              <a:buSzPct val="100000"/>
              <a:buFont typeface="Arial" pitchFamily="34" charset="0"/>
              <a:buChar char="–"/>
              <a:tabLst/>
              <a:defRPr/>
            </a:lvl3pPr>
            <a:lvl4pPr marL="533400" marR="0" indent="-177800" algn="l" defTabSz="914400" rtl="0" eaLnBrk="1" fontAlgn="auto" latinLnBrk="0" hangingPunct="1">
              <a:lnSpc>
                <a:spcPct val="100000"/>
              </a:lnSpc>
              <a:spcBef>
                <a:spcPts val="600"/>
              </a:spcBef>
              <a:spcAft>
                <a:spcPts val="0"/>
              </a:spcAft>
              <a:buClr>
                <a:schemeClr val="accent2"/>
              </a:buClr>
              <a:buSzPct val="100000"/>
              <a:buFont typeface="Arial" pitchFamily="34" charset="0"/>
              <a:buChar char="–"/>
              <a:tabLst/>
              <a:defRPr sz="1600"/>
            </a:lvl4pPr>
            <a:lvl5pPr marL="540000">
              <a:buClr>
                <a:schemeClr val="accent2"/>
              </a:buClr>
              <a:buFont typeface="Courier New" pitchFamily="49" charset="0"/>
              <a:buChar char="o"/>
              <a:defRPr/>
            </a:lvl5pPr>
          </a:lstStyle>
          <a:p>
            <a:pPr lvl="0"/>
            <a:r>
              <a:rPr lang="en-US" dirty="0" smtClean="0"/>
              <a:t>Agenda Item/Divider Headline</a:t>
            </a:r>
          </a:p>
          <a:p>
            <a:pPr lvl="1"/>
            <a:r>
              <a:rPr lang="en-US" dirty="0" smtClean="0"/>
              <a:t>Details</a:t>
            </a:r>
          </a:p>
          <a:p>
            <a:pPr lvl="2"/>
            <a:r>
              <a:rPr lang="en-US" dirty="0" smtClean="0"/>
              <a:t>Third Level</a:t>
            </a:r>
          </a:p>
          <a:p>
            <a:pPr lvl="4"/>
            <a:r>
              <a:rPr lang="en-US" dirty="0" smtClean="0"/>
              <a:t>Fourth Level</a:t>
            </a:r>
          </a:p>
          <a:p>
            <a:endParaRPr lang="en-US" dirty="0" smtClean="0"/>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de-DE" dirty="0"/>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Title a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0687"/>
            <a:ext cx="8494713" cy="4391026"/>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Title and Text: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1999"/>
            <a:ext cx="4165200" cy="4392000"/>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hasCustomPrompt="1"/>
          </p:nvPr>
        </p:nvSpPr>
        <p:spPr>
          <a:xfrm>
            <a:off x="4654800" y="1691999"/>
            <a:ext cx="4165200" cy="4392000"/>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Title and Text: 3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4000" y="324000"/>
            <a:ext cx="8496000" cy="756000"/>
          </a:xfrm>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1999"/>
            <a:ext cx="2721600" cy="4392000"/>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hasCustomPrompt="1"/>
          </p:nvPr>
        </p:nvSpPr>
        <p:spPr>
          <a:xfrm>
            <a:off x="6098400" y="1691999"/>
            <a:ext cx="2721600" cy="4392000"/>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 Placeholder 3"/>
          <p:cNvSpPr>
            <a:spLocks noGrp="1"/>
          </p:cNvSpPr>
          <p:nvPr>
            <p:ph type="body" sz="quarter" idx="12" hasCustomPrompt="1"/>
          </p:nvPr>
        </p:nvSpPr>
        <p:spPr>
          <a:xfrm>
            <a:off x="3220725" y="1691999"/>
            <a:ext cx="2721600" cy="4392000"/>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Title and Text with picture right 1">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de-DE" dirty="0"/>
          </a:p>
        </p:txBody>
      </p:sp>
      <p:sp>
        <p:nvSpPr>
          <p:cNvPr id="5" name="Picture Placeholder 4"/>
          <p:cNvSpPr>
            <a:spLocks noGrp="1"/>
          </p:cNvSpPr>
          <p:nvPr>
            <p:ph type="pic" sz="quarter" idx="10"/>
          </p:nvPr>
        </p:nvSpPr>
        <p:spPr bwMode="gray">
          <a:xfrm>
            <a:off x="5745600" y="1690687"/>
            <a:ext cx="3078000" cy="4391025"/>
          </a:xfrm>
          <a:solidFill>
            <a:schemeClr val="bg1">
              <a:lumMod val="95000"/>
            </a:schemeClr>
          </a:solidFill>
        </p:spPr>
        <p:txBody>
          <a:bodyPr tIns="1296000" anchor="t" anchorCtr="0"/>
          <a:lstStyle>
            <a:lvl1pPr algn="ctr">
              <a:defRPr b="0"/>
            </a:lvl1pPr>
          </a:lstStyle>
          <a:p>
            <a:r>
              <a:rPr lang="en-US" smtClean="0"/>
              <a:t>Click icon to add picture</a:t>
            </a:r>
            <a:endParaRPr lang="de-DE" dirty="0"/>
          </a:p>
        </p:txBody>
      </p:sp>
      <p:sp>
        <p:nvSpPr>
          <p:cNvPr id="7" name="Text Placeholder 6"/>
          <p:cNvSpPr>
            <a:spLocks noGrp="1"/>
          </p:cNvSpPr>
          <p:nvPr>
            <p:ph type="body" sz="quarter" idx="11" hasCustomPrompt="1"/>
          </p:nvPr>
        </p:nvSpPr>
        <p:spPr bwMode="gray">
          <a:xfrm>
            <a:off x="324000" y="1690687"/>
            <a:ext cx="5238000" cy="4391025"/>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de-DE"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BF9188A-5C18-402E-BFD5-BC1E1243CB65}" type="datetimeFigureOut">
              <a:rPr lang="en-US" smtClean="0"/>
              <a:pPr/>
              <a:t>7/31/2015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3EFDB28-6F94-4C03-92C8-1D7C37805F02}" type="slidenum">
              <a:rPr lang="en-US" smtClean="0"/>
              <a:pPr/>
              <a:t>‹#›</a:t>
            </a:fld>
            <a:endParaRPr lang="en-US" dirty="0"/>
          </a:p>
        </p:txBody>
      </p:sp>
    </p:spTree>
    <p:extLst>
      <p:ext uri="{BB962C8B-B14F-4D97-AF65-F5344CB8AC3E}">
        <p14:creationId xmlns:p14="http://schemas.microsoft.com/office/powerpoint/2010/main" val="2167162904"/>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Title and Text with picture right 2">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de-DE" dirty="0"/>
          </a:p>
        </p:txBody>
      </p:sp>
      <p:sp>
        <p:nvSpPr>
          <p:cNvPr id="5" name="Picture Placeholder 4"/>
          <p:cNvSpPr>
            <a:spLocks noGrp="1"/>
          </p:cNvSpPr>
          <p:nvPr>
            <p:ph type="pic" sz="quarter" idx="10"/>
          </p:nvPr>
        </p:nvSpPr>
        <p:spPr bwMode="gray">
          <a:xfrm>
            <a:off x="4654800" y="1692000"/>
            <a:ext cx="4165200" cy="4392000"/>
          </a:xfrm>
          <a:solidFill>
            <a:schemeClr val="bg1">
              <a:lumMod val="95000"/>
            </a:schemeClr>
          </a:solidFill>
        </p:spPr>
        <p:txBody>
          <a:bodyPr vert="horz" lIns="0" tIns="1296000" rIns="0" bIns="0" rtlCol="0" anchor="t" anchorCtr="0">
            <a:noAutofit/>
          </a:bodyPr>
          <a:lstStyle>
            <a:lvl1pPr marL="0" indent="0" algn="ctr" defTabSz="914400" rtl="0" eaLnBrk="1" latinLnBrk="0" hangingPunct="1">
              <a:spcBef>
                <a:spcPts val="1620"/>
              </a:spcBef>
              <a:buClr>
                <a:schemeClr val="accent1"/>
              </a:buClr>
              <a:buSzPct val="80000"/>
              <a:buFontTx/>
              <a:buNone/>
              <a:defRPr lang="de-DE" sz="1800" b="0" kern="1200" dirty="0">
                <a:solidFill>
                  <a:schemeClr val="tx1"/>
                </a:solidFill>
                <a:latin typeface="+mn-lt"/>
                <a:ea typeface="+mn-ea"/>
                <a:cs typeface="+mn-cs"/>
              </a:defRPr>
            </a:lvl1pPr>
          </a:lstStyle>
          <a:p>
            <a:r>
              <a:rPr lang="en-US" smtClean="0"/>
              <a:t>Click icon to add picture</a:t>
            </a:r>
            <a:endParaRPr lang="de-DE" dirty="0"/>
          </a:p>
        </p:txBody>
      </p:sp>
      <p:sp>
        <p:nvSpPr>
          <p:cNvPr id="7" name="Text Placeholder 6"/>
          <p:cNvSpPr>
            <a:spLocks noGrp="1"/>
          </p:cNvSpPr>
          <p:nvPr>
            <p:ph type="body" sz="quarter" idx="11" hasCustomPrompt="1"/>
          </p:nvPr>
        </p:nvSpPr>
        <p:spPr bwMode="gray">
          <a:xfrm>
            <a:off x="324000" y="1692000"/>
            <a:ext cx="4165200" cy="4392000"/>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de-DE" dirty="0"/>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Title and Text with picture right 3">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de-DE" dirty="0"/>
          </a:p>
        </p:txBody>
      </p:sp>
      <p:sp>
        <p:nvSpPr>
          <p:cNvPr id="5" name="Picture Placeholder 4"/>
          <p:cNvSpPr>
            <a:spLocks noGrp="1"/>
          </p:cNvSpPr>
          <p:nvPr>
            <p:ph type="pic" sz="quarter" idx="10"/>
          </p:nvPr>
        </p:nvSpPr>
        <p:spPr bwMode="gray">
          <a:xfrm>
            <a:off x="3575304" y="1692000"/>
            <a:ext cx="5238000" cy="4392000"/>
          </a:xfrm>
          <a:solidFill>
            <a:schemeClr val="bg1">
              <a:lumMod val="95000"/>
            </a:schemeClr>
          </a:solidFill>
        </p:spPr>
        <p:txBody>
          <a:bodyPr vert="horz" lIns="0" tIns="1296000" rIns="0" bIns="0" rtlCol="0" anchor="t" anchorCtr="0">
            <a:noAutofit/>
          </a:bodyPr>
          <a:lstStyle>
            <a:lvl1pPr marL="0" indent="0" algn="ctr" defTabSz="914400" rtl="0" eaLnBrk="1" latinLnBrk="0" hangingPunct="1">
              <a:spcBef>
                <a:spcPts val="1620"/>
              </a:spcBef>
              <a:buClr>
                <a:schemeClr val="accent1"/>
              </a:buClr>
              <a:buSzPct val="80000"/>
              <a:buFontTx/>
              <a:buNone/>
              <a:defRPr lang="de-DE" sz="1800" b="0" kern="1200" dirty="0">
                <a:solidFill>
                  <a:schemeClr val="tx1"/>
                </a:solidFill>
                <a:latin typeface="+mn-lt"/>
                <a:ea typeface="+mn-ea"/>
                <a:cs typeface="+mn-cs"/>
              </a:defRPr>
            </a:lvl1pPr>
          </a:lstStyle>
          <a:p>
            <a:r>
              <a:rPr lang="en-US" smtClean="0"/>
              <a:t>Click icon to add picture</a:t>
            </a:r>
            <a:endParaRPr lang="de-DE" dirty="0"/>
          </a:p>
        </p:txBody>
      </p:sp>
      <p:sp>
        <p:nvSpPr>
          <p:cNvPr id="7" name="Text Placeholder 6"/>
          <p:cNvSpPr>
            <a:spLocks noGrp="1"/>
          </p:cNvSpPr>
          <p:nvPr>
            <p:ph type="body" sz="quarter" idx="11" hasCustomPrompt="1"/>
          </p:nvPr>
        </p:nvSpPr>
        <p:spPr bwMode="gray">
          <a:xfrm>
            <a:off x="324000" y="1692000"/>
            <a:ext cx="3078000" cy="4392000"/>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de-DE" dirty="0"/>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Title and Text with picture: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0688"/>
            <a:ext cx="4165200" cy="1720800"/>
          </a:xfrm>
        </p:spPr>
        <p:txBody>
          <a:bodyPr/>
          <a:lstStyle>
            <a:lvl1pPr>
              <a:defRPr/>
            </a:lvl1pPr>
          </a:lstStyle>
          <a:p>
            <a:pPr lvl="0"/>
            <a:r>
              <a:rPr lang="en-US" noProof="0" dirty="0" smtClean="0"/>
              <a:t>First level</a:t>
            </a:r>
          </a:p>
          <a:p>
            <a:pPr lvl="1"/>
            <a:r>
              <a:rPr lang="en-US" dirty="0" smtClean="0"/>
              <a:t>Second level</a:t>
            </a:r>
          </a:p>
        </p:txBody>
      </p:sp>
      <p:sp>
        <p:nvSpPr>
          <p:cNvPr id="13" name="Text Placeholder 3"/>
          <p:cNvSpPr>
            <a:spLocks noGrp="1"/>
          </p:cNvSpPr>
          <p:nvPr>
            <p:ph type="body" sz="quarter" idx="14" hasCustomPrompt="1"/>
          </p:nvPr>
        </p:nvSpPr>
        <p:spPr>
          <a:xfrm>
            <a:off x="4654800" y="1690688"/>
            <a:ext cx="4165200" cy="1720800"/>
          </a:xfrm>
        </p:spPr>
        <p:txBody>
          <a:bodyPr/>
          <a:lstStyle>
            <a:lvl1pPr>
              <a:defRPr/>
            </a:lvl1pPr>
          </a:lstStyle>
          <a:p>
            <a:pPr lvl="0"/>
            <a:r>
              <a:rPr lang="en-US" noProof="0" dirty="0" smtClean="0"/>
              <a:t>First level</a:t>
            </a:r>
          </a:p>
          <a:p>
            <a:pPr lvl="1"/>
            <a:r>
              <a:rPr lang="en-US" dirty="0" smtClean="0"/>
              <a:t>Second level</a:t>
            </a:r>
          </a:p>
        </p:txBody>
      </p:sp>
      <p:sp>
        <p:nvSpPr>
          <p:cNvPr id="9" name="Picture Placeholder 4"/>
          <p:cNvSpPr>
            <a:spLocks noGrp="1"/>
          </p:cNvSpPr>
          <p:nvPr>
            <p:ph type="pic" sz="quarter" idx="15"/>
          </p:nvPr>
        </p:nvSpPr>
        <p:spPr bwMode="gray">
          <a:xfrm>
            <a:off x="324000" y="3573490"/>
            <a:ext cx="4165200" cy="2508223"/>
          </a:xfrm>
          <a:solidFill>
            <a:schemeClr val="bg1">
              <a:lumMod val="95000"/>
            </a:schemeClr>
          </a:solidFill>
        </p:spPr>
        <p:txBody>
          <a:bodyPr tIns="504000" anchor="t" anchorCtr="0"/>
          <a:lstStyle>
            <a:lvl1pPr algn="ctr">
              <a:defRPr b="0"/>
            </a:lvl1pPr>
          </a:lstStyle>
          <a:p>
            <a:r>
              <a:rPr lang="en-US" smtClean="0"/>
              <a:t>Click icon to add picture</a:t>
            </a:r>
            <a:endParaRPr lang="de-DE" dirty="0"/>
          </a:p>
        </p:txBody>
      </p:sp>
      <p:sp>
        <p:nvSpPr>
          <p:cNvPr id="11" name="Picture Placeholder 4"/>
          <p:cNvSpPr>
            <a:spLocks noGrp="1"/>
          </p:cNvSpPr>
          <p:nvPr>
            <p:ph type="pic" sz="quarter" idx="16"/>
          </p:nvPr>
        </p:nvSpPr>
        <p:spPr bwMode="gray">
          <a:xfrm>
            <a:off x="4654800" y="3573490"/>
            <a:ext cx="4165200" cy="2508223"/>
          </a:xfrm>
          <a:solidFill>
            <a:schemeClr val="bg1">
              <a:lumMod val="95000"/>
            </a:schemeClr>
          </a:solidFill>
        </p:spPr>
        <p:txBody>
          <a:bodyPr tIns="504000" anchor="t" anchorCtr="0"/>
          <a:lstStyle>
            <a:lvl1pPr algn="ctr">
              <a:defRPr b="0"/>
            </a:lvl1pPr>
          </a:lstStyle>
          <a:p>
            <a:r>
              <a:rPr lang="en-US" smtClean="0"/>
              <a:t>Click icon to add picture</a:t>
            </a:r>
            <a:endParaRPr lang="de-DE" dirty="0"/>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5" name="Content Placeholder 4"/>
          <p:cNvSpPr>
            <a:spLocks noGrp="1"/>
          </p:cNvSpPr>
          <p:nvPr>
            <p:ph sz="quarter" idx="10" hasCustomPrompt="1"/>
          </p:nvPr>
        </p:nvSpPr>
        <p:spPr>
          <a:xfrm>
            <a:off x="327024" y="1690688"/>
            <a:ext cx="8493125" cy="4395787"/>
          </a:xfrm>
        </p:spPr>
        <p:txBody>
          <a:bodyPr/>
          <a:lstStyle>
            <a:lvl1pPr>
              <a:defRPr/>
            </a:lvl1pPr>
          </a:lstStyle>
          <a:p>
            <a:pPr lvl="0"/>
            <a:r>
              <a:rPr lang="en-US" noProof="0" dirty="0" smtClean="0"/>
              <a:t>Click to add content</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2" name="Title 1"/>
          <p:cNvSpPr>
            <a:spLocks noGrp="1"/>
          </p:cNvSpPr>
          <p:nvPr>
            <p:ph type="title" hasCustomPrompt="1"/>
          </p:nvPr>
        </p:nvSpPr>
        <p:spPr/>
        <p:txBody>
          <a:bodyPr/>
          <a:lstStyle/>
          <a:p>
            <a:r>
              <a:rPr lang="en-US" noProof="0" dirty="0" smtClean="0"/>
              <a:t>Insert page title</a:t>
            </a:r>
            <a:endParaRPr lang="en-US" dirty="0"/>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Discussion Pane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Discussion panel</a:t>
            </a:r>
            <a:endParaRPr lang="en-US" dirty="0"/>
          </a:p>
        </p:txBody>
      </p:sp>
      <p:sp>
        <p:nvSpPr>
          <p:cNvPr id="5" name="Text Placeholder 4"/>
          <p:cNvSpPr>
            <a:spLocks noGrp="1"/>
          </p:cNvSpPr>
          <p:nvPr>
            <p:ph type="body" sz="quarter" idx="10" hasCustomPrompt="1"/>
          </p:nvPr>
        </p:nvSpPr>
        <p:spPr>
          <a:xfrm>
            <a:off x="324000" y="1692000"/>
            <a:ext cx="8494713" cy="2816156"/>
          </a:xfrm>
        </p:spPr>
        <p:txBody>
          <a:bodyPr>
            <a:noAutofit/>
          </a:bodyPr>
          <a:lstStyle>
            <a:lvl1pPr>
              <a:spcBef>
                <a:spcPts val="1800"/>
              </a:spcBef>
              <a:defRPr/>
            </a:lvl1pPr>
          </a:lstStyle>
          <a:p>
            <a:r>
              <a:rPr lang="en-US" dirty="0" smtClean="0"/>
              <a:t>Title of discussion panel</a:t>
            </a:r>
          </a:p>
          <a:p>
            <a:r>
              <a:rPr lang="en-US" b="0" dirty="0" smtClean="0"/>
              <a:t>Speaker Name, Company 1</a:t>
            </a:r>
          </a:p>
          <a:p>
            <a:r>
              <a:rPr lang="en-US" b="0" dirty="0" smtClean="0"/>
              <a:t>Speaker Name, Company 2</a:t>
            </a:r>
          </a:p>
          <a:p>
            <a:r>
              <a:rPr lang="en-US" b="0" dirty="0" smtClean="0"/>
              <a:t>Speaker Name, Company 3</a:t>
            </a:r>
          </a:p>
          <a:p>
            <a:r>
              <a:rPr lang="en-US" b="0" dirty="0" smtClean="0"/>
              <a:t>Speaker Name, Company 4</a:t>
            </a:r>
          </a:p>
          <a:p>
            <a:r>
              <a:rPr lang="en-US" b="0" dirty="0" smtClean="0"/>
              <a:t>Speaker Name, Company 5</a:t>
            </a:r>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
        <p:nvSpPr>
          <p:cNvPr id="3" name="TextBox 2"/>
          <p:cNvSpPr txBox="1"/>
          <p:nvPr/>
        </p:nvSpPr>
        <p:spPr bwMode="black">
          <a:xfrm>
            <a:off x="8698291" y="6636183"/>
            <a:ext cx="125034" cy="123111"/>
          </a:xfrm>
          <a:prstGeom prst="rect">
            <a:avLst/>
          </a:prstGeom>
          <a:noFill/>
        </p:spPr>
        <p:txBody>
          <a:bodyPr wrap="none" lIns="0" tIns="0" rIns="0" bIns="0" rtlCol="0">
            <a:spAutoFit/>
          </a:bodyPr>
          <a:lstStyle/>
          <a:p>
            <a:pPr marL="93663" indent="-93663" algn="r">
              <a:buClr>
                <a:schemeClr val="accent2"/>
              </a:buClr>
              <a:buFont typeface="Arial" pitchFamily="34" charset="0"/>
              <a:buNone/>
            </a:pPr>
            <a:fld id="{0BDC132A-5C91-4078-9777-31DA19A62E0A}" type="slidenum">
              <a:rPr lang="en-US" sz="800" baseline="0" noProof="0" smtClean="0">
                <a:solidFill>
                  <a:schemeClr val="tx1"/>
                </a:solidFill>
              </a:rPr>
              <a:pPr marL="93663" indent="-93663" algn="r">
                <a:buClr>
                  <a:schemeClr val="accent2"/>
                </a:buClr>
                <a:buFont typeface="Arial" pitchFamily="34" charset="0"/>
                <a:buNone/>
              </a:pPr>
              <a:t>‹#›</a:t>
            </a:fld>
            <a:endParaRPr lang="en-US" sz="800" noProof="0" dirty="0" smtClean="0">
              <a:solidFill>
                <a:schemeClr val="tx1"/>
              </a:solidFill>
            </a:endParaRPr>
          </a:p>
        </p:txBody>
      </p:sp>
      <p:sp>
        <p:nvSpPr>
          <p:cNvPr id="4" name="TextBox 3"/>
          <p:cNvSpPr txBox="1"/>
          <p:nvPr/>
        </p:nvSpPr>
        <p:spPr bwMode="black">
          <a:xfrm>
            <a:off x="324000" y="6636183"/>
            <a:ext cx="2992807" cy="123111"/>
          </a:xfrm>
          <a:prstGeom prst="rect">
            <a:avLst/>
          </a:prstGeom>
          <a:noFill/>
        </p:spPr>
        <p:txBody>
          <a:bodyPr wrap="none" lIns="0" tIns="0" rIns="0" bIns="0" rtlCol="0">
            <a:spAutoFit/>
          </a:bodyPr>
          <a:lstStyle/>
          <a:p>
            <a:pPr marL="133350" indent="-133350" algn="l">
              <a:buClrTx/>
              <a:buFont typeface="Arial" pitchFamily="34" charset="0"/>
              <a:buChar char="©"/>
              <a:tabLst/>
            </a:pPr>
            <a:r>
              <a:rPr lang="en-US" sz="800" noProof="0" dirty="0" smtClean="0">
                <a:solidFill>
                  <a:schemeClr val="tx1"/>
                </a:solidFill>
              </a:rPr>
              <a:t>2014 SAP AG or an SAP affiliate company. All rights reserved.</a:t>
            </a:r>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Copyright">
    <p:bg bwMode="gray">
      <p:bgRef idx="1001">
        <a:schemeClr val="bg1"/>
      </p:bgRef>
    </p:bg>
    <p:spTree>
      <p:nvGrpSpPr>
        <p:cNvPr id="1" name=""/>
        <p:cNvGrpSpPr/>
        <p:nvPr/>
      </p:nvGrpSpPr>
      <p:grpSpPr>
        <a:xfrm>
          <a:off x="0" y="0"/>
          <a:ext cx="0" cy="0"/>
          <a:chOff x="0" y="0"/>
          <a:chExt cx="0" cy="0"/>
        </a:xfrm>
      </p:grpSpPr>
      <p:sp>
        <p:nvSpPr>
          <p:cNvPr id="11" name="TextBox 10"/>
          <p:cNvSpPr txBox="1"/>
          <p:nvPr/>
        </p:nvSpPr>
        <p:spPr bwMode="gray">
          <a:xfrm>
            <a:off x="324000" y="324000"/>
            <a:ext cx="8496150" cy="756000"/>
          </a:xfrm>
          <a:prstGeom prst="rect">
            <a:avLst/>
          </a:prstGeom>
        </p:spPr>
        <p:txBody>
          <a:bodyPr vert="horz" lIns="0" tIns="0" rIns="0" bIns="0" rtlCol="0" anchor="ctr" anchorCtr="0">
            <a:noAutofit/>
          </a:bodyPr>
          <a:lstStyle/>
          <a:p>
            <a:pPr algn="l" defTabSz="914400" rtl="0" eaLnBrk="1" latinLnBrk="0" hangingPunct="1">
              <a:spcBef>
                <a:spcPct val="0"/>
              </a:spcBef>
              <a:buNone/>
            </a:pPr>
            <a:r>
              <a:rPr lang="en-GB" sz="2400" b="1" kern="1200" noProof="0" dirty="0" smtClean="0">
                <a:solidFill>
                  <a:schemeClr val="accent2"/>
                </a:solidFill>
                <a:latin typeface="+mj-lt"/>
                <a:ea typeface="+mj-ea"/>
                <a:cs typeface="+mj-cs"/>
              </a:rPr>
              <a:t>© </a:t>
            </a:r>
            <a:r>
              <a:rPr lang="en-US" sz="2400" b="1" kern="1200" noProof="0" dirty="0" smtClean="0">
                <a:solidFill>
                  <a:schemeClr val="accent2"/>
                </a:solidFill>
                <a:latin typeface="+mj-lt"/>
                <a:ea typeface="+mj-ea"/>
                <a:cs typeface="+mj-cs"/>
              </a:rPr>
              <a:t>2013 SAP AG or an SAP affiliate company. </a:t>
            </a:r>
            <a:br>
              <a:rPr lang="en-US" sz="2400" b="1" kern="1200" noProof="0" dirty="0" smtClean="0">
                <a:solidFill>
                  <a:schemeClr val="accent2"/>
                </a:solidFill>
                <a:latin typeface="+mj-lt"/>
                <a:ea typeface="+mj-ea"/>
                <a:cs typeface="+mj-cs"/>
              </a:rPr>
            </a:br>
            <a:r>
              <a:rPr lang="en-US" sz="2400" b="1" kern="1200" noProof="0" dirty="0" smtClean="0">
                <a:solidFill>
                  <a:schemeClr val="accent2"/>
                </a:solidFill>
                <a:latin typeface="+mj-lt"/>
                <a:ea typeface="+mj-ea"/>
                <a:cs typeface="+mj-cs"/>
              </a:rPr>
              <a:t>All rights reserved.</a:t>
            </a:r>
            <a:endParaRPr lang="de-DE" sz="2400" b="1" kern="1200" noProof="0" dirty="0" smtClean="0">
              <a:solidFill>
                <a:schemeClr val="accent2"/>
              </a:solidFill>
              <a:latin typeface="+mj-lt"/>
              <a:ea typeface="+mj-ea"/>
              <a:cs typeface="+mj-cs"/>
            </a:endParaRPr>
          </a:p>
        </p:txBody>
      </p:sp>
      <p:sp>
        <p:nvSpPr>
          <p:cNvPr id="5" name="TextBox 4"/>
          <p:cNvSpPr txBox="1"/>
          <p:nvPr/>
        </p:nvSpPr>
        <p:spPr bwMode="gray">
          <a:xfrm>
            <a:off x="324000" y="1692000"/>
            <a:ext cx="8404364" cy="2308324"/>
          </a:xfrm>
          <a:prstGeom prst="rect">
            <a:avLst/>
          </a:prstGeom>
          <a:noFill/>
        </p:spPr>
        <p:txBody>
          <a:bodyPr wrap="square" lIns="0" tIns="0" rIns="0" bIns="0" rtlCol="0">
            <a:spAutoFit/>
          </a:bodyPr>
          <a:lstStyle/>
          <a:p>
            <a:pPr marL="0" indent="0" algn="l" defTabSz="914400" rtl="0" eaLnBrk="1" latinLnBrk="0" hangingPunct="1">
              <a:lnSpc>
                <a:spcPct val="100000"/>
              </a:lnSpc>
              <a:spcBef>
                <a:spcPts val="1200"/>
              </a:spcBef>
            </a:pPr>
            <a:r>
              <a:rPr lang="en-US" sz="1000" kern="1200" noProof="1" smtClean="0">
                <a:solidFill>
                  <a:schemeClr val="tx1"/>
                </a:solidFill>
                <a:latin typeface="Arial"/>
                <a:ea typeface="MS PGothic" pitchFamily="34" charset="-128"/>
                <a:cs typeface="+mn-cs"/>
              </a:rPr>
              <a:t>No part of this publication may be reproduced or transmitted in any form or for any purpose without the express permission of SAP AG. </a:t>
            </a:r>
            <a:br>
              <a:rPr lang="en-US" sz="1000" kern="1200" noProof="1" smtClean="0">
                <a:solidFill>
                  <a:schemeClr val="tx1"/>
                </a:solidFill>
                <a:latin typeface="Arial"/>
                <a:ea typeface="MS PGothic" pitchFamily="34" charset="-128"/>
                <a:cs typeface="+mn-cs"/>
              </a:rPr>
            </a:br>
            <a:r>
              <a:rPr lang="en-US" sz="1000" kern="1200" noProof="1" smtClean="0">
                <a:solidFill>
                  <a:schemeClr val="tx1"/>
                </a:solidFill>
                <a:latin typeface="Arial"/>
                <a:ea typeface="MS PGothic" pitchFamily="34" charset="-128"/>
                <a:cs typeface="+mn-cs"/>
              </a:rPr>
              <a:t>The information contained herein may be changed without prior notice.</a:t>
            </a:r>
          </a:p>
          <a:p>
            <a:pPr marL="0" indent="0" algn="l" defTabSz="914400" rtl="0" eaLnBrk="1" latinLnBrk="0" hangingPunct="1">
              <a:lnSpc>
                <a:spcPct val="100000"/>
              </a:lnSpc>
              <a:spcBef>
                <a:spcPts val="1200"/>
              </a:spcBef>
            </a:pPr>
            <a:r>
              <a:rPr lang="en-US" sz="1000" kern="1200" noProof="1" smtClean="0">
                <a:solidFill>
                  <a:schemeClr val="tx1"/>
                </a:solidFill>
                <a:latin typeface="Arial"/>
                <a:ea typeface="MS PGothic" pitchFamily="34" charset="-128"/>
                <a:cs typeface="+mn-cs"/>
              </a:rPr>
              <a:t>Some software products marketed by SAP AG and its distributors contain proprietary software components of other software vendors.</a:t>
            </a:r>
          </a:p>
          <a:p>
            <a:pPr marL="0" indent="0" algn="l" defTabSz="914400" rtl="0" eaLnBrk="1" latinLnBrk="0" hangingPunct="1">
              <a:lnSpc>
                <a:spcPct val="100000"/>
              </a:lnSpc>
              <a:spcBef>
                <a:spcPts val="1200"/>
              </a:spcBef>
            </a:pPr>
            <a:r>
              <a:rPr lang="en-US" sz="1000" kern="1200" noProof="1" smtClean="0">
                <a:solidFill>
                  <a:schemeClr val="tx1"/>
                </a:solidFill>
                <a:latin typeface="Arial"/>
                <a:ea typeface="MS PGothic" pitchFamily="34" charset="-128"/>
                <a:cs typeface="+mn-cs"/>
              </a:rPr>
              <a:t>National product specifications may vary.</a:t>
            </a:r>
          </a:p>
          <a:p>
            <a:pPr marL="0" indent="0" algn="l" defTabSz="914400" rtl="0" eaLnBrk="1" latinLnBrk="0" hangingPunct="1">
              <a:lnSpc>
                <a:spcPct val="100000"/>
              </a:lnSpc>
              <a:spcBef>
                <a:spcPts val="1200"/>
              </a:spcBef>
            </a:pPr>
            <a:r>
              <a:rPr lang="en-US" sz="1000" kern="1200" noProof="1" smtClean="0">
                <a:solidFill>
                  <a:schemeClr val="tx1"/>
                </a:solidFill>
                <a:latin typeface="Arial"/>
                <a:ea typeface="MS PGothic" pitchFamily="34" charset="-128"/>
                <a:cs typeface="+mn-cs"/>
              </a:rPr>
              <a:t>These materials are provided by SAP AG and its affiliated companies ("SAP Group") for informational purposes only, without representation or warranty of any kind, and SAP Group shall not be liable for errors or omissions with respect to the materials. The only warranties for SAP Group products and services are those that are set forth in the express warranty statements accompanying such products and services, if any. Nothing herein should be construed as constituting an additional warranty. </a:t>
            </a:r>
          </a:p>
          <a:p>
            <a:pPr marL="0" indent="0" algn="l" defTabSz="914400" rtl="0" eaLnBrk="1" latinLnBrk="0" hangingPunct="1">
              <a:lnSpc>
                <a:spcPct val="100000"/>
              </a:lnSpc>
              <a:spcBef>
                <a:spcPts val="1200"/>
              </a:spcBef>
            </a:pPr>
            <a:r>
              <a:rPr lang="en-US" sz="1000" kern="1200" noProof="1" smtClean="0">
                <a:solidFill>
                  <a:schemeClr val="tx1"/>
                </a:solidFill>
                <a:latin typeface="Arial"/>
                <a:ea typeface="MS PGothic" pitchFamily="34" charset="-128"/>
                <a:cs typeface="+mn-cs"/>
              </a:rPr>
              <a:t>SAP and other SAP products and services mentioned herein as well as their respective logos are trademarks or registered trademarks of SAP AG in Germany and other countries.  </a:t>
            </a:r>
            <a:br>
              <a:rPr lang="en-US" sz="1000" kern="1200" noProof="1" smtClean="0">
                <a:solidFill>
                  <a:schemeClr val="tx1"/>
                </a:solidFill>
                <a:latin typeface="Arial"/>
                <a:ea typeface="MS PGothic" pitchFamily="34" charset="-128"/>
                <a:cs typeface="+mn-cs"/>
              </a:rPr>
            </a:br>
            <a:r>
              <a:rPr lang="en-US" sz="1000" kern="1200" noProof="1" smtClean="0">
                <a:solidFill>
                  <a:schemeClr val="tx1"/>
                </a:solidFill>
                <a:latin typeface="Arial"/>
                <a:ea typeface="MS PGothic" pitchFamily="34" charset="-128"/>
                <a:cs typeface="+mn-cs"/>
              </a:rPr>
              <a:t>Please see </a:t>
            </a:r>
            <a:r>
              <a:rPr lang="en-US" sz="1000" kern="1200" noProof="1" smtClean="0">
                <a:solidFill>
                  <a:schemeClr val="tx1"/>
                </a:solidFill>
                <a:latin typeface="Arial"/>
                <a:ea typeface="MS PGothic" pitchFamily="34" charset="-128"/>
                <a:cs typeface="+mn-cs"/>
                <a:hlinkClick r:id="rId2"/>
              </a:rPr>
              <a:t>http://www.sap.com/corporate-en/legal/copyright/index.epx#trademark</a:t>
            </a:r>
            <a:r>
              <a:rPr lang="en-US" sz="1000" kern="1200" noProof="1" smtClean="0">
                <a:solidFill>
                  <a:schemeClr val="tx1"/>
                </a:solidFill>
                <a:latin typeface="Arial"/>
                <a:ea typeface="MS PGothic" pitchFamily="34" charset="-128"/>
                <a:cs typeface="+mn-cs"/>
              </a:rPr>
              <a:t> for additional trademark information and notices.</a:t>
            </a:r>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Copyright german">
    <p:bg bwMode="gray">
      <p:bgRef idx="1001">
        <a:schemeClr val="bg1"/>
      </p:bgRef>
    </p:bg>
    <p:spTree>
      <p:nvGrpSpPr>
        <p:cNvPr id="1" name=""/>
        <p:cNvGrpSpPr/>
        <p:nvPr/>
      </p:nvGrpSpPr>
      <p:grpSpPr>
        <a:xfrm>
          <a:off x="0" y="0"/>
          <a:ext cx="0" cy="0"/>
          <a:chOff x="0" y="0"/>
          <a:chExt cx="0" cy="0"/>
        </a:xfrm>
      </p:grpSpPr>
      <p:sp>
        <p:nvSpPr>
          <p:cNvPr id="11" name="TextBox 10"/>
          <p:cNvSpPr txBox="1"/>
          <p:nvPr/>
        </p:nvSpPr>
        <p:spPr bwMode="gray">
          <a:xfrm>
            <a:off x="324000" y="324000"/>
            <a:ext cx="8496150" cy="756000"/>
          </a:xfrm>
          <a:prstGeom prst="rect">
            <a:avLst/>
          </a:prstGeom>
        </p:spPr>
        <p:txBody>
          <a:bodyPr vert="horz" lIns="0" tIns="0" rIns="0" bIns="0" rtlCol="0" anchor="ctr" anchorCtr="0">
            <a:noAutofit/>
          </a:bodyPr>
          <a:lstStyle/>
          <a:p>
            <a:pPr marL="0" marR="0" indent="0" algn="l" defTabSz="914400" rtl="0" eaLnBrk="1" fontAlgn="auto" latinLnBrk="0" hangingPunct="1">
              <a:lnSpc>
                <a:spcPct val="100000"/>
              </a:lnSpc>
              <a:spcBef>
                <a:spcPct val="0"/>
              </a:spcBef>
              <a:spcAft>
                <a:spcPts val="0"/>
              </a:spcAft>
              <a:buClrTx/>
              <a:buSzTx/>
              <a:buFontTx/>
              <a:buNone/>
              <a:tabLst/>
              <a:defRPr/>
            </a:pPr>
            <a:r>
              <a:rPr lang="en-GB" sz="2400" b="1" kern="1200" noProof="0" dirty="0" smtClean="0">
                <a:solidFill>
                  <a:schemeClr val="accent2"/>
                </a:solidFill>
                <a:latin typeface="+mj-lt"/>
                <a:ea typeface="+mj-ea"/>
                <a:cs typeface="+mj-cs"/>
              </a:rPr>
              <a:t>© </a:t>
            </a:r>
            <a:r>
              <a:rPr lang="de-DE" sz="2400" b="1" kern="1200" noProof="0" dirty="0" smtClean="0">
                <a:solidFill>
                  <a:schemeClr val="accent2"/>
                </a:solidFill>
                <a:latin typeface="+mj-lt"/>
                <a:ea typeface="+mj-ea"/>
                <a:cs typeface="+mj-cs"/>
              </a:rPr>
              <a:t>2013 SAP AG oder ein SAP-Konzernunternehmen. </a:t>
            </a:r>
            <a:br>
              <a:rPr lang="de-DE" sz="2400" b="1" kern="1200" noProof="0" dirty="0" smtClean="0">
                <a:solidFill>
                  <a:schemeClr val="accent2"/>
                </a:solidFill>
                <a:latin typeface="+mj-lt"/>
                <a:ea typeface="+mj-ea"/>
                <a:cs typeface="+mj-cs"/>
              </a:rPr>
            </a:br>
            <a:r>
              <a:rPr lang="de-DE" sz="2400" b="1" kern="1200" noProof="0" dirty="0" smtClean="0">
                <a:solidFill>
                  <a:schemeClr val="accent2"/>
                </a:solidFill>
                <a:latin typeface="+mj-lt"/>
                <a:ea typeface="+mj-ea"/>
                <a:cs typeface="+mj-cs"/>
              </a:rPr>
              <a:t>Alle Rechte vorbehalten.</a:t>
            </a:r>
          </a:p>
        </p:txBody>
      </p:sp>
      <p:sp>
        <p:nvSpPr>
          <p:cNvPr id="6" name="TextBox 5"/>
          <p:cNvSpPr txBox="1"/>
          <p:nvPr/>
        </p:nvSpPr>
        <p:spPr bwMode="gray">
          <a:xfrm>
            <a:off x="324000" y="1692000"/>
            <a:ext cx="8404364" cy="2616101"/>
          </a:xfrm>
          <a:prstGeom prst="rect">
            <a:avLst/>
          </a:prstGeom>
          <a:noFill/>
        </p:spPr>
        <p:txBody>
          <a:bodyPr wrap="square" lIns="0" tIns="0" rIns="0" bIns="0" rtlCol="0">
            <a:spAutoFit/>
          </a:bodyPr>
          <a:lstStyle/>
          <a:p>
            <a:pPr marL="0" indent="0" algn="l" defTabSz="914400" rtl="0" eaLnBrk="1" latinLnBrk="0" hangingPunct="1">
              <a:lnSpc>
                <a:spcPct val="100000"/>
              </a:lnSpc>
              <a:spcBef>
                <a:spcPts val="1200"/>
              </a:spcBef>
            </a:pPr>
            <a:r>
              <a:rPr lang="de-DE" sz="1000" kern="1200" noProof="1" smtClean="0">
                <a:solidFill>
                  <a:schemeClr val="tx1"/>
                </a:solidFill>
                <a:latin typeface="Arial"/>
                <a:ea typeface="MS PGothic" pitchFamily="34" charset="-128"/>
                <a:cs typeface="+mn-cs"/>
              </a:rPr>
              <a:t>Weitergabe und Vervielfältigung dieser Publikation oder von Teilen daraus sind, zu welchem Zweck und in welcher Form auch immer, ohne die ausdrückliche schriftliche Genehmigung durch SAP AG nicht gestattet. In dieser Publikation enthaltene Informationen können ohne vorherige Ankündigung geändert werden.</a:t>
            </a:r>
          </a:p>
          <a:p>
            <a:pPr marL="0" indent="0" algn="l" defTabSz="914400" rtl="0" eaLnBrk="1" latinLnBrk="0" hangingPunct="1">
              <a:lnSpc>
                <a:spcPct val="100000"/>
              </a:lnSpc>
              <a:spcBef>
                <a:spcPts val="1200"/>
              </a:spcBef>
            </a:pPr>
            <a:r>
              <a:rPr lang="de-DE" sz="1000" kern="1200" noProof="1" smtClean="0">
                <a:solidFill>
                  <a:schemeClr val="tx1"/>
                </a:solidFill>
                <a:latin typeface="Arial"/>
                <a:ea typeface="MS PGothic" pitchFamily="34" charset="-128"/>
                <a:cs typeface="+mn-cs"/>
              </a:rPr>
              <a:t>Einige der von der SAP AG und ihren Distributoren vermarkteten Softwareprodukte enthalten proprietäre Softwarekomponenten anderer Softwareanbieter.</a:t>
            </a:r>
          </a:p>
          <a:p>
            <a:pPr marL="0" indent="0" algn="l" defTabSz="914400" rtl="0" eaLnBrk="1" latinLnBrk="0" hangingPunct="1">
              <a:lnSpc>
                <a:spcPct val="100000"/>
              </a:lnSpc>
              <a:spcBef>
                <a:spcPts val="1200"/>
              </a:spcBef>
            </a:pPr>
            <a:r>
              <a:rPr lang="de-DE" sz="1000" kern="1200" noProof="1" smtClean="0">
                <a:solidFill>
                  <a:schemeClr val="tx1"/>
                </a:solidFill>
                <a:latin typeface="Arial"/>
                <a:ea typeface="MS PGothic" pitchFamily="34" charset="-128"/>
                <a:cs typeface="+mn-cs"/>
              </a:rPr>
              <a:t>Produkte können länderspezifische Unterschiede aufweisen.</a:t>
            </a:r>
          </a:p>
          <a:p>
            <a:pPr marL="0" indent="0" algn="l" defTabSz="914400" rtl="0" eaLnBrk="1" latinLnBrk="0" hangingPunct="1">
              <a:lnSpc>
                <a:spcPct val="100000"/>
              </a:lnSpc>
              <a:spcBef>
                <a:spcPts val="1200"/>
              </a:spcBef>
            </a:pPr>
            <a:r>
              <a:rPr lang="de-DE" sz="1000" kern="1200" noProof="1" smtClean="0">
                <a:solidFill>
                  <a:schemeClr val="tx1"/>
                </a:solidFill>
                <a:latin typeface="Arial"/>
                <a:ea typeface="MS PGothic" pitchFamily="34" charset="-128"/>
                <a:cs typeface="+mn-cs"/>
              </a:rPr>
              <a:t>Die vorliegenden Unterlagen werden von der SAP AG und ihren Konzernunternehmen („SAP-Konzern“) bereitgestellt und dienen ausschließlich zu Informationszwecken. Der SAP-Konzern übernimmt keinerlei Haftung oder Gewährleistung für Fehler oder Unvollständigkeiten in dieser Publikation. Der SAP-Konzern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marL="0" indent="0" algn="l" defTabSz="914400" rtl="0" eaLnBrk="1" latinLnBrk="0" hangingPunct="1">
              <a:lnSpc>
                <a:spcPct val="100000"/>
              </a:lnSpc>
              <a:spcBef>
                <a:spcPts val="1200"/>
              </a:spcBef>
            </a:pPr>
            <a:r>
              <a:rPr lang="de-DE" sz="1000" kern="1200" noProof="1" smtClean="0">
                <a:solidFill>
                  <a:schemeClr val="tx1"/>
                </a:solidFill>
                <a:latin typeface="Arial"/>
                <a:ea typeface="MS PGothic" pitchFamily="34" charset="-128"/>
                <a:cs typeface="+mn-cs"/>
              </a:rPr>
              <a:t>SAP und andere in diesem Dokument erwähnte Produkte und Dienstleistungen von SAP sowie die dazugehörigen Logos sind Marken oder eingetragene Marken der SAP AG in Deutschland und verschiedenen anderen Ländern weltweit. Weitere Hinweise und Informationen zum Markenrecht finden Sie unter </a:t>
            </a:r>
            <a:r>
              <a:rPr lang="de-DE" sz="1000" kern="1200" noProof="1" smtClean="0">
                <a:solidFill>
                  <a:schemeClr val="tx1"/>
                </a:solidFill>
                <a:latin typeface="Arial"/>
                <a:ea typeface="MS PGothic" pitchFamily="34" charset="-128"/>
                <a:cs typeface="+mn-cs"/>
                <a:hlinkClick r:id="rId2"/>
              </a:rPr>
              <a:t>http://www.sap.com/corporate-en/legal/copyright/index.epx#trademark</a:t>
            </a:r>
            <a:r>
              <a:rPr lang="de-DE" sz="1000" kern="1200" noProof="1" smtClean="0">
                <a:solidFill>
                  <a:schemeClr val="tx1"/>
                </a:solidFill>
                <a:latin typeface="Arial"/>
                <a:ea typeface="MS PGothic" pitchFamily="34" charset="-128"/>
                <a:cs typeface="+mn-cs"/>
              </a:rPr>
              <a:t>.</a:t>
            </a:r>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userDrawn="1">
  <p:cSld name="Titel u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6" y="1690689"/>
            <a:ext cx="8494713" cy="4391027"/>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605210508"/>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userDrawn="1">
  <p:cSld name="Roadmap - with textbox">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5" name="Content Placeholder 5"/>
          <p:cNvSpPr>
            <a:spLocks noGrp="1"/>
          </p:cNvSpPr>
          <p:nvPr>
            <p:ph sz="quarter" idx="11" hasCustomPrompt="1"/>
          </p:nvPr>
        </p:nvSpPr>
        <p:spPr>
          <a:xfrm>
            <a:off x="0" y="6086475"/>
            <a:ext cx="9144000" cy="252000"/>
          </a:xfrm>
          <a:solidFill>
            <a:schemeClr val="accent1"/>
          </a:solidFill>
          <a:ln w="9525">
            <a:noFill/>
            <a:round/>
            <a:headEnd/>
            <a:tailEnd/>
          </a:ln>
        </p:spPr>
        <p:txBody>
          <a:bodyPr vert="horz" lIns="0" tIns="0" rIns="0" bIns="0" rtlCol="0" anchor="ctr" anchorCtr="0">
            <a:noAutofit/>
          </a:bodyPr>
          <a:lstStyle>
            <a:lvl1pPr marL="0" algn="ctr" defTabSz="914400" rtl="0" eaLnBrk="1" latinLnBrk="0" hangingPunct="1">
              <a:defRPr lang="en-US" sz="1200" b="1" kern="1200" baseline="0" noProof="0" dirty="0" smtClean="0">
                <a:solidFill>
                  <a:schemeClr val="tx1"/>
                </a:solidFill>
                <a:latin typeface="Arial"/>
                <a:ea typeface="+mn-ea"/>
                <a:cs typeface="+mn-cs"/>
              </a:defRPr>
            </a:lvl1pPr>
            <a:lvl2pPr algn="ctr">
              <a:defRPr/>
            </a:lvl2pPr>
            <a:lvl3pPr algn="ctr">
              <a:defRPr/>
            </a:lvl3pPr>
            <a:lvl4pPr algn="ctr">
              <a:defRPr/>
            </a:lvl4pPr>
            <a:lvl5pPr algn="ctr">
              <a:buNone/>
              <a:defRPr/>
            </a:lvl5pPr>
          </a:lstStyle>
          <a:p>
            <a:pPr marL="0" marR="0" lvl="0" indent="0" algn="ctr" defTabSz="914400" rtl="0" eaLnBrk="1" fontAlgn="base" latinLnBrk="0" hangingPunct="1">
              <a:lnSpc>
                <a:spcPct val="100000"/>
              </a:lnSpc>
              <a:spcBef>
                <a:spcPts val="1620"/>
              </a:spcBef>
              <a:spcAft>
                <a:spcPct val="0"/>
              </a:spcAft>
              <a:buClr>
                <a:schemeClr val="accent1"/>
              </a:buClr>
              <a:buSzPct val="80000"/>
              <a:buFontTx/>
              <a:buNone/>
              <a:tabLst/>
            </a:pPr>
            <a:r>
              <a:rPr lang="en-US" dirty="0" smtClean="0"/>
              <a:t>Add Today / Planned Innovations or Future Direction (UPPER CASE)</a:t>
            </a:r>
          </a:p>
        </p:txBody>
      </p:sp>
      <p:sp>
        <p:nvSpPr>
          <p:cNvPr id="7" name="Text Placeholder 3"/>
          <p:cNvSpPr>
            <a:spLocks noGrp="1"/>
          </p:cNvSpPr>
          <p:nvPr>
            <p:ph type="body" sz="quarter" idx="12" hasCustomPrompt="1"/>
          </p:nvPr>
        </p:nvSpPr>
        <p:spPr>
          <a:xfrm>
            <a:off x="324006" y="1690687"/>
            <a:ext cx="8494713" cy="756000"/>
          </a:xfrm>
        </p:spPr>
        <p:txBody>
          <a:bodyPr/>
          <a:lstStyle>
            <a:lvl1pPr>
              <a:defRPr sz="1400" b="0"/>
            </a:lvl1pPr>
            <a:lvl2pPr marL="180975" indent="-90488">
              <a:spcBef>
                <a:spcPts val="200"/>
              </a:spcBef>
              <a:buSzPct val="100000"/>
              <a:buFont typeface="Wingdings" pitchFamily="2" charset="2"/>
              <a:buChar char=""/>
              <a:defRPr sz="1200"/>
            </a:lvl2pPr>
          </a:lstStyle>
          <a:p>
            <a:pPr lvl="0"/>
            <a:r>
              <a:rPr lang="en-US" noProof="0" dirty="0" smtClean="0"/>
              <a:t>Click to add text</a:t>
            </a:r>
          </a:p>
          <a:p>
            <a:pPr lvl="1"/>
            <a:r>
              <a:rPr lang="en-US" dirty="0" smtClean="0"/>
              <a:t>Second level</a:t>
            </a:r>
          </a:p>
        </p:txBody>
      </p:sp>
    </p:spTree>
  </p:cSld>
  <p:clrMapOvr>
    <a:masterClrMapping/>
  </p:clrMapOvr>
  <p:transition spd="med"/>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6" y="273049"/>
            <a:ext cx="3008313" cy="1162051"/>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4"/>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6" y="1435104"/>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BF9188A-5C18-402E-BFD5-BC1E1243CB65}" type="datetimeFigureOut">
              <a:rPr lang="en-US" smtClean="0"/>
              <a:pPr/>
              <a:t>7/31/2015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3EFDB28-6F94-4C03-92C8-1D7C37805F02}" type="slidenum">
              <a:rPr lang="en-US" smtClean="0"/>
              <a:pPr/>
              <a:t>‹#›</a:t>
            </a:fld>
            <a:endParaRPr lang="en-US" dirty="0"/>
          </a:p>
        </p:txBody>
      </p:sp>
    </p:spTree>
    <p:extLst>
      <p:ext uri="{BB962C8B-B14F-4D97-AF65-F5344CB8AC3E}">
        <p14:creationId xmlns:p14="http://schemas.microsoft.com/office/powerpoint/2010/main" val="3347286609"/>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showMasterSp="0" userDrawn="1">
  <p:cSld name="1_Title with picture - two lines">
    <p:bg>
      <p:bgPr>
        <a:solidFill>
          <a:schemeClr val="accent1"/>
        </a:solidFill>
        <a:effectLst/>
      </p:bgPr>
    </p:bg>
    <p:spTree>
      <p:nvGrpSpPr>
        <p:cNvPr id="1" name=""/>
        <p:cNvGrpSpPr/>
        <p:nvPr/>
      </p:nvGrpSpPr>
      <p:grpSpPr>
        <a:xfrm>
          <a:off x="0" y="0"/>
          <a:ext cx="0" cy="0"/>
          <a:chOff x="0" y="0"/>
          <a:chExt cx="0" cy="0"/>
        </a:xfrm>
      </p:grpSpPr>
      <p:sp>
        <p:nvSpPr>
          <p:cNvPr id="3" name="Rectangle 2"/>
          <p:cNvSpPr/>
          <p:nvPr userDrawn="1"/>
        </p:nvSpPr>
        <p:spPr bwMode="gray">
          <a:xfrm>
            <a:off x="324000" y="2"/>
            <a:ext cx="8496000" cy="2143127"/>
          </a:xfrm>
          <a:prstGeom prst="rect">
            <a:avLst/>
          </a:prstGeom>
          <a:solidFill>
            <a:schemeClr val="bg1">
              <a:alpha val="75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pic>
        <p:nvPicPr>
          <p:cNvPr id="4" name="Picture 3"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8619" y="6081717"/>
            <a:ext cx="916953" cy="454025"/>
          </a:xfrm>
          <a:prstGeom prst="rect">
            <a:avLst/>
          </a:prstGeom>
        </p:spPr>
      </p:pic>
      <p:sp>
        <p:nvSpPr>
          <p:cNvPr id="5" name="Rectangle 4"/>
          <p:cNvSpPr/>
          <p:nvPr userDrawn="1"/>
        </p:nvSpPr>
        <p:spPr bwMode="gray">
          <a:xfrm>
            <a:off x="324000" y="0"/>
            <a:ext cx="8496000" cy="162000"/>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14000" y="1499873"/>
            <a:ext cx="6840000" cy="492443"/>
          </a:xfrm>
        </p:spPr>
        <p:txBody>
          <a:bodyPr anchor="t" anchorCtr="0">
            <a:noAutofit/>
          </a:bodyPr>
          <a:lstStyle>
            <a:lvl1pPr marL="0" marR="0" indent="0" algn="l" defTabSz="914400" rtl="0" eaLnBrk="1" fontAlgn="auto" latinLnBrk="0" hangingPunct="1">
              <a:lnSpc>
                <a:spcPct val="100000"/>
              </a:lnSpc>
              <a:spcBef>
                <a:spcPts val="0"/>
              </a:spcBef>
              <a:spcAft>
                <a:spcPts val="0"/>
              </a:spcAft>
              <a:buClr>
                <a:schemeClr val="accent1"/>
              </a:buClr>
              <a:buSzPct val="80000"/>
              <a:buFontTx/>
              <a:buNone/>
              <a:tabLst/>
              <a:defRPr sz="1600" b="0">
                <a:solidFill>
                  <a:sysClr val="windowText" lastClr="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2011</a:t>
            </a:r>
          </a:p>
        </p:txBody>
      </p:sp>
      <p:sp>
        <p:nvSpPr>
          <p:cNvPr id="9" name="Title 1"/>
          <p:cNvSpPr>
            <a:spLocks noGrp="1"/>
          </p:cNvSpPr>
          <p:nvPr>
            <p:ph type="ctrTitle" hasCustomPrompt="1"/>
          </p:nvPr>
        </p:nvSpPr>
        <p:spPr bwMode="gray">
          <a:xfrm>
            <a:off x="414000" y="324001"/>
            <a:ext cx="8280000" cy="923331"/>
          </a:xfrm>
        </p:spPr>
        <p:txBody>
          <a:bodyPr anchor="t" anchorCtr="0">
            <a:noAutofit/>
          </a:bodyPr>
          <a:lstStyle>
            <a:lvl1pPr>
              <a:defRPr sz="3000">
                <a:solidFill>
                  <a:sysClr val="windowText" lastClr="000000"/>
                </a:solidFill>
                <a:latin typeface="+mj-lt"/>
              </a:defRPr>
            </a:lvl1pPr>
          </a:lstStyle>
          <a:p>
            <a:r>
              <a:rPr lang="en-US" sz="3000" dirty="0" smtClean="0"/>
              <a:t>Alternate Presentation Title</a:t>
            </a:r>
            <a:br>
              <a:rPr lang="en-US" sz="3000" dirty="0" smtClean="0"/>
            </a:br>
            <a:r>
              <a:rPr lang="en-US" sz="3000" dirty="0" smtClean="0"/>
              <a:t>Breaks to Two Lines</a:t>
            </a:r>
            <a:endParaRPr lang="de-DE" dirty="0"/>
          </a:p>
        </p:txBody>
      </p:sp>
    </p:spTree>
  </p:cSld>
  <p:clrMapOvr>
    <a:masterClrMapping/>
  </p:clrMapOvr>
  <p:timing>
    <p:tnLst>
      <p:par>
        <p:cTn id="1" dur="indefinite" restart="never" nodeType="tmRoot"/>
      </p:par>
    </p:tnLst>
  </p:timing>
</p:sldLayout>
</file>

<file path=ppt/slideLayouts/slideLayout81.xml><?xml version="1.0" encoding="utf-8"?>
<p:sldLayout xmlns:a="http://schemas.openxmlformats.org/drawingml/2006/main" xmlns:r="http://schemas.openxmlformats.org/officeDocument/2006/relationships" xmlns:p="http://schemas.openxmlformats.org/presentationml/2006/main" showMasterSp="0" userDrawn="1">
  <p:cSld name="Titel with picture - short">
    <p:bg>
      <p:bgPr>
        <a:solidFill>
          <a:schemeClr val="accent1"/>
        </a:solidFill>
        <a:effectLst/>
      </p:bgPr>
    </p:bg>
    <p:spTree>
      <p:nvGrpSpPr>
        <p:cNvPr id="1" name=""/>
        <p:cNvGrpSpPr/>
        <p:nvPr/>
      </p:nvGrpSpPr>
      <p:grpSpPr>
        <a:xfrm>
          <a:off x="0" y="0"/>
          <a:ext cx="0" cy="0"/>
          <a:chOff x="0" y="0"/>
          <a:chExt cx="0" cy="0"/>
        </a:xfrm>
      </p:grpSpPr>
      <p:sp>
        <p:nvSpPr>
          <p:cNvPr id="3" name="Rectangle 2"/>
          <p:cNvSpPr/>
          <p:nvPr userDrawn="1"/>
        </p:nvSpPr>
        <p:spPr bwMode="gray">
          <a:xfrm>
            <a:off x="324000" y="-1"/>
            <a:ext cx="8496000" cy="2143126"/>
          </a:xfrm>
          <a:prstGeom prst="rect">
            <a:avLst/>
          </a:prstGeom>
          <a:solidFill>
            <a:schemeClr val="bg1">
              <a:alpha val="75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2" name="Title 1"/>
          <p:cNvSpPr>
            <a:spLocks noGrp="1"/>
          </p:cNvSpPr>
          <p:nvPr>
            <p:ph type="title" hasCustomPrompt="1"/>
          </p:nvPr>
        </p:nvSpPr>
        <p:spPr>
          <a:xfrm>
            <a:off x="414000" y="324000"/>
            <a:ext cx="8280000" cy="738000"/>
          </a:xfrm>
        </p:spPr>
        <p:txBody>
          <a:bodyPr anchor="t" anchorCtr="0">
            <a:noAutofit/>
          </a:bodyPr>
          <a:lstStyle>
            <a:lvl1pPr>
              <a:defRPr sz="4800">
                <a:solidFill>
                  <a:schemeClr val="tx1"/>
                </a:solidFill>
              </a:defRPr>
            </a:lvl1pPr>
          </a:lstStyle>
          <a:p>
            <a:r>
              <a:rPr lang="en-US" dirty="0" smtClean="0"/>
              <a:t>Short Presentation Title</a:t>
            </a:r>
            <a:endParaRPr lang="en-US" dirty="0"/>
          </a:p>
        </p:txBody>
      </p:sp>
      <p:pic>
        <p:nvPicPr>
          <p:cNvPr id="4" name="Picture 3" descr="SAP_grad_R_pref.png"/>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328613" y="6081713"/>
            <a:ext cx="916953" cy="454025"/>
          </a:xfrm>
          <a:prstGeom prst="rect">
            <a:avLst/>
          </a:prstGeom>
        </p:spPr>
      </p:pic>
      <p:sp>
        <p:nvSpPr>
          <p:cNvPr id="5" name="Rectangle 4"/>
          <p:cNvSpPr/>
          <p:nvPr userDrawn="1"/>
        </p:nvSpPr>
        <p:spPr bwMode="gray">
          <a:xfrm>
            <a:off x="324000" y="0"/>
            <a:ext cx="8496000" cy="162000"/>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14000" y="1499870"/>
            <a:ext cx="8280000" cy="492443"/>
          </a:xfrm>
        </p:spPr>
        <p:txBody>
          <a:bodyPr anchor="t" anchorCtr="0">
            <a:noAutofit/>
          </a:bodyPr>
          <a:lstStyle>
            <a:lvl1pPr marL="0" marR="0" indent="0" algn="l" defTabSz="914400" rtl="0" eaLnBrk="1" fontAlgn="auto" latinLnBrk="0" hangingPunct="1">
              <a:lnSpc>
                <a:spcPct val="100000"/>
              </a:lnSpc>
              <a:spcBef>
                <a:spcPts val="0"/>
              </a:spcBef>
              <a:spcAft>
                <a:spcPts val="0"/>
              </a:spcAft>
              <a:buClr>
                <a:schemeClr val="accent1"/>
              </a:buClr>
              <a:buSzPct val="80000"/>
              <a:buFontTx/>
              <a:buNone/>
              <a:tabLst/>
              <a:defRPr sz="1600" b="0">
                <a:solidFill>
                  <a:sysClr val="windowText" lastClr="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2011</a:t>
            </a:r>
          </a:p>
        </p:txBody>
      </p:sp>
    </p:spTree>
    <p:extLst>
      <p:ext uri="{BB962C8B-B14F-4D97-AF65-F5344CB8AC3E}">
        <p14:creationId xmlns:p14="http://schemas.microsoft.com/office/powerpoint/2010/main" val="962873001"/>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userDrawn="1">
  <p:cSld name="Roadmap - Legal Disclaimer">
    <p:spTree>
      <p:nvGrpSpPr>
        <p:cNvPr id="1" name=""/>
        <p:cNvGrpSpPr/>
        <p:nvPr/>
      </p:nvGrpSpPr>
      <p:grpSpPr>
        <a:xfrm>
          <a:off x="0" y="0"/>
          <a:ext cx="0" cy="0"/>
          <a:chOff x="0" y="0"/>
          <a:chExt cx="0" cy="0"/>
        </a:xfrm>
      </p:grpSpPr>
      <p:sp>
        <p:nvSpPr>
          <p:cNvPr id="3" name="TextBox 2"/>
          <p:cNvSpPr txBox="1"/>
          <p:nvPr userDrawn="1"/>
        </p:nvSpPr>
        <p:spPr>
          <a:xfrm>
            <a:off x="324000" y="1688400"/>
            <a:ext cx="8496000" cy="3985706"/>
          </a:xfrm>
          <a:prstGeom prst="rect">
            <a:avLst/>
          </a:prstGeom>
          <a:noFill/>
        </p:spPr>
        <p:txBody>
          <a:bodyPr wrap="square" lIns="0" tIns="0" rIns="0" bIns="0"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0" dirty="0" smtClean="0"/>
              <a:t>The information in this presentation is confidential and proprietary to SAP and may not be disclosed without the permission of SAP. This presentation is not subject to your license agreement or any other service or subscription agreement with SAP. SAP has no obligation to pursue any course of business outlined in this document or any related presentation, or to develop or release any functionality mentioned therein. This document, or any related presentation and SAP's strategy and possible future developments, products and or platforms directions and functionality are all subject to change and may be changed by SAP at any time for any reason without notice. The information in this document is not a commitment, promise or legal obligation to deliver any material, code or functionality.  This document is provided without a warranty of any kind, either express or implied, including but not limited to, the implied warranties of merchantability, fitness for a particular purpose, or non-infringement.  This document is for informational purposes and may not be incorporated into a contract. SAP assumes no responsibility for errors or omissions in this document, except if such damages were caused by SAP´s willful misconduct or gross negligence.</a:t>
            </a:r>
            <a:br>
              <a:rPr lang="en-US" sz="1400" b="0" dirty="0" smtClean="0"/>
            </a:br>
            <a:endParaRPr lang="en-US" sz="1400" b="0" dirty="0" smtClean="0"/>
          </a:p>
          <a:p>
            <a:pPr marL="0" indent="0"/>
            <a:r>
              <a:rPr lang="en-US" sz="1400" b="0" dirty="0" smtClean="0"/>
              <a:t>All forward-looking statements are subject to various risks and uncertainties that could cause actual results to differ materially from expectations. Readers are cautioned not to place undue reliance on these forward-looking statements, which speak only as of their dates, and they should not be relied upon in making purchasing decisions.</a:t>
            </a:r>
          </a:p>
          <a:p>
            <a:pPr fontAlgn="base">
              <a:spcBef>
                <a:spcPct val="50000"/>
              </a:spcBef>
              <a:spcAft>
                <a:spcPct val="0"/>
              </a:spcAft>
              <a:buClr>
                <a:srgbClr val="F0AB00"/>
              </a:buClr>
              <a:buSzPct val="80000"/>
            </a:pPr>
            <a:endParaRPr lang="en-US" sz="1400" kern="0" dirty="0" smtClean="0">
              <a:ea typeface="Arial Unicode MS" pitchFamily="34" charset="-128"/>
              <a:cs typeface="Arial Unicode MS" pitchFamily="34" charset="-128"/>
            </a:endParaRPr>
          </a:p>
        </p:txBody>
      </p:sp>
      <p:sp>
        <p:nvSpPr>
          <p:cNvPr id="4" name="TextBox 3"/>
          <p:cNvSpPr txBox="1"/>
          <p:nvPr userDrawn="1"/>
        </p:nvSpPr>
        <p:spPr>
          <a:xfrm>
            <a:off x="324000" y="324000"/>
            <a:ext cx="2630848" cy="756000"/>
          </a:xfrm>
          <a:prstGeom prst="rect">
            <a:avLst/>
          </a:prstGeom>
        </p:spPr>
        <p:txBody>
          <a:bodyPr vert="horz" lIns="0" tIns="0" rIns="0" bIns="0" rtlCol="0" anchor="ctr" anchorCtr="0">
            <a:noAutofit/>
          </a:bodyPr>
          <a:lstStyle/>
          <a:p>
            <a:pPr algn="l" defTabSz="914400" rtl="0" eaLnBrk="1" fontAlgn="base" latinLnBrk="0" hangingPunct="1">
              <a:spcBef>
                <a:spcPct val="0"/>
              </a:spcBef>
              <a:spcAft>
                <a:spcPct val="0"/>
              </a:spcAft>
              <a:buClr>
                <a:srgbClr val="F0AB00"/>
              </a:buClr>
              <a:buSzPct val="80000"/>
              <a:buNone/>
            </a:pPr>
            <a:r>
              <a:rPr lang="en-US" sz="2400" b="1" kern="1200" dirty="0" smtClean="0">
                <a:solidFill>
                  <a:schemeClr val="accent2"/>
                </a:solidFill>
                <a:latin typeface="+mj-lt"/>
                <a:ea typeface="+mj-ea"/>
                <a:cs typeface="+mj-cs"/>
              </a:rPr>
              <a:t>Legal disclaimer</a:t>
            </a:r>
          </a:p>
        </p:txBody>
      </p:sp>
    </p:spTree>
    <p:extLst>
      <p:ext uri="{BB962C8B-B14F-4D97-AF65-F5344CB8AC3E}">
        <p14:creationId xmlns:p14="http://schemas.microsoft.com/office/powerpoint/2010/main" val="978670994"/>
      </p:ext>
    </p:extLst>
  </p:cSld>
  <p:clrMapOvr>
    <a:masterClrMapping/>
  </p:clrMapOvr>
  <p:transition spd="med"/>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1"/>
            <a:ext cx="5486400" cy="566739"/>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41"/>
            <a:ext cx="5486400"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BF9188A-5C18-402E-BFD5-BC1E1243CB65}" type="datetimeFigureOut">
              <a:rPr lang="en-US" smtClean="0"/>
              <a:pPr/>
              <a:t>7/31/2015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3EFDB28-6F94-4C03-92C8-1D7C37805F02}" type="slidenum">
              <a:rPr lang="en-US" smtClean="0"/>
              <a:pPr/>
              <a:t>‹#›</a:t>
            </a:fld>
            <a:endParaRPr lang="en-US" dirty="0"/>
          </a:p>
        </p:txBody>
      </p:sp>
    </p:spTree>
    <p:extLst>
      <p:ext uri="{BB962C8B-B14F-4D97-AF65-F5344CB8AC3E}">
        <p14:creationId xmlns:p14="http://schemas.microsoft.com/office/powerpoint/2010/main" val="1584143861"/>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64.xml"/><Relationship Id="rId13" Type="http://schemas.openxmlformats.org/officeDocument/2006/relationships/slideLayout" Target="../slideLayouts/slideLayout69.xml"/><Relationship Id="rId18" Type="http://schemas.openxmlformats.org/officeDocument/2006/relationships/slideLayout" Target="../slideLayouts/slideLayout74.xml"/><Relationship Id="rId26" Type="http://schemas.openxmlformats.org/officeDocument/2006/relationships/slideLayout" Target="../slideLayouts/slideLayout82.xml"/><Relationship Id="rId3" Type="http://schemas.openxmlformats.org/officeDocument/2006/relationships/slideLayout" Target="../slideLayouts/slideLayout59.xml"/><Relationship Id="rId21" Type="http://schemas.openxmlformats.org/officeDocument/2006/relationships/slideLayout" Target="../slideLayouts/slideLayout77.xml"/><Relationship Id="rId7" Type="http://schemas.openxmlformats.org/officeDocument/2006/relationships/slideLayout" Target="../slideLayouts/slideLayout63.xml"/><Relationship Id="rId12" Type="http://schemas.openxmlformats.org/officeDocument/2006/relationships/slideLayout" Target="../slideLayouts/slideLayout68.xml"/><Relationship Id="rId17" Type="http://schemas.openxmlformats.org/officeDocument/2006/relationships/slideLayout" Target="../slideLayouts/slideLayout73.xml"/><Relationship Id="rId25" Type="http://schemas.openxmlformats.org/officeDocument/2006/relationships/slideLayout" Target="../slideLayouts/slideLayout81.xml"/><Relationship Id="rId2" Type="http://schemas.openxmlformats.org/officeDocument/2006/relationships/slideLayout" Target="../slideLayouts/slideLayout58.xml"/><Relationship Id="rId16" Type="http://schemas.openxmlformats.org/officeDocument/2006/relationships/slideLayout" Target="../slideLayouts/slideLayout72.xml"/><Relationship Id="rId20" Type="http://schemas.openxmlformats.org/officeDocument/2006/relationships/slideLayout" Target="../slideLayouts/slideLayout76.xml"/><Relationship Id="rId1" Type="http://schemas.openxmlformats.org/officeDocument/2006/relationships/slideLayout" Target="../slideLayouts/slideLayout57.xml"/><Relationship Id="rId6" Type="http://schemas.openxmlformats.org/officeDocument/2006/relationships/slideLayout" Target="../slideLayouts/slideLayout62.xml"/><Relationship Id="rId11" Type="http://schemas.openxmlformats.org/officeDocument/2006/relationships/slideLayout" Target="../slideLayouts/slideLayout67.xml"/><Relationship Id="rId24" Type="http://schemas.openxmlformats.org/officeDocument/2006/relationships/slideLayout" Target="../slideLayouts/slideLayout80.xml"/><Relationship Id="rId5" Type="http://schemas.openxmlformats.org/officeDocument/2006/relationships/slideLayout" Target="../slideLayouts/slideLayout61.xml"/><Relationship Id="rId15" Type="http://schemas.openxmlformats.org/officeDocument/2006/relationships/slideLayout" Target="../slideLayouts/slideLayout71.xml"/><Relationship Id="rId23" Type="http://schemas.openxmlformats.org/officeDocument/2006/relationships/slideLayout" Target="../slideLayouts/slideLayout79.xml"/><Relationship Id="rId10" Type="http://schemas.openxmlformats.org/officeDocument/2006/relationships/slideLayout" Target="../slideLayouts/slideLayout66.xml"/><Relationship Id="rId19" Type="http://schemas.openxmlformats.org/officeDocument/2006/relationships/slideLayout" Target="../slideLayouts/slideLayout75.xml"/><Relationship Id="rId4" Type="http://schemas.openxmlformats.org/officeDocument/2006/relationships/slideLayout" Target="../slideLayouts/slideLayout60.xml"/><Relationship Id="rId9" Type="http://schemas.openxmlformats.org/officeDocument/2006/relationships/slideLayout" Target="../slideLayouts/slideLayout65.xml"/><Relationship Id="rId14" Type="http://schemas.openxmlformats.org/officeDocument/2006/relationships/slideLayout" Target="../slideLayouts/slideLayout70.xml"/><Relationship Id="rId22" Type="http://schemas.openxmlformats.org/officeDocument/2006/relationships/slideLayout" Target="../slideLayouts/slideLayout78.xml"/><Relationship Id="rId27"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9"/>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1"/>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2"/>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BF9188A-5C18-402E-BFD5-BC1E1243CB65}" type="datetimeFigureOut">
              <a:rPr lang="en-US" smtClean="0"/>
              <a:pPr/>
              <a:t>7/31/2015</a:t>
            </a:fld>
            <a:endParaRPr lang="en-US" dirty="0"/>
          </a:p>
        </p:txBody>
      </p:sp>
      <p:sp>
        <p:nvSpPr>
          <p:cNvPr id="5" name="Footer Placeholder 4"/>
          <p:cNvSpPr>
            <a:spLocks noGrp="1"/>
          </p:cNvSpPr>
          <p:nvPr>
            <p:ph type="ftr" sz="quarter" idx="3"/>
          </p:nvPr>
        </p:nvSpPr>
        <p:spPr>
          <a:xfrm>
            <a:off x="3124200" y="6356352"/>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2"/>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EFDB28-6F94-4C03-92C8-1D7C37805F02}" type="slidenum">
              <a:rPr lang="en-US" smtClean="0"/>
              <a:pPr/>
              <a:t>‹#›</a:t>
            </a:fld>
            <a:endParaRPr lang="en-US" dirty="0"/>
          </a:p>
        </p:txBody>
      </p:sp>
    </p:spTree>
    <p:extLst>
      <p:ext uri="{BB962C8B-B14F-4D97-AF65-F5344CB8AC3E}">
        <p14:creationId xmlns:p14="http://schemas.microsoft.com/office/powerpoint/2010/main" val="4165221981"/>
      </p:ext>
    </p:extLst>
  </p:cSld>
  <p:clrMap bg1="lt1" tx1="dk1" bg2="lt2" tx2="dk2" accent1="accent1" accent2="accent2" accent3="accent3" accent4="accent4" accent5="accent5" accent6="accent6" hlink="hlink" folHlink="folHlink"/>
  <p:sldLayoutIdLst>
    <p:sldLayoutId id="2147483746" r:id="rId1"/>
    <p:sldLayoutId id="2147483747" r:id="rId2"/>
    <p:sldLayoutId id="2147483748" r:id="rId3"/>
    <p:sldLayoutId id="2147483749" r:id="rId4"/>
    <p:sldLayoutId id="2147483750" r:id="rId5"/>
    <p:sldLayoutId id="2147483751" r:id="rId6"/>
    <p:sldLayoutId id="2147483752" r:id="rId7"/>
    <p:sldLayoutId id="2147483753" r:id="rId8"/>
    <p:sldLayoutId id="2147483754" r:id="rId9"/>
    <p:sldLayoutId id="2147483755" r:id="rId10"/>
    <p:sldLayoutId id="2147483756" r:id="rId11"/>
    <p:sldLayoutId id="2147483787" r:id="rId12"/>
    <p:sldLayoutId id="2147483788" r:id="rId13"/>
    <p:sldLayoutId id="2147483789" r:id="rId14"/>
    <p:sldLayoutId id="2147483790" r:id="rId15"/>
    <p:sldLayoutId id="2147483791" r:id="rId16"/>
    <p:sldLayoutId id="2147483792" r:id="rId17"/>
    <p:sldLayoutId id="2147483706" r:id="rId18"/>
    <p:sldLayoutId id="2147483704" r:id="rId19"/>
    <p:sldLayoutId id="2147483741" r:id="rId20"/>
    <p:sldLayoutId id="2147483740" r:id="rId21"/>
    <p:sldLayoutId id="2147483702" r:id="rId22"/>
    <p:sldLayoutId id="2147483684" r:id="rId23"/>
    <p:sldLayoutId id="2147483665" r:id="rId24"/>
    <p:sldLayoutId id="2147483683" r:id="rId25"/>
    <p:sldLayoutId id="2147483757" r:id="rId26"/>
    <p:sldLayoutId id="2147483687" r:id="rId27"/>
    <p:sldLayoutId id="2147483710" r:id="rId28"/>
    <p:sldLayoutId id="2147483703" r:id="rId29"/>
    <p:sldLayoutId id="2147483692" r:id="rId30"/>
    <p:sldLayoutId id="2147483742" r:id="rId31"/>
    <p:sldLayoutId id="2147483743" r:id="rId32"/>
    <p:sldLayoutId id="2147483739" r:id="rId33"/>
    <p:sldLayoutId id="2147483731" r:id="rId34"/>
    <p:sldLayoutId id="2147483732" r:id="rId35"/>
    <p:sldLayoutId id="2147483733" r:id="rId36"/>
    <p:sldLayoutId id="2147483734" r:id="rId37"/>
    <p:sldLayoutId id="2147483735" r:id="rId38"/>
    <p:sldLayoutId id="2147483736" r:id="rId39"/>
    <p:sldLayoutId id="2147483737" r:id="rId40"/>
    <p:sldLayoutId id="2147483738" r:id="rId41"/>
    <p:sldLayoutId id="2147483726" r:id="rId42"/>
    <p:sldLayoutId id="2147483727" r:id="rId43"/>
    <p:sldLayoutId id="2147483730" r:id="rId44"/>
    <p:sldLayoutId id="2147483850" r:id="rId45"/>
    <p:sldLayoutId id="2147483851" r:id="rId46"/>
    <p:sldLayoutId id="2147483852" r:id="rId47"/>
    <p:sldLayoutId id="2147483853" r:id="rId48"/>
    <p:sldLayoutId id="2147483986" r:id="rId49"/>
    <p:sldLayoutId id="2147483987" r:id="rId50"/>
    <p:sldLayoutId id="2147483988" r:id="rId51"/>
    <p:sldLayoutId id="2147483989" r:id="rId52"/>
    <p:sldLayoutId id="2147484037" r:id="rId53"/>
    <p:sldLayoutId id="2147484038" r:id="rId54"/>
    <p:sldLayoutId id="2147484039" r:id="rId55"/>
    <p:sldLayoutId id="2147484011" r:id="rId56"/>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324000" y="324000"/>
            <a:ext cx="8496000" cy="756000"/>
          </a:xfrm>
          <a:prstGeom prst="rect">
            <a:avLst/>
          </a:prstGeom>
        </p:spPr>
        <p:txBody>
          <a:bodyPr vert="horz" lIns="0" tIns="0" rIns="0" bIns="0" rtlCol="0" anchor="ctr" anchorCtr="0">
            <a:noAutofit/>
          </a:bodyPr>
          <a:lstStyle/>
          <a:p>
            <a:r>
              <a:rPr lang="en-US" noProof="0" dirty="0" smtClean="0"/>
              <a:t>Insert page title</a:t>
            </a:r>
            <a:endParaRPr lang="en-US" noProof="0" dirty="0"/>
          </a:p>
        </p:txBody>
      </p:sp>
      <p:sp>
        <p:nvSpPr>
          <p:cNvPr id="3" name="Text Placeholder 2"/>
          <p:cNvSpPr>
            <a:spLocks noGrp="1"/>
          </p:cNvSpPr>
          <p:nvPr>
            <p:ph type="body" idx="1"/>
          </p:nvPr>
        </p:nvSpPr>
        <p:spPr bwMode="gray">
          <a:xfrm>
            <a:off x="324000" y="1690687"/>
            <a:ext cx="8496000" cy="4391025"/>
          </a:xfrm>
          <a:prstGeom prst="rect">
            <a:avLst/>
          </a:prstGeom>
        </p:spPr>
        <p:txBody>
          <a:bodyPr vert="horz" lIns="0" tIns="0" rIns="0" bIns="0" rtlCol="0">
            <a:noAutofit/>
          </a:bodyPr>
          <a:lstStyle/>
          <a:p>
            <a:pPr lvl="0"/>
            <a:r>
              <a:rPr lang="en-US" noProof="0" dirty="0" smtClean="0"/>
              <a:t>First level</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33" name="Rectangle 32"/>
          <p:cNvSpPr/>
          <p:nvPr/>
        </p:nvSpPr>
        <p:spPr bwMode="gray">
          <a:xfrm>
            <a:off x="324000" y="0"/>
            <a:ext cx="8496000" cy="162000"/>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cxnSp>
        <p:nvCxnSpPr>
          <p:cNvPr id="8" name="Straight Connector 7"/>
          <p:cNvCxnSpPr/>
          <p:nvPr/>
        </p:nvCxnSpPr>
        <p:spPr>
          <a:xfrm>
            <a:off x="324000" y="1231200"/>
            <a:ext cx="8496300"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sp>
        <p:nvSpPr>
          <p:cNvPr id="95" name="Rectangle 94"/>
          <p:cNvSpPr/>
          <p:nvPr/>
        </p:nvSpPr>
        <p:spPr bwMode="white">
          <a:xfrm>
            <a:off x="324000" y="6535738"/>
            <a:ext cx="8496000" cy="324000"/>
          </a:xfrm>
          <a:prstGeom prst="rect">
            <a:avLst/>
          </a:prstGeom>
          <a:solidFill>
            <a:schemeClr val="tx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10" name="TextBox 9"/>
          <p:cNvSpPr txBox="1"/>
          <p:nvPr/>
        </p:nvSpPr>
        <p:spPr bwMode="black">
          <a:xfrm>
            <a:off x="324000" y="6636183"/>
            <a:ext cx="3065510" cy="123111"/>
          </a:xfrm>
          <a:prstGeom prst="rect">
            <a:avLst/>
          </a:prstGeom>
          <a:noFill/>
        </p:spPr>
        <p:txBody>
          <a:bodyPr wrap="none" lIns="72000" tIns="0" rIns="0" bIns="0" rtlCol="0">
            <a:spAutoFit/>
          </a:bodyPr>
          <a:lstStyle/>
          <a:p>
            <a:pPr marL="133350" indent="-133350" algn="l">
              <a:buClr>
                <a:schemeClr val="bg1"/>
              </a:buClr>
              <a:buFont typeface="Arial" pitchFamily="34" charset="0"/>
              <a:buChar char="©"/>
              <a:tabLst/>
            </a:pPr>
            <a:r>
              <a:rPr lang="en-US" sz="800" noProof="0" dirty="0" smtClean="0">
                <a:solidFill>
                  <a:schemeClr val="bg1"/>
                </a:solidFill>
              </a:rPr>
              <a:t>2014 SAP AG or an SAP affiliate company. All rights reserved.</a:t>
            </a:r>
          </a:p>
        </p:txBody>
      </p:sp>
      <p:sp>
        <p:nvSpPr>
          <p:cNvPr id="34" name="TextBox 33"/>
          <p:cNvSpPr txBox="1"/>
          <p:nvPr/>
        </p:nvSpPr>
        <p:spPr bwMode="black">
          <a:xfrm>
            <a:off x="8625588" y="6636183"/>
            <a:ext cx="197737" cy="123111"/>
          </a:xfrm>
          <a:prstGeom prst="rect">
            <a:avLst/>
          </a:prstGeom>
          <a:noFill/>
        </p:spPr>
        <p:txBody>
          <a:bodyPr wrap="none" lIns="0" tIns="0" rIns="72000" bIns="0" rtlCol="0">
            <a:spAutoFit/>
          </a:bodyPr>
          <a:lstStyle/>
          <a:p>
            <a:pPr marL="93663" indent="-93663" algn="r">
              <a:buClr>
                <a:schemeClr val="accent2"/>
              </a:buClr>
              <a:buFont typeface="Arial" pitchFamily="34" charset="0"/>
              <a:buNone/>
            </a:pPr>
            <a:fld id="{0BDC132A-5C91-4078-9777-31DA19A62E0A}" type="slidenum">
              <a:rPr lang="en-US" sz="800" baseline="0" noProof="0" smtClean="0">
                <a:solidFill>
                  <a:schemeClr val="bg1"/>
                </a:solidFill>
              </a:rPr>
              <a:pPr marL="93663" indent="-93663" algn="r">
                <a:buClr>
                  <a:schemeClr val="accent2"/>
                </a:buClr>
                <a:buFont typeface="Arial" pitchFamily="34" charset="0"/>
                <a:buNone/>
              </a:pPr>
              <a:t>‹#›</a:t>
            </a:fld>
            <a:endParaRPr lang="en-US" sz="800" noProof="0" dirty="0" smtClean="0">
              <a:solidFill>
                <a:schemeClr val="bg1"/>
              </a:solidFill>
            </a:endParaRPr>
          </a:p>
        </p:txBody>
      </p:sp>
    </p:spTree>
  </p:cSld>
  <p:clrMap bg1="lt1" tx1="dk1" bg2="lt2" tx2="dk2" accent1="accent1" accent2="accent2" accent3="accent3" accent4="accent4" accent5="accent5" accent6="accent6" hlink="hlink" folHlink="folHlink"/>
  <p:sldLayoutIdLst>
    <p:sldLayoutId id="2147484066" r:id="rId1"/>
    <p:sldLayoutId id="2147484067" r:id="rId2"/>
    <p:sldLayoutId id="2147484068" r:id="rId3"/>
    <p:sldLayoutId id="2147484069" r:id="rId4"/>
    <p:sldLayoutId id="2147484070" r:id="rId5"/>
    <p:sldLayoutId id="2147484071" r:id="rId6"/>
    <p:sldLayoutId id="2147484072" r:id="rId7"/>
    <p:sldLayoutId id="2147484073" r:id="rId8"/>
    <p:sldLayoutId id="2147484074" r:id="rId9"/>
    <p:sldLayoutId id="2147484075" r:id="rId10"/>
    <p:sldLayoutId id="2147484076" r:id="rId11"/>
    <p:sldLayoutId id="2147484077" r:id="rId12"/>
    <p:sldLayoutId id="2147484078" r:id="rId13"/>
    <p:sldLayoutId id="2147484079" r:id="rId14"/>
    <p:sldLayoutId id="2147484080" r:id="rId15"/>
    <p:sldLayoutId id="2147484081" r:id="rId16"/>
    <p:sldLayoutId id="2147484082" r:id="rId17"/>
    <p:sldLayoutId id="2147484083" r:id="rId18"/>
    <p:sldLayoutId id="2147484084" r:id="rId19"/>
    <p:sldLayoutId id="2147484085" r:id="rId20"/>
    <p:sldLayoutId id="2147484086" r:id="rId21"/>
    <p:sldLayoutId id="2147484087" r:id="rId22"/>
    <p:sldLayoutId id="2147484088" r:id="rId23"/>
    <p:sldLayoutId id="2147484061" r:id="rId24"/>
    <p:sldLayoutId id="2147484090" r:id="rId25"/>
    <p:sldLayoutId id="2147484091" r:id="rId26"/>
  </p:sldLayoutIdLst>
  <p:txStyles>
    <p:titleStyle>
      <a:lvl1pPr algn="l" defTabSz="914400" rtl="0" eaLnBrk="1" latinLnBrk="0" hangingPunct="1">
        <a:spcBef>
          <a:spcPct val="0"/>
        </a:spcBef>
        <a:buNone/>
        <a:defRPr sz="2400" b="1" kern="1200">
          <a:solidFill>
            <a:schemeClr val="accent2"/>
          </a:solidFill>
          <a:latin typeface="+mj-lt"/>
          <a:ea typeface="+mj-ea"/>
          <a:cs typeface="+mj-cs"/>
        </a:defRPr>
      </a:lvl1pPr>
    </p:titleStyle>
    <p:bodyStyle>
      <a:lvl1pPr marL="0" indent="0" algn="l" defTabSz="914400" rtl="0" eaLnBrk="1" latinLnBrk="0" hangingPunct="1">
        <a:spcBef>
          <a:spcPts val="1620"/>
        </a:spcBef>
        <a:buClr>
          <a:schemeClr val="accent1"/>
        </a:buClr>
        <a:buSzPct val="80000"/>
        <a:buFontTx/>
        <a:buNone/>
        <a:defRPr sz="1800" b="1" kern="1200">
          <a:solidFill>
            <a:schemeClr val="tx1"/>
          </a:solidFill>
          <a:latin typeface="+mn-lt"/>
          <a:ea typeface="+mn-ea"/>
          <a:cs typeface="+mn-cs"/>
        </a:defRPr>
      </a:lvl1pPr>
      <a:lvl2pPr marL="0" indent="0" algn="l" defTabSz="914400" rtl="0" eaLnBrk="1" latinLnBrk="0" hangingPunct="1">
        <a:spcBef>
          <a:spcPts val="600"/>
        </a:spcBef>
        <a:buClr>
          <a:schemeClr val="accent1"/>
        </a:buClr>
        <a:buSzPct val="80000"/>
        <a:buFont typeface="Wingdings" pitchFamily="2" charset="2"/>
        <a:buNone/>
        <a:defRPr sz="1800" kern="1200">
          <a:solidFill>
            <a:schemeClr val="tx1"/>
          </a:solidFill>
          <a:latin typeface="+mn-lt"/>
          <a:ea typeface="+mn-ea"/>
          <a:cs typeface="+mn-cs"/>
        </a:defRPr>
      </a:lvl2pPr>
      <a:lvl3pPr marL="180000" indent="-180000" algn="l" defTabSz="914400" rtl="0" eaLnBrk="1" latinLnBrk="0" hangingPunct="1">
        <a:spcBef>
          <a:spcPts val="400"/>
        </a:spcBef>
        <a:buClr>
          <a:schemeClr val="accent1"/>
        </a:buClr>
        <a:buSzPct val="100000"/>
        <a:buFont typeface="Wingdings" pitchFamily="2" charset="2"/>
        <a:buChar char=""/>
        <a:defRPr sz="1600" kern="1200">
          <a:solidFill>
            <a:schemeClr val="tx1"/>
          </a:solidFill>
          <a:latin typeface="+mn-lt"/>
          <a:ea typeface="+mn-ea"/>
          <a:cs typeface="+mn-cs"/>
        </a:defRPr>
      </a:lvl3pPr>
      <a:lvl4pPr marL="360000" indent="-180000" algn="l" defTabSz="914400" rtl="0" eaLnBrk="1" latinLnBrk="0" hangingPunct="1">
        <a:spcBef>
          <a:spcPts val="400"/>
        </a:spcBef>
        <a:buClr>
          <a:schemeClr val="accent2"/>
        </a:buClr>
        <a:buSzPct val="100000"/>
        <a:buFont typeface="Arial" pitchFamily="34" charset="0"/>
        <a:buChar char="–"/>
        <a:defRPr sz="1400" kern="1200">
          <a:solidFill>
            <a:schemeClr val="tx1"/>
          </a:solidFill>
          <a:latin typeface="+mn-lt"/>
          <a:ea typeface="+mn-ea"/>
          <a:cs typeface="+mn-cs"/>
        </a:defRPr>
      </a:lvl4pPr>
      <a:lvl5pPr marL="541338" indent="-180000" algn="l" defTabSz="914400" rtl="0" eaLnBrk="1" latinLnBrk="0" hangingPunct="1">
        <a:spcBef>
          <a:spcPts val="250"/>
        </a:spcBef>
        <a:buClr>
          <a:schemeClr val="accent2"/>
        </a:buClr>
        <a:buSzPct val="100000"/>
        <a:buFont typeface="Courier New" pitchFamily="49" charset="0"/>
        <a:buChar char="o"/>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8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10.xml"/><Relationship Id="rId1" Type="http://schemas.openxmlformats.org/officeDocument/2006/relationships/slideLayout" Target="../slideLayouts/slideLayout66.xml"/><Relationship Id="rId5" Type="http://schemas.openxmlformats.org/officeDocument/2006/relationships/image" Target="../media/image22.jpeg"/><Relationship Id="rId4" Type="http://schemas.openxmlformats.org/officeDocument/2006/relationships/image" Target="../media/image21.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12.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notesSlide" Target="../notesSlides/notesSlide11.xml"/><Relationship Id="rId1" Type="http://schemas.openxmlformats.org/officeDocument/2006/relationships/slideLayout" Target="../slideLayouts/slideLayout66.xml"/></Relationships>
</file>

<file path=ppt/slides/_rels/slide13.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4.png"/><Relationship Id="rId7" Type="http://schemas.openxmlformats.org/officeDocument/2006/relationships/image" Target="../media/image27.png"/><Relationship Id="rId2" Type="http://schemas.openxmlformats.org/officeDocument/2006/relationships/notesSlide" Target="../notesSlides/notesSlide12.xml"/><Relationship Id="rId1" Type="http://schemas.openxmlformats.org/officeDocument/2006/relationships/slideLayout" Target="../slideLayouts/slideLayout66.xml"/><Relationship Id="rId6" Type="http://schemas.openxmlformats.org/officeDocument/2006/relationships/image" Target="../media/image26.png"/><Relationship Id="rId5" Type="http://schemas.openxmlformats.org/officeDocument/2006/relationships/image" Target="../media/image19.png"/><Relationship Id="rId4" Type="http://schemas.openxmlformats.org/officeDocument/2006/relationships/image" Target="../media/image25.png"/><Relationship Id="rId9" Type="http://schemas.openxmlformats.org/officeDocument/2006/relationships/image" Target="../media/image29.png"/></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30.png"/><Relationship Id="rId1" Type="http://schemas.openxmlformats.org/officeDocument/2006/relationships/slideLayout" Target="../slideLayouts/slideLayout66.xml"/><Relationship Id="rId4" Type="http://schemas.openxmlformats.org/officeDocument/2006/relationships/image" Target="../media/image24.png"/></Relationships>
</file>

<file path=ppt/slides/_rels/slide15.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31.png"/><Relationship Id="rId7" Type="http://schemas.openxmlformats.org/officeDocument/2006/relationships/image" Target="../media/image35.png"/><Relationship Id="rId2" Type="http://schemas.openxmlformats.org/officeDocument/2006/relationships/notesSlide" Target="../notesSlides/notesSlide13.xml"/><Relationship Id="rId1" Type="http://schemas.openxmlformats.org/officeDocument/2006/relationships/slideLayout" Target="../slideLayouts/slideLayout79.xml"/><Relationship Id="rId6" Type="http://schemas.openxmlformats.org/officeDocument/2006/relationships/image" Target="../media/image34.png"/><Relationship Id="rId11" Type="http://schemas.openxmlformats.org/officeDocument/2006/relationships/image" Target="../media/image39.png"/><Relationship Id="rId5" Type="http://schemas.openxmlformats.org/officeDocument/2006/relationships/image" Target="../media/image33.png"/><Relationship Id="rId10" Type="http://schemas.openxmlformats.org/officeDocument/2006/relationships/image" Target="../media/image38.png"/><Relationship Id="rId4" Type="http://schemas.openxmlformats.org/officeDocument/2006/relationships/image" Target="../media/image32.png"/><Relationship Id="rId9" Type="http://schemas.openxmlformats.org/officeDocument/2006/relationships/image" Target="../media/image37.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19.xml.rels><?xml version="1.0" encoding="UTF-8" standalone="yes"?>
<Relationships xmlns="http://schemas.openxmlformats.org/package/2006/relationships"><Relationship Id="rId3" Type="http://schemas.openxmlformats.org/officeDocument/2006/relationships/image" Target="../media/image40.emf"/><Relationship Id="rId2" Type="http://schemas.openxmlformats.org/officeDocument/2006/relationships/notesSlide" Target="../notesSlides/notesSlide16.xml"/><Relationship Id="rId1" Type="http://schemas.openxmlformats.org/officeDocument/2006/relationships/slideLayout" Target="../slideLayouts/slideLayout66.xml"/><Relationship Id="rId4" Type="http://schemas.openxmlformats.org/officeDocument/2006/relationships/hyperlink" Target="http://www.sybase.com/files/White_Papers/Sybase_IDC_Calculating_the_true_cost_of_RDBMS.pdf"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2.xml"/></Relationships>
</file>

<file path=ppt/slides/_rels/slide20.xml.rels><?xml version="1.0" encoding="UTF-8" standalone="yes"?>
<Relationships xmlns="http://schemas.openxmlformats.org/package/2006/relationships"><Relationship Id="rId8" Type="http://schemas.openxmlformats.org/officeDocument/2006/relationships/image" Target="../media/image46.png"/><Relationship Id="rId3" Type="http://schemas.openxmlformats.org/officeDocument/2006/relationships/image" Target="../media/image41.png"/><Relationship Id="rId7" Type="http://schemas.openxmlformats.org/officeDocument/2006/relationships/image" Target="../media/image45.png"/><Relationship Id="rId2" Type="http://schemas.openxmlformats.org/officeDocument/2006/relationships/notesSlide" Target="../notesSlides/notesSlide17.xml"/><Relationship Id="rId1" Type="http://schemas.openxmlformats.org/officeDocument/2006/relationships/slideLayout" Target="../slideLayouts/slideLayout73.xml"/><Relationship Id="rId6" Type="http://schemas.openxmlformats.org/officeDocument/2006/relationships/image" Target="../media/image44.png"/><Relationship Id="rId5" Type="http://schemas.openxmlformats.org/officeDocument/2006/relationships/image" Target="../media/image43.png"/><Relationship Id="rId10" Type="http://schemas.openxmlformats.org/officeDocument/2006/relationships/image" Target="../media/image48.png"/><Relationship Id="rId4" Type="http://schemas.openxmlformats.org/officeDocument/2006/relationships/image" Target="../media/image42.png"/><Relationship Id="rId9" Type="http://schemas.openxmlformats.org/officeDocument/2006/relationships/image" Target="../media/image47.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6.xml"/></Relationships>
</file>

<file path=ppt/slides/_rels/slide23.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20.xml"/><Relationship Id="rId1" Type="http://schemas.openxmlformats.org/officeDocument/2006/relationships/slideLayout" Target="../slideLayouts/slideLayout66.xml"/></Relationships>
</file>

<file path=ppt/slides/_rels/slide24.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21.xml"/><Relationship Id="rId1" Type="http://schemas.openxmlformats.org/officeDocument/2006/relationships/slideLayout" Target="../slideLayouts/slideLayout66.xml"/><Relationship Id="rId4" Type="http://schemas.openxmlformats.org/officeDocument/2006/relationships/image" Target="../media/image51.png"/></Relationships>
</file>

<file path=ppt/slides/_rels/slide25.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22.xml"/><Relationship Id="rId1" Type="http://schemas.openxmlformats.org/officeDocument/2006/relationships/slideLayout" Target="../slideLayouts/slideLayout66.xml"/><Relationship Id="rId4" Type="http://schemas.openxmlformats.org/officeDocument/2006/relationships/image" Target="../media/image52.png"/></Relationships>
</file>

<file path=ppt/slides/_rels/slide26.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23.xml"/><Relationship Id="rId1" Type="http://schemas.openxmlformats.org/officeDocument/2006/relationships/slideLayout" Target="../slideLayouts/slideLayout66.xml"/></Relationships>
</file>

<file path=ppt/slides/_rels/slide27.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24.xml"/><Relationship Id="rId1" Type="http://schemas.openxmlformats.org/officeDocument/2006/relationships/slideLayout" Target="../slideLayouts/slideLayout66.xml"/></Relationships>
</file>

<file path=ppt/slides/_rels/slide28.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66.xml"/></Relationships>
</file>

<file path=ppt/slides/_rels/slide29.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24.png"/><Relationship Id="rId2" Type="http://schemas.openxmlformats.org/officeDocument/2006/relationships/notesSlide" Target="../notesSlides/notesSlide25.xml"/><Relationship Id="rId1" Type="http://schemas.openxmlformats.org/officeDocument/2006/relationships/slideLayout" Target="../slideLayouts/slideLayout70.xml"/><Relationship Id="rId6" Type="http://schemas.openxmlformats.org/officeDocument/2006/relationships/image" Target="../media/image57.png"/><Relationship Id="rId5" Type="http://schemas.openxmlformats.org/officeDocument/2006/relationships/image" Target="../media/image56.pn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32.xml.rels><?xml version="1.0" encoding="UTF-8" standalone="yes"?>
<Relationships xmlns="http://schemas.openxmlformats.org/package/2006/relationships"><Relationship Id="rId3" Type="http://schemas.openxmlformats.org/officeDocument/2006/relationships/image" Target="../media/image58.emf"/><Relationship Id="rId2" Type="http://schemas.openxmlformats.org/officeDocument/2006/relationships/notesSlide" Target="../notesSlides/notesSlide27.xml"/><Relationship Id="rId1" Type="http://schemas.openxmlformats.org/officeDocument/2006/relationships/slideLayout" Target="../slideLayouts/slideLayout66.xml"/></Relationships>
</file>

<file path=ppt/slides/_rels/slide33.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28.xml"/><Relationship Id="rId1" Type="http://schemas.openxmlformats.org/officeDocument/2006/relationships/slideLayout" Target="../slideLayouts/slideLayout66.xml"/><Relationship Id="rId4" Type="http://schemas.openxmlformats.org/officeDocument/2006/relationships/image" Target="../media/image60.png"/></Relationships>
</file>

<file path=ppt/slides/_rels/slide34.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29.xml"/><Relationship Id="rId1" Type="http://schemas.openxmlformats.org/officeDocument/2006/relationships/slideLayout" Target="../slideLayouts/slideLayout79.xml"/><Relationship Id="rId6" Type="http://schemas.openxmlformats.org/officeDocument/2006/relationships/image" Target="../media/image62.png"/><Relationship Id="rId5" Type="http://schemas.openxmlformats.org/officeDocument/2006/relationships/image" Target="../media/image25.png"/><Relationship Id="rId4" Type="http://schemas.openxmlformats.org/officeDocument/2006/relationships/image" Target="../media/image24.png"/></Relationships>
</file>

<file path=ppt/slides/_rels/slide35.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30.xml"/><Relationship Id="rId1" Type="http://schemas.openxmlformats.org/officeDocument/2006/relationships/slideLayout" Target="../slideLayouts/slideLayout66.xml"/><Relationship Id="rId5" Type="http://schemas.openxmlformats.org/officeDocument/2006/relationships/image" Target="../media/image64.png"/><Relationship Id="rId4" Type="http://schemas.openxmlformats.org/officeDocument/2006/relationships/image" Target="../media/image24.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39.xml.rels><?xml version="1.0" encoding="UTF-8" standalone="yes"?>
<Relationships xmlns="http://schemas.openxmlformats.org/package/2006/relationships"><Relationship Id="rId8" Type="http://schemas.openxmlformats.org/officeDocument/2006/relationships/hyperlink" Target="http://infocenter.sybase.com/help/topic/com.sybase.infocenter.dc36924.1571100/doc/pdf/rshetrep.pdf" TargetMode="External"/><Relationship Id="rId3" Type="http://schemas.openxmlformats.org/officeDocument/2006/relationships/hyperlink" Target="http://scn.sap.com/docs/DOC-35930" TargetMode="External"/><Relationship Id="rId7" Type="http://schemas.openxmlformats.org/officeDocument/2006/relationships/hyperlink" Target="http://infocenter.sybase.com/help/topic/com.sybase.infocenter.dc32580.1571100/doc/pdf/design.pdf" TargetMode="External"/><Relationship Id="rId2" Type="http://schemas.openxmlformats.org/officeDocument/2006/relationships/hyperlink" Target="http://service.sap.com/roadmap" TargetMode="External"/><Relationship Id="rId1" Type="http://schemas.openxmlformats.org/officeDocument/2006/relationships/slideLayout" Target="../slideLayouts/slideLayout73.xml"/><Relationship Id="rId6" Type="http://schemas.openxmlformats.org/officeDocument/2006/relationships/hyperlink" Target="http://infocenter.sybase.com/help/topic/com.sybase.infocenter.dc01974.1571100/doc/pdf/qsg_hanadb.pdf" TargetMode="External"/><Relationship Id="rId5" Type="http://schemas.openxmlformats.org/officeDocument/2006/relationships/hyperlink" Target="http://infocenter.sybase.com/help/index.jsp?docset=/com.sybase.infocenter.help.rs.15.7.1.sp100/doc/html/title.html&amp;docSetID=1967" TargetMode="External"/><Relationship Id="rId4" Type="http://schemas.openxmlformats.org/officeDocument/2006/relationships/hyperlink" Target="http://infocenter.sybase.com/help/topic/com.sybase.infocenter.dc10114.1571100/doc/pdf/rs_start.pdf"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6.xml"/></Relationships>
</file>

<file path=ppt/slides/_rels/slide5.xml.rels><?xml version="1.0" encoding="UTF-8" standalone="yes"?>
<Relationships xmlns="http://schemas.openxmlformats.org/package/2006/relationships"><Relationship Id="rId3" Type="http://schemas.openxmlformats.org/officeDocument/2006/relationships/hyperlink" Target="http://www.gartner.com/technology/reprints.do?id=1-1HATVFD&amp;ct=130717&amp;st=sb" TargetMode="External"/><Relationship Id="rId2" Type="http://schemas.openxmlformats.org/officeDocument/2006/relationships/notesSlide" Target="../notesSlides/notesSlide5.xml"/><Relationship Id="rId1" Type="http://schemas.openxmlformats.org/officeDocument/2006/relationships/slideLayout" Target="../slideLayouts/slideLayout66.xml"/><Relationship Id="rId4" Type="http://schemas.openxmlformats.org/officeDocument/2006/relationships/image" Target="../media/image6.emf"/></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6.xml"/><Relationship Id="rId1" Type="http://schemas.openxmlformats.org/officeDocument/2006/relationships/slideLayout" Target="../slideLayouts/slideLayout78.xml"/></Relationships>
</file>

<file path=ppt/slides/_rels/slide7.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7.xml"/><Relationship Id="rId1" Type="http://schemas.openxmlformats.org/officeDocument/2006/relationships/slideLayout" Target="../slideLayouts/slideLayout66.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7" Type="http://schemas.openxmlformats.org/officeDocument/2006/relationships/image" Target="../media/image11.png"/><Relationship Id="rId2" Type="http://schemas.openxmlformats.org/officeDocument/2006/relationships/slideLayout" Target="../slideLayouts/slideLayout66.xml"/><Relationship Id="rId1" Type="http://schemas.openxmlformats.org/officeDocument/2006/relationships/vmlDrawing" Target="../drawings/vmlDrawing1.vml"/><Relationship Id="rId6" Type="http://schemas.openxmlformats.org/officeDocument/2006/relationships/image" Target="../media/image9.wmf"/><Relationship Id="rId5" Type="http://schemas.openxmlformats.org/officeDocument/2006/relationships/oleObject" Target="../embeddings/oleObject1.bin"/><Relationship Id="rId4" Type="http://schemas.openxmlformats.org/officeDocument/2006/relationships/image" Target="../media/image10.jpeg"/></Relationships>
</file>

<file path=ppt/slides/_rels/slide9.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2.png"/><Relationship Id="rId7"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65.xml"/><Relationship Id="rId6" Type="http://schemas.openxmlformats.org/officeDocument/2006/relationships/image" Target="../media/image14.png"/><Relationship Id="rId11" Type="http://schemas.openxmlformats.org/officeDocument/2006/relationships/image" Target="../media/image19.png"/><Relationship Id="rId5" Type="http://schemas.openxmlformats.org/officeDocument/2006/relationships/image" Target="../media/image13.png"/><Relationship Id="rId10" Type="http://schemas.openxmlformats.org/officeDocument/2006/relationships/image" Target="../media/image18.png"/><Relationship Id="rId4" Type="http://schemas.openxmlformats.org/officeDocument/2006/relationships/image" Target="../media/image10.jpeg"/><Relationship Id="rId9"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C:\Users\d019534\AppData\Local\Microsoft\Windows\Temporary Internet Files\Content.IE5\STJ40QJH\275098_l_srgb_s_gl[1].jpg"/>
          <p:cNvPicPr>
            <a:picLocks noChangeAspect="1" noChangeArrowheads="1"/>
          </p:cNvPicPr>
          <p:nvPr/>
        </p:nvPicPr>
        <p:blipFill rotWithShape="1">
          <a:blip r:embed="rId3" cstate="screen">
            <a:extLst>
              <a:ext uri="{28A0092B-C50C-407E-A947-70E740481C1C}">
                <a14:useLocalDpi xmlns:a14="http://schemas.microsoft.com/office/drawing/2010/main"/>
              </a:ext>
            </a:extLst>
          </a:blip>
          <a:srcRect/>
          <a:stretch/>
        </p:blipFill>
        <p:spPr bwMode="auto">
          <a:xfrm>
            <a:off x="1" y="10886"/>
            <a:ext cx="9143999" cy="68580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bwMode="gray">
          <a:xfrm>
            <a:off x="324000" y="-1"/>
            <a:ext cx="8496000" cy="2143126"/>
          </a:xfrm>
          <a:prstGeom prst="rect">
            <a:avLst/>
          </a:prstGeom>
          <a:solidFill>
            <a:schemeClr val="bg1">
              <a:alpha val="75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pic>
        <p:nvPicPr>
          <p:cNvPr id="6" name="Picture 5" descr="SAP_grad_R_pref.png"/>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328613" y="6081713"/>
            <a:ext cx="916953" cy="454025"/>
          </a:xfrm>
          <a:prstGeom prst="rect">
            <a:avLst/>
          </a:prstGeom>
        </p:spPr>
      </p:pic>
      <p:sp>
        <p:nvSpPr>
          <p:cNvPr id="7" name="Rectangle 6"/>
          <p:cNvSpPr/>
          <p:nvPr/>
        </p:nvSpPr>
        <p:spPr bwMode="gray">
          <a:xfrm>
            <a:off x="324000" y="0"/>
            <a:ext cx="8496000" cy="162000"/>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11" name="Title 1"/>
          <p:cNvSpPr>
            <a:spLocks noGrp="1"/>
          </p:cNvSpPr>
          <p:nvPr>
            <p:ph type="title"/>
          </p:nvPr>
        </p:nvSpPr>
        <p:spPr>
          <a:xfrm>
            <a:off x="414000" y="324000"/>
            <a:ext cx="8280000" cy="558032"/>
          </a:xfrm>
        </p:spPr>
        <p:txBody>
          <a:bodyPr/>
          <a:lstStyle/>
          <a:p>
            <a:r>
              <a:rPr lang="en-US" sz="4000" dirty="0"/>
              <a:t>SAP </a:t>
            </a:r>
            <a:r>
              <a:rPr lang="en-US" sz="4000" dirty="0" smtClean="0"/>
              <a:t>Replication </a:t>
            </a:r>
            <a:r>
              <a:rPr lang="en-US" sz="4000" dirty="0"/>
              <a:t>Server</a:t>
            </a:r>
            <a:br>
              <a:rPr lang="en-US" sz="4000" dirty="0"/>
            </a:br>
            <a:r>
              <a:rPr lang="en-US" sz="3200" dirty="0"/>
              <a:t>What’s New in </a:t>
            </a:r>
            <a:r>
              <a:rPr lang="en-US" sz="3200" dirty="0" smtClean="0"/>
              <a:t>15.7 SP200 + </a:t>
            </a:r>
            <a:endParaRPr lang="en-US" sz="3600" dirty="0"/>
          </a:p>
        </p:txBody>
      </p:sp>
      <p:sp>
        <p:nvSpPr>
          <p:cNvPr id="12" name="Subtitle 2"/>
          <p:cNvSpPr>
            <a:spLocks noGrp="1"/>
          </p:cNvSpPr>
          <p:nvPr>
            <p:ph type="subTitle" idx="1"/>
          </p:nvPr>
        </p:nvSpPr>
        <p:spPr>
          <a:xfrm>
            <a:off x="414000" y="1488342"/>
            <a:ext cx="6840000" cy="492443"/>
          </a:xfrm>
        </p:spPr>
        <p:txBody>
          <a:bodyPr/>
          <a:lstStyle/>
          <a:p>
            <a:r>
              <a:rPr lang="en-US" sz="1400" dirty="0" smtClean="0"/>
              <a:t>Bill Zhang, Product Management</a:t>
            </a:r>
          </a:p>
          <a:p>
            <a:r>
              <a:rPr lang="en-US" sz="1400" dirty="0" smtClean="0"/>
              <a:t>Lisa Spagnolie, Product Marketing</a:t>
            </a:r>
          </a:p>
          <a:p>
            <a:r>
              <a:rPr lang="en-US" sz="1400" dirty="0" smtClean="0"/>
              <a:t>April 24, 2014</a:t>
            </a:r>
          </a:p>
        </p:txBody>
      </p:sp>
    </p:spTree>
    <p:extLst>
      <p:ext uri="{BB962C8B-B14F-4D97-AF65-F5344CB8AC3E}">
        <p14:creationId xmlns:p14="http://schemas.microsoft.com/office/powerpoint/2010/main" val="61881480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SAP Replication Server 15.7 SP200*</a:t>
            </a:r>
            <a:r>
              <a:rPr lang="en-US" dirty="0"/>
              <a:t/>
            </a:r>
            <a:br>
              <a:rPr lang="en-US" dirty="0"/>
            </a:br>
            <a:r>
              <a:rPr lang="en-US" sz="2000" b="0" dirty="0" smtClean="0"/>
              <a:t>New features and functions</a:t>
            </a:r>
            <a:endParaRPr lang="en-US" b="0" dirty="0"/>
          </a:p>
        </p:txBody>
      </p:sp>
      <p:sp>
        <p:nvSpPr>
          <p:cNvPr id="5" name="Rectangle 3"/>
          <p:cNvSpPr txBox="1">
            <a:spLocks noChangeArrowheads="1"/>
          </p:cNvSpPr>
          <p:nvPr/>
        </p:nvSpPr>
        <p:spPr>
          <a:xfrm>
            <a:off x="209912" y="1032577"/>
            <a:ext cx="8772729" cy="4926475"/>
          </a:xfrm>
          <a:prstGeom prst="rect">
            <a:avLst/>
          </a:prstGeom>
        </p:spPr>
        <p:txBody>
          <a:bodyPr lIns="91430" tIns="45715" rIns="91430" bIns="45715"/>
          <a:lstStyle/>
          <a:p>
            <a:pPr marL="1098530" lvl="3" indent="-182543" defTabSz="812713">
              <a:lnSpc>
                <a:spcPct val="150000"/>
              </a:lnSpc>
              <a:spcBef>
                <a:spcPct val="25000"/>
              </a:spcBef>
              <a:buClr>
                <a:srgbClr val="F0AB00"/>
              </a:buClr>
              <a:buFont typeface="Wingdings" pitchFamily="2" charset="2"/>
              <a:buChar char="n"/>
            </a:pPr>
            <a:endParaRPr lang="en-US" sz="1800" dirty="0">
              <a:latin typeface="+mn-lt"/>
            </a:endParaRPr>
          </a:p>
        </p:txBody>
      </p:sp>
      <p:sp>
        <p:nvSpPr>
          <p:cNvPr id="6" name="TextBox 5"/>
          <p:cNvSpPr txBox="1"/>
          <p:nvPr/>
        </p:nvSpPr>
        <p:spPr>
          <a:xfrm>
            <a:off x="289117" y="2214167"/>
            <a:ext cx="2560320" cy="430887"/>
          </a:xfrm>
          <a:prstGeom prst="rect">
            <a:avLst/>
          </a:prstGeom>
          <a:noFill/>
        </p:spPr>
        <p:txBody>
          <a:bodyPr wrap="square" lIns="0" tIns="0" rIns="0" bIns="0" rtlCol="0">
            <a:spAutoFit/>
          </a:bodyPr>
          <a:lstStyle/>
          <a:p>
            <a:pPr algn="ctr" fontAlgn="base">
              <a:spcAft>
                <a:spcPts val="600"/>
              </a:spcAft>
              <a:buClr>
                <a:srgbClr val="F0AB00"/>
              </a:buClr>
              <a:buSzPct val="80000"/>
            </a:pPr>
            <a:r>
              <a:rPr lang="en-US" sz="1400" kern="0" dirty="0">
                <a:ea typeface="Arial Unicode MS" pitchFamily="34" charset="-128"/>
                <a:cs typeface="Arial Unicode MS" pitchFamily="34" charset="-128"/>
              </a:rPr>
              <a:t>Real-time data consolidation to SAP HANA for better analytics</a:t>
            </a:r>
          </a:p>
        </p:txBody>
      </p:sp>
      <p:sp>
        <p:nvSpPr>
          <p:cNvPr id="8" name="TextBox 7"/>
          <p:cNvSpPr txBox="1"/>
          <p:nvPr/>
        </p:nvSpPr>
        <p:spPr>
          <a:xfrm>
            <a:off x="3399929" y="2214171"/>
            <a:ext cx="2711472" cy="430887"/>
          </a:xfrm>
          <a:prstGeom prst="rect">
            <a:avLst/>
          </a:prstGeom>
          <a:noFill/>
        </p:spPr>
        <p:txBody>
          <a:bodyPr wrap="square" lIns="0" tIns="0" rIns="0" bIns="0" rtlCol="0">
            <a:spAutoFit/>
          </a:bodyPr>
          <a:lstStyle/>
          <a:p>
            <a:pPr algn="ctr" fontAlgn="base">
              <a:spcBef>
                <a:spcPct val="50000"/>
              </a:spcBef>
              <a:spcAft>
                <a:spcPts val="600"/>
              </a:spcAft>
              <a:buClr>
                <a:srgbClr val="F0AB00"/>
              </a:buClr>
              <a:buSzPct val="80000"/>
            </a:pPr>
            <a:r>
              <a:rPr lang="en-US" sz="1400" kern="0" dirty="0" smtClean="0">
                <a:ea typeface="Arial Unicode MS" pitchFamily="34" charset="-128"/>
                <a:cs typeface="Arial Unicode MS" pitchFamily="34" charset="-128"/>
              </a:rPr>
              <a:t>Zero Downtime Solution for </a:t>
            </a:r>
            <a:br>
              <a:rPr lang="en-US" sz="1400" kern="0" dirty="0" smtClean="0">
                <a:ea typeface="Arial Unicode MS" pitchFamily="34" charset="-128"/>
                <a:cs typeface="Arial Unicode MS" pitchFamily="34" charset="-128"/>
              </a:rPr>
            </a:br>
            <a:r>
              <a:rPr lang="en-US" sz="1400" kern="0" dirty="0" smtClean="0">
                <a:ea typeface="Arial Unicode MS" pitchFamily="34" charset="-128"/>
                <a:cs typeface="Arial Unicode MS" pitchFamily="34" charset="-128"/>
              </a:rPr>
              <a:t>SAP Business Suite on SAP ASE</a:t>
            </a:r>
          </a:p>
        </p:txBody>
      </p:sp>
      <p:sp>
        <p:nvSpPr>
          <p:cNvPr id="9" name="TextBox 8"/>
          <p:cNvSpPr txBox="1"/>
          <p:nvPr/>
        </p:nvSpPr>
        <p:spPr>
          <a:xfrm>
            <a:off x="6405325" y="2245048"/>
            <a:ext cx="2560320" cy="430887"/>
          </a:xfrm>
          <a:prstGeom prst="rect">
            <a:avLst/>
          </a:prstGeom>
          <a:noFill/>
        </p:spPr>
        <p:txBody>
          <a:bodyPr wrap="square" lIns="0" tIns="0" rIns="0" bIns="0" rtlCol="0">
            <a:spAutoFit/>
          </a:bodyPr>
          <a:lstStyle/>
          <a:p>
            <a:pPr algn="ctr" fontAlgn="base">
              <a:spcBef>
                <a:spcPct val="50000"/>
              </a:spcBef>
              <a:spcAft>
                <a:spcPts val="600"/>
              </a:spcAft>
              <a:buClr>
                <a:srgbClr val="F0AB00"/>
              </a:buClr>
              <a:buSzPct val="80000"/>
            </a:pPr>
            <a:r>
              <a:rPr lang="en-US" sz="1400" kern="0" dirty="0">
                <a:ea typeface="Arial Unicode MS" pitchFamily="34" charset="-128"/>
                <a:cs typeface="Arial Unicode MS" pitchFamily="34" charset="-128"/>
              </a:rPr>
              <a:t>Continuous feed to SAP Data Services for </a:t>
            </a:r>
            <a:r>
              <a:rPr lang="en-US" sz="1400" kern="0" dirty="0" smtClean="0">
                <a:ea typeface="Arial Unicode MS" pitchFamily="34" charset="-128"/>
                <a:cs typeface="Arial Unicode MS" pitchFamily="34" charset="-128"/>
              </a:rPr>
              <a:t>real-time </a:t>
            </a:r>
            <a:r>
              <a:rPr lang="en-US" sz="1400" kern="0" dirty="0">
                <a:ea typeface="Arial Unicode MS" pitchFamily="34" charset="-128"/>
                <a:cs typeface="Arial Unicode MS" pitchFamily="34" charset="-128"/>
              </a:rPr>
              <a:t>ETL</a:t>
            </a:r>
          </a:p>
        </p:txBody>
      </p:sp>
      <p:sp>
        <p:nvSpPr>
          <p:cNvPr id="10" name="TextBox 9"/>
          <p:cNvSpPr txBox="1"/>
          <p:nvPr/>
        </p:nvSpPr>
        <p:spPr>
          <a:xfrm>
            <a:off x="258040" y="1244105"/>
            <a:ext cx="2701868" cy="615553"/>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2000" b="1" kern="0" dirty="0" smtClean="0">
                <a:solidFill>
                  <a:schemeClr val="accent1"/>
                </a:solidFill>
                <a:ea typeface="Arial Unicode MS" pitchFamily="34" charset="-128"/>
                <a:cs typeface="Arial Unicode MS" pitchFamily="34" charset="-128"/>
              </a:rPr>
              <a:t>Real-Time Replication for SAP HANA</a:t>
            </a:r>
          </a:p>
        </p:txBody>
      </p:sp>
      <p:sp>
        <p:nvSpPr>
          <p:cNvPr id="11" name="TextBox 10"/>
          <p:cNvSpPr txBox="1"/>
          <p:nvPr/>
        </p:nvSpPr>
        <p:spPr>
          <a:xfrm>
            <a:off x="3264681" y="1244105"/>
            <a:ext cx="2912036" cy="615553"/>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2000" b="1" kern="0" dirty="0" smtClean="0">
                <a:solidFill>
                  <a:schemeClr val="accent1"/>
                </a:solidFill>
                <a:ea typeface="Arial Unicode MS" pitchFamily="34" charset="-128"/>
                <a:cs typeface="Arial Unicode MS" pitchFamily="34" charset="-128"/>
              </a:rPr>
              <a:t>HA/DR for Business Suite on ASE*</a:t>
            </a:r>
          </a:p>
        </p:txBody>
      </p:sp>
      <p:sp>
        <p:nvSpPr>
          <p:cNvPr id="12" name="TextBox 11"/>
          <p:cNvSpPr txBox="1"/>
          <p:nvPr/>
        </p:nvSpPr>
        <p:spPr>
          <a:xfrm>
            <a:off x="6405325" y="1244105"/>
            <a:ext cx="2440000" cy="615553"/>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2000" b="1" kern="0" dirty="0" smtClean="0">
                <a:solidFill>
                  <a:schemeClr val="accent1"/>
                </a:solidFill>
                <a:ea typeface="Arial Unicode MS" pitchFamily="34" charset="-128"/>
                <a:cs typeface="Arial Unicode MS" pitchFamily="34" charset="-128"/>
              </a:rPr>
              <a:t>Real-Time CDC for SAP Data Services*</a:t>
            </a:r>
          </a:p>
        </p:txBody>
      </p:sp>
      <p:sp>
        <p:nvSpPr>
          <p:cNvPr id="13" name="Chevron 12"/>
          <p:cNvSpPr/>
          <p:nvPr/>
        </p:nvSpPr>
        <p:spPr bwMode="gray">
          <a:xfrm rot="5400000">
            <a:off x="1450465" y="1945003"/>
            <a:ext cx="237624" cy="1836000"/>
          </a:xfrm>
          <a:prstGeom prst="chevron">
            <a:avLst>
              <a:gd name="adj" fmla="val 69243"/>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16" name="TextBox 18"/>
          <p:cNvSpPr txBox="1"/>
          <p:nvPr/>
        </p:nvSpPr>
        <p:spPr>
          <a:xfrm>
            <a:off x="167047" y="4172524"/>
            <a:ext cx="3255333" cy="1723549"/>
          </a:xfrm>
          <a:prstGeom prst="rect">
            <a:avLst/>
          </a:prstGeom>
          <a:noFill/>
        </p:spPr>
        <p:txBody>
          <a:bodyPr wrap="square" lIns="0" tIns="0" rIns="0" bIns="0" rtlCol="0">
            <a:spAutoFit/>
          </a:bodyPr>
          <a:lstStyle/>
          <a:p>
            <a:pPr marL="171450" lvl="0" indent="-171450">
              <a:buClr>
                <a:srgbClr val="FFC000"/>
              </a:buClr>
              <a:buFont typeface="Arial" pitchFamily="34" charset="0"/>
              <a:buChar char="•"/>
            </a:pPr>
            <a:r>
              <a:rPr lang="en-US" sz="1400" kern="0" dirty="0" smtClean="0">
                <a:ea typeface="Arial Unicode MS" pitchFamily="34" charset="-128"/>
                <a:cs typeface="Arial Unicode MS" pitchFamily="34" charset="-128"/>
              </a:rPr>
              <a:t>Offloads analytical workloads from </a:t>
            </a:r>
            <a:r>
              <a:rPr lang="en-US" sz="1400" kern="0" dirty="0">
                <a:ea typeface="Arial Unicode MS" pitchFamily="34" charset="-128"/>
                <a:cs typeface="Arial Unicode MS" pitchFamily="34" charset="-128"/>
              </a:rPr>
              <a:t>both </a:t>
            </a:r>
            <a:r>
              <a:rPr lang="en-US" sz="1400" kern="0" dirty="0" smtClean="0">
                <a:ea typeface="Arial Unicode MS" pitchFamily="34" charset="-128"/>
                <a:cs typeface="Arial Unicode MS" pitchFamily="34" charset="-128"/>
              </a:rPr>
              <a:t>SAP and non-SAP apps running on </a:t>
            </a:r>
            <a:r>
              <a:rPr lang="en-US" sz="1400" kern="0" dirty="0">
                <a:ea typeface="Arial Unicode MS" pitchFamily="34" charset="-128"/>
                <a:cs typeface="Arial Unicode MS" pitchFamily="34" charset="-128"/>
              </a:rPr>
              <a:t>MS </a:t>
            </a:r>
            <a:r>
              <a:rPr lang="en-US" sz="1400" kern="0" dirty="0" smtClean="0">
                <a:ea typeface="Arial Unicode MS" pitchFamily="34" charset="-128"/>
                <a:cs typeface="Arial Unicode MS" pitchFamily="34" charset="-128"/>
              </a:rPr>
              <a:t>SQL, IBM DB2, Oracle, SAP ASE and SAP HANA to SAP HANA</a:t>
            </a:r>
          </a:p>
          <a:p>
            <a:pPr marL="171450" lvl="0" indent="-171450">
              <a:buClr>
                <a:srgbClr val="FFC000"/>
              </a:buClr>
              <a:buFont typeface="Arial" pitchFamily="34" charset="0"/>
              <a:buChar char="•"/>
            </a:pPr>
            <a:r>
              <a:rPr lang="en-US" sz="1400" kern="0" dirty="0" smtClean="0">
                <a:ea typeface="Arial Unicode MS" pitchFamily="34" charset="-128"/>
                <a:cs typeface="Arial Unicode MS" pitchFamily="34" charset="-128"/>
              </a:rPr>
              <a:t>DDL </a:t>
            </a:r>
            <a:r>
              <a:rPr lang="en-US" sz="1400" kern="0" dirty="0">
                <a:ea typeface="Arial Unicode MS" pitchFamily="34" charset="-128"/>
                <a:cs typeface="Arial Unicode MS" pitchFamily="34" charset="-128"/>
              </a:rPr>
              <a:t>r</a:t>
            </a:r>
            <a:r>
              <a:rPr lang="en-US" sz="1400" kern="0" dirty="0" smtClean="0">
                <a:ea typeface="Arial Unicode MS" pitchFamily="34" charset="-128"/>
                <a:cs typeface="Arial Unicode MS" pitchFamily="34" charset="-128"/>
              </a:rPr>
              <a:t>eplication to reduce </a:t>
            </a:r>
            <a:r>
              <a:rPr lang="en-US" sz="1400" kern="0" dirty="0">
                <a:ea typeface="Arial Unicode MS" pitchFamily="34" charset="-128"/>
                <a:cs typeface="Arial Unicode MS" pitchFamily="34" charset="-128"/>
              </a:rPr>
              <a:t>overhead, maintenance, and </a:t>
            </a:r>
            <a:r>
              <a:rPr lang="en-US" sz="1400" kern="0" dirty="0" smtClean="0">
                <a:ea typeface="Arial Unicode MS" pitchFamily="34" charset="-128"/>
                <a:cs typeface="Arial Unicode MS" pitchFamily="34" charset="-128"/>
              </a:rPr>
              <a:t>downtime</a:t>
            </a:r>
          </a:p>
          <a:p>
            <a:pPr marL="171450" lvl="0" indent="-171450">
              <a:buClr>
                <a:schemeClr val="accent1"/>
              </a:buClr>
              <a:buFont typeface="Arial" pitchFamily="34" charset="0"/>
              <a:buChar char="•"/>
            </a:pPr>
            <a:r>
              <a:rPr lang="en-US" sz="1400" kern="0" dirty="0" smtClean="0">
                <a:ea typeface="Arial Unicode MS" pitchFamily="34" charset="-128"/>
                <a:cs typeface="Arial Unicode MS" pitchFamily="34" charset="-128"/>
              </a:rPr>
              <a:t>Supports </a:t>
            </a:r>
            <a:r>
              <a:rPr lang="en-US" sz="1400" kern="0" dirty="0">
                <a:ea typeface="Arial Unicode MS" pitchFamily="34" charset="-128"/>
                <a:cs typeface="Arial Unicode MS" pitchFamily="34" charset="-128"/>
              </a:rPr>
              <a:t>multi-source &amp; target data movement and transactional </a:t>
            </a:r>
            <a:r>
              <a:rPr lang="en-US" sz="1400" kern="0" dirty="0" smtClean="0">
                <a:ea typeface="Arial Unicode MS" pitchFamily="34" charset="-128"/>
                <a:cs typeface="Arial Unicode MS" pitchFamily="34" charset="-128"/>
              </a:rPr>
              <a:t>integrity</a:t>
            </a:r>
            <a:endParaRPr lang="en-US" sz="1400" kern="0" dirty="0">
              <a:ea typeface="Arial Unicode MS" pitchFamily="34" charset="-128"/>
              <a:cs typeface="Arial Unicode MS" pitchFamily="34" charset="-128"/>
            </a:endParaRPr>
          </a:p>
        </p:txBody>
      </p:sp>
      <p:sp>
        <p:nvSpPr>
          <p:cNvPr id="20" name="Chevron 19"/>
          <p:cNvSpPr/>
          <p:nvPr/>
        </p:nvSpPr>
        <p:spPr bwMode="gray">
          <a:xfrm rot="5400000">
            <a:off x="4626593" y="1980617"/>
            <a:ext cx="237624" cy="1836000"/>
          </a:xfrm>
          <a:prstGeom prst="chevron">
            <a:avLst>
              <a:gd name="adj" fmla="val 69243"/>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21" name="Chevron 20"/>
          <p:cNvSpPr/>
          <p:nvPr/>
        </p:nvSpPr>
        <p:spPr bwMode="gray">
          <a:xfrm rot="5400000">
            <a:off x="7502849" y="1945003"/>
            <a:ext cx="237624" cy="1836000"/>
          </a:xfrm>
          <a:prstGeom prst="chevron">
            <a:avLst>
              <a:gd name="adj" fmla="val 69243"/>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25" name="TextBox 18"/>
          <p:cNvSpPr txBox="1"/>
          <p:nvPr/>
        </p:nvSpPr>
        <p:spPr>
          <a:xfrm>
            <a:off x="3531924" y="4148132"/>
            <a:ext cx="2659364" cy="2154436"/>
          </a:xfrm>
          <a:prstGeom prst="rect">
            <a:avLst/>
          </a:prstGeom>
          <a:noFill/>
        </p:spPr>
        <p:txBody>
          <a:bodyPr wrap="square" lIns="0" tIns="0" rIns="0" bIns="0" rtlCol="0">
            <a:spAutoFit/>
          </a:bodyPr>
          <a:lstStyle/>
          <a:p>
            <a:pPr marL="168275" lvl="1" indent="-107950"/>
            <a:r>
              <a:rPr lang="en-US" sz="1400" dirty="0" smtClean="0"/>
              <a:t>Avoid costs and risk of planned and unplanned downtime</a:t>
            </a:r>
          </a:p>
          <a:p>
            <a:pPr marL="168275" lvl="1" indent="-107950"/>
            <a:r>
              <a:rPr lang="en-US" sz="1400" dirty="0"/>
              <a:t>I</a:t>
            </a:r>
            <a:r>
              <a:rPr lang="en-US" sz="1400" dirty="0" smtClean="0"/>
              <a:t>ncluded </a:t>
            </a:r>
            <a:r>
              <a:rPr lang="en-US" sz="1400" dirty="0"/>
              <a:t>in the SAP Sybase ASE </a:t>
            </a:r>
            <a:r>
              <a:rPr lang="en-US" sz="1400" dirty="0" smtClean="0"/>
              <a:t>SAV</a:t>
            </a:r>
            <a:endParaRPr lang="en-US" sz="1400" dirty="0"/>
          </a:p>
          <a:p>
            <a:pPr marL="168275" lvl="1" indent="-107950"/>
            <a:r>
              <a:rPr lang="en-US" sz="1400" dirty="0" smtClean="0"/>
              <a:t>New </a:t>
            </a:r>
            <a:r>
              <a:rPr lang="en-US" sz="1400" dirty="0"/>
              <a:t>synchronous replication feature ensures Zero Data Loss when moving data to secondary site </a:t>
            </a:r>
          </a:p>
          <a:p>
            <a:pPr marL="168275" lvl="1" indent="-107950"/>
            <a:r>
              <a:rPr lang="en-US" sz="1400" dirty="0" smtClean="0"/>
              <a:t>Active-Active SAP Business Suite reporting – coming soon</a:t>
            </a:r>
          </a:p>
        </p:txBody>
      </p:sp>
      <p:sp>
        <p:nvSpPr>
          <p:cNvPr id="28" name="TextBox 18"/>
          <p:cNvSpPr txBox="1"/>
          <p:nvPr/>
        </p:nvSpPr>
        <p:spPr>
          <a:xfrm>
            <a:off x="6398653" y="4140440"/>
            <a:ext cx="2560320" cy="2154436"/>
          </a:xfrm>
          <a:prstGeom prst="rect">
            <a:avLst/>
          </a:prstGeom>
          <a:noFill/>
        </p:spPr>
        <p:txBody>
          <a:bodyPr wrap="square" lIns="0" tIns="0" rIns="0" bIns="0" rtlCol="0">
            <a:spAutoFit/>
          </a:bodyPr>
          <a:lstStyle/>
          <a:p>
            <a:pPr marL="171450" indent="-171450">
              <a:buClr>
                <a:schemeClr val="accent1"/>
              </a:buClr>
              <a:buFont typeface="Arial" pitchFamily="34" charset="0"/>
              <a:buChar char="•"/>
            </a:pPr>
            <a:r>
              <a:rPr lang="en-US" sz="1400" dirty="0"/>
              <a:t>Real-time change data capture (CDC) now feeds SAP Data </a:t>
            </a:r>
            <a:r>
              <a:rPr lang="en-US" sz="1400" dirty="0" smtClean="0"/>
              <a:t>Services continuously </a:t>
            </a:r>
            <a:r>
              <a:rPr lang="en-US" sz="1400" dirty="0" err="1" smtClean="0"/>
              <a:t>vs</a:t>
            </a:r>
            <a:r>
              <a:rPr lang="en-US" sz="1400" dirty="0" smtClean="0"/>
              <a:t> batch</a:t>
            </a:r>
            <a:endParaRPr lang="en-US" sz="1400" dirty="0"/>
          </a:p>
          <a:p>
            <a:pPr marL="171450" indent="-171450">
              <a:buClr>
                <a:schemeClr val="accent1"/>
              </a:buClr>
              <a:buFont typeface="Arial" pitchFamily="34" charset="0"/>
              <a:buChar char="•"/>
            </a:pPr>
            <a:r>
              <a:rPr lang="en-US" sz="1400" dirty="0"/>
              <a:t>Fresher data drives more timely, accurate </a:t>
            </a:r>
            <a:r>
              <a:rPr lang="en-US" sz="1400" dirty="0" smtClean="0"/>
              <a:t>analytics</a:t>
            </a:r>
          </a:p>
          <a:p>
            <a:pPr marL="171450" indent="-171450">
              <a:buClr>
                <a:schemeClr val="accent1"/>
              </a:buClr>
              <a:buFont typeface="Arial" pitchFamily="34" charset="0"/>
              <a:buChar char="•"/>
            </a:pPr>
            <a:r>
              <a:rPr lang="en-US" sz="1400" dirty="0" smtClean="0"/>
              <a:t>Now more streamlined and integrated with SAP Data Services</a:t>
            </a:r>
            <a:endParaRPr lang="en-US" sz="1400" dirty="0"/>
          </a:p>
          <a:p>
            <a:pPr marL="171450" lvl="0" indent="-171450">
              <a:buFont typeface="Arial" pitchFamily="34" charset="0"/>
              <a:buChar char="•"/>
            </a:pPr>
            <a:endParaRPr lang="en-US" sz="1400" dirty="0"/>
          </a:p>
        </p:txBody>
      </p:sp>
      <p:pic>
        <p:nvPicPr>
          <p:cNvPr id="17" name="Picture 16"/>
          <p:cNvPicPr>
            <a:picLocks noChangeAspect="1"/>
          </p:cNvPicPr>
          <p:nvPr/>
        </p:nvPicPr>
        <p:blipFill>
          <a:blip r:embed="rId3"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906410" y="3184107"/>
            <a:ext cx="1405128" cy="643128"/>
          </a:xfrm>
          <a:prstGeom prst="rect">
            <a:avLst/>
          </a:prstGeom>
        </p:spPr>
      </p:pic>
      <p:pic>
        <p:nvPicPr>
          <p:cNvPr id="18" name="Picture 17"/>
          <p:cNvPicPr>
            <a:picLocks noChangeAspect="1"/>
          </p:cNvPicPr>
          <p:nvPr/>
        </p:nvPicPr>
        <p:blipFill>
          <a:blip r:embed="rId4"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4235697" y="3128183"/>
            <a:ext cx="1019416" cy="861336"/>
          </a:xfrm>
          <a:prstGeom prst="rect">
            <a:avLst/>
          </a:prstGeom>
        </p:spPr>
      </p:pic>
      <p:pic>
        <p:nvPicPr>
          <p:cNvPr id="22" name="Picture 21"/>
          <p:cNvPicPr>
            <a:picLocks noChangeAspect="1"/>
          </p:cNvPicPr>
          <p:nvPr/>
        </p:nvPicPr>
        <p:blipFill>
          <a:blip r:embed="rId5"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7063142" y="3184107"/>
            <a:ext cx="1288659" cy="805412"/>
          </a:xfrm>
          <a:prstGeom prst="rect">
            <a:avLst/>
          </a:prstGeom>
        </p:spPr>
      </p:pic>
      <p:sp>
        <p:nvSpPr>
          <p:cNvPr id="3" name="TextBox 2"/>
          <p:cNvSpPr txBox="1"/>
          <p:nvPr/>
        </p:nvSpPr>
        <p:spPr>
          <a:xfrm>
            <a:off x="347958" y="6343428"/>
            <a:ext cx="6355703" cy="184666"/>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200" kern="0" dirty="0" smtClean="0">
                <a:ea typeface="Arial Unicode MS" pitchFamily="34" charset="-128"/>
                <a:cs typeface="Arial Unicode MS" pitchFamily="34" charset="-128"/>
              </a:rPr>
              <a:t>* These new features will be introduced in series of service packs.</a:t>
            </a:r>
          </a:p>
        </p:txBody>
      </p:sp>
    </p:spTree>
    <p:extLst>
      <p:ext uri="{BB962C8B-B14F-4D97-AF65-F5344CB8AC3E}">
        <p14:creationId xmlns:p14="http://schemas.microsoft.com/office/powerpoint/2010/main" val="398086498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Agenda</a:t>
            </a:r>
            <a:endParaRPr lang="en-US" dirty="0"/>
          </a:p>
        </p:txBody>
      </p:sp>
      <p:sp>
        <p:nvSpPr>
          <p:cNvPr id="5" name="Text Placeholder 4"/>
          <p:cNvSpPr>
            <a:spLocks noGrp="1"/>
          </p:cNvSpPr>
          <p:nvPr>
            <p:ph type="body" sz="quarter" idx="10"/>
          </p:nvPr>
        </p:nvSpPr>
        <p:spPr>
          <a:xfrm>
            <a:off x="324006" y="1596585"/>
            <a:ext cx="8494713" cy="3831819"/>
          </a:xfrm>
        </p:spPr>
        <p:txBody>
          <a:bodyPr/>
          <a:lstStyle/>
          <a:p>
            <a:pPr marL="285750" indent="-285750">
              <a:buFont typeface="Arial" pitchFamily="34" charset="0"/>
              <a:buChar char="•"/>
            </a:pPr>
            <a:r>
              <a:rPr lang="en-US" dirty="0"/>
              <a:t>SAP </a:t>
            </a:r>
            <a:r>
              <a:rPr lang="en-US" dirty="0" smtClean="0"/>
              <a:t>Replication </a:t>
            </a:r>
            <a:r>
              <a:rPr lang="en-US" dirty="0"/>
              <a:t>Server Overview </a:t>
            </a:r>
          </a:p>
          <a:p>
            <a:pPr marL="285750" indent="-285750">
              <a:buFont typeface="Arial" pitchFamily="34" charset="0"/>
              <a:buChar char="•"/>
            </a:pPr>
            <a:r>
              <a:rPr lang="en-US" dirty="0" smtClean="0">
                <a:solidFill>
                  <a:schemeClr val="accent1"/>
                </a:solidFill>
              </a:rPr>
              <a:t>Real Time Replication </a:t>
            </a:r>
            <a:r>
              <a:rPr lang="en-US" dirty="0">
                <a:solidFill>
                  <a:schemeClr val="accent1"/>
                </a:solidFill>
              </a:rPr>
              <a:t>for SAP HANA </a:t>
            </a:r>
          </a:p>
          <a:p>
            <a:pPr marL="285750" indent="-285750">
              <a:buFont typeface="Arial" pitchFamily="34" charset="0"/>
              <a:buChar char="•"/>
            </a:pPr>
            <a:r>
              <a:rPr lang="en-US" dirty="0"/>
              <a:t>High Availability and Disaster Recovery for SAP Business Suite on </a:t>
            </a:r>
            <a:r>
              <a:rPr lang="en-US" dirty="0" smtClean="0"/>
              <a:t>ASE</a:t>
            </a:r>
          </a:p>
          <a:p>
            <a:pPr marL="285750" indent="-285750">
              <a:buFont typeface="Arial" pitchFamily="34" charset="0"/>
              <a:buChar char="•"/>
            </a:pPr>
            <a:r>
              <a:rPr lang="en-US" dirty="0" smtClean="0"/>
              <a:t>Real-Time </a:t>
            </a:r>
            <a:r>
              <a:rPr lang="en-US" dirty="0"/>
              <a:t>CDC for SAP Data </a:t>
            </a:r>
            <a:r>
              <a:rPr lang="en-US" dirty="0" smtClean="0"/>
              <a:t>Services</a:t>
            </a:r>
            <a:endParaRPr lang="en-US" dirty="0"/>
          </a:p>
          <a:p>
            <a:pPr marL="285750" indent="-285750">
              <a:buFont typeface="Arial" pitchFamily="34" charset="0"/>
              <a:buChar char="•"/>
            </a:pPr>
            <a:r>
              <a:rPr lang="en-US" dirty="0" smtClean="0"/>
              <a:t>Key </a:t>
            </a:r>
            <a:r>
              <a:rPr lang="en-US" dirty="0"/>
              <a:t>Information Sources</a:t>
            </a:r>
          </a:p>
        </p:txBody>
      </p:sp>
    </p:spTree>
    <p:extLst>
      <p:ext uri="{BB962C8B-B14F-4D97-AF65-F5344CB8AC3E}">
        <p14:creationId xmlns:p14="http://schemas.microsoft.com/office/powerpoint/2010/main" val="63576086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SAP Replication </a:t>
            </a:r>
            <a:r>
              <a:rPr lang="en-US" dirty="0" smtClean="0"/>
              <a:t>Server, HANA Edition</a:t>
            </a:r>
            <a:br>
              <a:rPr lang="en-US" dirty="0" smtClean="0"/>
            </a:br>
            <a:r>
              <a:rPr lang="en-US" sz="2000" b="0" dirty="0" smtClean="0"/>
              <a:t>Up-to-the-second </a:t>
            </a:r>
            <a:r>
              <a:rPr lang="en-US" sz="2000" b="0" dirty="0"/>
              <a:t>data for better decision-making</a:t>
            </a:r>
          </a:p>
        </p:txBody>
      </p:sp>
      <p:sp>
        <p:nvSpPr>
          <p:cNvPr id="3" name="Text Placeholder 2"/>
          <p:cNvSpPr>
            <a:spLocks noGrp="1"/>
          </p:cNvSpPr>
          <p:nvPr>
            <p:ph type="body" sz="quarter" idx="10"/>
          </p:nvPr>
        </p:nvSpPr>
        <p:spPr>
          <a:xfrm>
            <a:off x="324000" y="1690687"/>
            <a:ext cx="8494713" cy="2588828"/>
          </a:xfrm>
        </p:spPr>
        <p:txBody>
          <a:bodyPr/>
          <a:lstStyle/>
          <a:p>
            <a:pPr lvl="1"/>
            <a:r>
              <a:rPr lang="en-US" dirty="0"/>
              <a:t>Mission-critical data often takes 24 hours or longer to reach decision-makers, </a:t>
            </a:r>
            <a:r>
              <a:rPr lang="en-US" dirty="0" smtClean="0"/>
              <a:t>but</a:t>
            </a:r>
            <a:br>
              <a:rPr lang="en-US" dirty="0" smtClean="0"/>
            </a:br>
            <a:r>
              <a:rPr lang="en-US" dirty="0" smtClean="0"/>
              <a:t>SAP Replication Server, HANA Edition </a:t>
            </a:r>
            <a:r>
              <a:rPr lang="en-US" dirty="0"/>
              <a:t>delivers up-to-the-second data to </a:t>
            </a:r>
            <a:r>
              <a:rPr lang="en-US" dirty="0" smtClean="0"/>
              <a:t/>
            </a:r>
            <a:br>
              <a:rPr lang="en-US" dirty="0" smtClean="0"/>
            </a:br>
            <a:r>
              <a:rPr lang="en-US" dirty="0" smtClean="0"/>
              <a:t>SAP </a:t>
            </a:r>
            <a:r>
              <a:rPr lang="en-US" dirty="0"/>
              <a:t>HANA for </a:t>
            </a:r>
            <a:r>
              <a:rPr lang="en-US" dirty="0" smtClean="0"/>
              <a:t>analysis.</a:t>
            </a:r>
          </a:p>
          <a:p>
            <a:pPr lvl="2"/>
            <a:r>
              <a:rPr lang="en-US" dirty="0" smtClean="0"/>
              <a:t>SRS </a:t>
            </a:r>
            <a:r>
              <a:rPr lang="en-US" dirty="0"/>
              <a:t>replicates transactions into SAP HANA in seconds, enhancing agility of key </a:t>
            </a:r>
            <a:r>
              <a:rPr lang="en-US" dirty="0" smtClean="0"/>
              <a:t/>
            </a:r>
            <a:br>
              <a:rPr lang="en-US" dirty="0" smtClean="0"/>
            </a:br>
            <a:r>
              <a:rPr lang="en-US" dirty="0" smtClean="0"/>
              <a:t>decision</a:t>
            </a:r>
            <a:r>
              <a:rPr lang="en-US" dirty="0"/>
              <a:t>-makers </a:t>
            </a:r>
          </a:p>
          <a:p>
            <a:pPr lvl="2"/>
            <a:r>
              <a:rPr lang="en-US" dirty="0" smtClean="0"/>
              <a:t>SRS </a:t>
            </a:r>
            <a:r>
              <a:rPr lang="en-US" dirty="0"/>
              <a:t>preserves database and application performance: instead of interacting with the database, it replicates critical transactions from data logs </a:t>
            </a:r>
          </a:p>
          <a:p>
            <a:pPr lvl="2"/>
            <a:r>
              <a:rPr lang="en-US" dirty="0" smtClean="0"/>
              <a:t>SRS </a:t>
            </a:r>
            <a:r>
              <a:rPr lang="en-US" dirty="0"/>
              <a:t>enhances value of investment in the SAP HANA platform </a:t>
            </a:r>
            <a:endParaRPr lang="en-US" dirty="0" smtClean="0"/>
          </a:p>
        </p:txBody>
      </p:sp>
      <p:sp>
        <p:nvSpPr>
          <p:cNvPr id="8" name="Rectangle 7"/>
          <p:cNvSpPr/>
          <p:nvPr/>
        </p:nvSpPr>
        <p:spPr bwMode="gray">
          <a:xfrm>
            <a:off x="2870970" y="4639733"/>
            <a:ext cx="4541213" cy="939030"/>
          </a:xfrm>
          <a:prstGeom prst="rect">
            <a:avLst/>
          </a:prstGeom>
          <a:solidFill>
            <a:schemeClr val="bg1">
              <a:lumMod val="95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9" name="TextBox 8"/>
          <p:cNvSpPr txBox="1"/>
          <p:nvPr/>
        </p:nvSpPr>
        <p:spPr>
          <a:xfrm>
            <a:off x="2994123" y="4777509"/>
            <a:ext cx="4448848" cy="646331"/>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400" kern="0" dirty="0">
                <a:solidFill>
                  <a:srgbClr val="7F7F7F"/>
                </a:solidFill>
                <a:ea typeface="Arial Unicode MS" pitchFamily="34" charset="-128"/>
                <a:cs typeface="Arial Unicode MS" pitchFamily="34" charset="-128"/>
              </a:rPr>
              <a:t>SAP Replication Server can provide SAP HANA with </a:t>
            </a:r>
            <a:r>
              <a:rPr lang="en-US" sz="1400" kern="0" dirty="0" smtClean="0">
                <a:solidFill>
                  <a:srgbClr val="7F7F7F"/>
                </a:solidFill>
                <a:ea typeface="Arial Unicode MS" pitchFamily="34" charset="-128"/>
                <a:cs typeface="Arial Unicode MS" pitchFamily="34" charset="-128"/>
              </a:rPr>
              <a:t/>
            </a:r>
            <a:br>
              <a:rPr lang="en-US" sz="1400" kern="0" dirty="0" smtClean="0">
                <a:solidFill>
                  <a:srgbClr val="7F7F7F"/>
                </a:solidFill>
                <a:ea typeface="Arial Unicode MS" pitchFamily="34" charset="-128"/>
                <a:cs typeface="Arial Unicode MS" pitchFamily="34" charset="-128"/>
              </a:rPr>
            </a:br>
            <a:r>
              <a:rPr lang="en-US" sz="1400" kern="0" dirty="0" smtClean="0">
                <a:solidFill>
                  <a:srgbClr val="7F7F7F"/>
                </a:solidFill>
                <a:ea typeface="Arial Unicode MS" pitchFamily="34" charset="-128"/>
                <a:cs typeface="Arial Unicode MS" pitchFamily="34" charset="-128"/>
              </a:rPr>
              <a:t>up-to-the-second </a:t>
            </a:r>
            <a:r>
              <a:rPr lang="en-US" sz="1400" kern="0" dirty="0">
                <a:solidFill>
                  <a:srgbClr val="7F7F7F"/>
                </a:solidFill>
                <a:ea typeface="Arial Unicode MS" pitchFamily="34" charset="-128"/>
                <a:cs typeface="Arial Unicode MS" pitchFamily="34" charset="-128"/>
              </a:rPr>
              <a:t>data for analysis, helping you make well-informed, time-critical business </a:t>
            </a:r>
            <a:r>
              <a:rPr lang="en-US" sz="1400" kern="0" dirty="0" smtClean="0">
                <a:solidFill>
                  <a:srgbClr val="7F7F7F"/>
                </a:solidFill>
                <a:ea typeface="Arial Unicode MS" pitchFamily="34" charset="-128"/>
                <a:cs typeface="Arial Unicode MS" pitchFamily="34" charset="-128"/>
              </a:rPr>
              <a:t>decisions.</a:t>
            </a:r>
            <a:endParaRPr lang="en-US" sz="1400" kern="0" baseline="30000" dirty="0" smtClean="0">
              <a:solidFill>
                <a:srgbClr val="7F7F7F"/>
              </a:solidFill>
              <a:ea typeface="Arial Unicode MS" pitchFamily="34" charset="-128"/>
              <a:cs typeface="Arial Unicode MS" pitchFamily="34" charset="-128"/>
            </a:endParaRPr>
          </a:p>
        </p:txBody>
      </p:sp>
      <p:sp>
        <p:nvSpPr>
          <p:cNvPr id="10" name="Rectangle 9"/>
          <p:cNvSpPr/>
          <p:nvPr/>
        </p:nvSpPr>
        <p:spPr bwMode="gray">
          <a:xfrm flipH="1">
            <a:off x="2763213" y="4639733"/>
            <a:ext cx="123152" cy="939030"/>
          </a:xfrm>
          <a:prstGeom prst="rect">
            <a:avLst/>
          </a:prstGeom>
          <a:solidFill>
            <a:srgbClr val="5DAB3A"/>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pic>
        <p:nvPicPr>
          <p:cNvPr id="4" name="Picture 3" descr="272565_v_cmyk_s_gl_mediumgreen.eps"/>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70242" y="4451155"/>
            <a:ext cx="915942" cy="1341662"/>
          </a:xfrm>
          <a:prstGeom prst="rect">
            <a:avLst/>
          </a:prstGeom>
        </p:spPr>
      </p:pic>
    </p:spTree>
    <p:extLst>
      <p:ext uri="{BB962C8B-B14F-4D97-AF65-F5344CB8AC3E}">
        <p14:creationId xmlns:p14="http://schemas.microsoft.com/office/powerpoint/2010/main" val="3968474353"/>
      </p:ext>
    </p:extLst>
  </p:cSld>
  <p:clrMapOvr>
    <a:masterClrMapping/>
  </p:clrMapOvr>
  <p:transition spd="med"/>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4000" y="324000"/>
            <a:ext cx="8496000" cy="599925"/>
          </a:xfrm>
        </p:spPr>
        <p:txBody>
          <a:bodyPr>
            <a:normAutofit/>
          </a:bodyPr>
          <a:lstStyle/>
          <a:p>
            <a:r>
              <a:rPr lang="en-US" dirty="0" smtClean="0"/>
              <a:t>SAP Replication Server, SAP HANA Edition 15.7 SP200</a:t>
            </a:r>
            <a:endParaRPr lang="en-US" sz="2000" b="0" dirty="0"/>
          </a:p>
        </p:txBody>
      </p:sp>
      <p:sp>
        <p:nvSpPr>
          <p:cNvPr id="125" name="Text Box 14"/>
          <p:cNvSpPr txBox="1">
            <a:spLocks noChangeArrowheads="1"/>
          </p:cNvSpPr>
          <p:nvPr/>
        </p:nvSpPr>
        <p:spPr bwMode="auto">
          <a:xfrm>
            <a:off x="356453" y="4086951"/>
            <a:ext cx="8130475" cy="2431435"/>
          </a:xfrm>
          <a:prstGeom prst="rect">
            <a:avLst/>
          </a:prstGeom>
          <a:noFill/>
          <a:ln w="25400">
            <a:noFill/>
            <a:miter lim="800000"/>
            <a:headEnd type="none" w="sm" len="sm"/>
            <a:tailEnd type="none" w="med" len="lg"/>
          </a:ln>
          <a:effectLst/>
        </p:spPr>
        <p:txBody>
          <a:bodyPr wrap="square">
            <a:spAutoFit/>
          </a:bodyPr>
          <a:lstStyle/>
          <a:p>
            <a:pPr marL="228600" indent="-228600">
              <a:spcAft>
                <a:spcPts val="300"/>
              </a:spcAft>
              <a:buClr>
                <a:schemeClr val="accent1"/>
              </a:buClr>
              <a:buSzPct val="80000"/>
              <a:buFont typeface="+mj-lt"/>
              <a:buAutoNum type="arabicPeriod"/>
            </a:pPr>
            <a:r>
              <a:rPr lang="en-US" sz="1200" b="1" dirty="0" smtClean="0"/>
              <a:t>Real time replication solution enables both in-bound and out-bound HANA data movement</a:t>
            </a:r>
            <a:endParaRPr lang="en-US" sz="1200" b="1" dirty="0"/>
          </a:p>
          <a:p>
            <a:pPr marL="685800" lvl="1" indent="-228600">
              <a:spcAft>
                <a:spcPts val="300"/>
              </a:spcAft>
              <a:buClr>
                <a:schemeClr val="accent1"/>
              </a:buClr>
              <a:buSzPct val="80000"/>
              <a:buFont typeface="+mj-lt"/>
              <a:buAutoNum type="alphaLcParenR"/>
            </a:pPr>
            <a:r>
              <a:rPr lang="en-US" sz="1200" dirty="0" smtClean="0"/>
              <a:t>Replication Agent for Oracle, ASE, DB2 and MS SQL (RAX) provides non-intrusive, low latency change data capture for both DDL and DML</a:t>
            </a:r>
          </a:p>
          <a:p>
            <a:pPr marL="685800" lvl="1" indent="-228600">
              <a:spcAft>
                <a:spcPts val="300"/>
              </a:spcAft>
              <a:buClr>
                <a:schemeClr val="accent1"/>
              </a:buClr>
              <a:buSzPct val="80000"/>
              <a:buFont typeface="+mj-lt"/>
              <a:buAutoNum type="alphaLcParenR"/>
            </a:pPr>
            <a:r>
              <a:rPr lang="en-US" sz="1200" dirty="0"/>
              <a:t>Replication Agent for HANA (RAH) </a:t>
            </a:r>
            <a:r>
              <a:rPr lang="en-US" sz="1200" dirty="0" smtClean="0"/>
              <a:t>enables </a:t>
            </a:r>
            <a:r>
              <a:rPr lang="en-US" sz="1200" dirty="0"/>
              <a:t>HANA to HANA </a:t>
            </a:r>
            <a:r>
              <a:rPr lang="en-US" sz="1200" dirty="0" smtClean="0"/>
              <a:t>replication for both DDL and DML, optimized for  </a:t>
            </a:r>
            <a:r>
              <a:rPr lang="en-US" sz="1200" dirty="0"/>
              <a:t>real time HANA data distribution and reporting </a:t>
            </a:r>
            <a:endParaRPr lang="en-US" sz="1200" dirty="0" smtClean="0"/>
          </a:p>
          <a:p>
            <a:pPr marL="685800" lvl="1" indent="-228600">
              <a:spcAft>
                <a:spcPts val="300"/>
              </a:spcAft>
              <a:buClr>
                <a:schemeClr val="accent1"/>
              </a:buClr>
              <a:buSzPct val="80000"/>
              <a:buFont typeface="+mj-lt"/>
              <a:buAutoNum type="alphaLcParenR"/>
            </a:pPr>
            <a:r>
              <a:rPr lang="en-US" sz="1200" dirty="0" err="1" smtClean="0"/>
              <a:t>ExpressConnect</a:t>
            </a:r>
            <a:r>
              <a:rPr lang="en-US" sz="1200" dirty="0" smtClean="0"/>
              <a:t> for </a:t>
            </a:r>
            <a:r>
              <a:rPr lang="en-US" sz="1200" dirty="0"/>
              <a:t>HANA (ECH</a:t>
            </a:r>
            <a:r>
              <a:rPr lang="en-US" sz="1200" dirty="0" smtClean="0"/>
              <a:t>) leverages HANA native driver’s bulk capability for better performance</a:t>
            </a:r>
          </a:p>
          <a:p>
            <a:pPr marL="228600" indent="-228600">
              <a:spcAft>
                <a:spcPts val="300"/>
              </a:spcAft>
              <a:buClr>
                <a:schemeClr val="accent1"/>
              </a:buClr>
              <a:buSzPct val="80000"/>
              <a:buFont typeface="+mj-lt"/>
              <a:buAutoNum type="arabicPeriod"/>
            </a:pPr>
            <a:r>
              <a:rPr lang="en-US" sz="1200" b="1" dirty="0" smtClean="0"/>
              <a:t>Support for both SAP Business Suite and non-Business Suite source applications</a:t>
            </a:r>
          </a:p>
          <a:p>
            <a:pPr marL="228600" indent="-228600">
              <a:spcAft>
                <a:spcPts val="300"/>
              </a:spcAft>
              <a:buClr>
                <a:schemeClr val="accent1"/>
              </a:buClr>
              <a:buSzPct val="80000"/>
              <a:buFont typeface="+mj-lt"/>
              <a:buAutoNum type="arabicPeriod"/>
            </a:pPr>
            <a:r>
              <a:rPr lang="en-US" sz="1200" b="1" dirty="0" smtClean="0"/>
              <a:t>Heterogeneous direct load materialization (a.k.a. initial load) without downtime</a:t>
            </a:r>
          </a:p>
          <a:p>
            <a:pPr marL="228600" indent="-228600">
              <a:spcAft>
                <a:spcPts val="300"/>
              </a:spcAft>
              <a:buClr>
                <a:schemeClr val="accent1"/>
              </a:buClr>
              <a:buSzPct val="80000"/>
              <a:buFont typeface="+mj-lt"/>
              <a:buAutoNum type="arabicPeriod"/>
            </a:pPr>
            <a:r>
              <a:rPr lang="en-US" sz="1200" b="1" dirty="0" smtClean="0"/>
              <a:t>Preserve transactional </a:t>
            </a:r>
            <a:r>
              <a:rPr lang="en-US" sz="1200" b="1" dirty="0"/>
              <a:t>c</a:t>
            </a:r>
            <a:r>
              <a:rPr lang="en-US" sz="1200" b="1" dirty="0" smtClean="0"/>
              <a:t>onsistency between source and target databases</a:t>
            </a:r>
            <a:endParaRPr lang="en-US" sz="1200" b="1" dirty="0"/>
          </a:p>
          <a:p>
            <a:pPr marL="228600" indent="-228600">
              <a:spcAft>
                <a:spcPts val="300"/>
              </a:spcAft>
              <a:buClr>
                <a:schemeClr val="accent1"/>
              </a:buClr>
              <a:buSzPct val="80000"/>
              <a:buFont typeface="+mj-lt"/>
              <a:buAutoNum type="arabicPeriod"/>
            </a:pPr>
            <a:r>
              <a:rPr lang="en-US" sz="1200" b="1" dirty="0" smtClean="0"/>
              <a:t>Flexible deployment over LAN/WAN, with multiple sources to multiple targets topology</a:t>
            </a:r>
          </a:p>
          <a:p>
            <a:pPr marL="228600" indent="-228600">
              <a:spcAft>
                <a:spcPts val="300"/>
              </a:spcAft>
              <a:buClr>
                <a:schemeClr val="accent1"/>
              </a:buClr>
              <a:buSzPct val="80000"/>
              <a:buFont typeface="+mj-lt"/>
              <a:buAutoNum type="arabicPeriod"/>
            </a:pPr>
            <a:r>
              <a:rPr lang="en-US" sz="1200" b="1" dirty="0" smtClean="0"/>
              <a:t>Data Assurance support to ensure distributed data consistency</a:t>
            </a:r>
            <a:endParaRPr lang="en-US" sz="1200" dirty="0" smtClean="0"/>
          </a:p>
        </p:txBody>
      </p:sp>
      <p:sp>
        <p:nvSpPr>
          <p:cNvPr id="3" name="Rectangle 2"/>
          <p:cNvSpPr/>
          <p:nvPr/>
        </p:nvSpPr>
        <p:spPr>
          <a:xfrm>
            <a:off x="206976" y="1262158"/>
            <a:ext cx="8814338" cy="338554"/>
          </a:xfrm>
          <a:prstGeom prst="rect">
            <a:avLst/>
          </a:prstGeom>
        </p:spPr>
        <p:txBody>
          <a:bodyPr wrap="square">
            <a:spAutoFit/>
          </a:bodyPr>
          <a:lstStyle/>
          <a:p>
            <a:pPr>
              <a:spcAft>
                <a:spcPts val="300"/>
              </a:spcAft>
              <a:buClr>
                <a:schemeClr val="accent1"/>
              </a:buClr>
              <a:buSzPct val="80000"/>
            </a:pPr>
            <a:r>
              <a:rPr lang="en-US" sz="1600" dirty="0" smtClean="0"/>
              <a:t>SAP Replication Server provides real-time or scheduled transactional replication for SAP HANA</a:t>
            </a:r>
            <a:endParaRPr lang="en-US" sz="1600" dirty="0"/>
          </a:p>
        </p:txBody>
      </p:sp>
      <p:grpSp>
        <p:nvGrpSpPr>
          <p:cNvPr id="4" name="Group 3"/>
          <p:cNvGrpSpPr/>
          <p:nvPr/>
        </p:nvGrpSpPr>
        <p:grpSpPr>
          <a:xfrm>
            <a:off x="186787" y="1617685"/>
            <a:ext cx="8107359" cy="2305051"/>
            <a:chOff x="186787" y="1214903"/>
            <a:chExt cx="8107359" cy="2305051"/>
          </a:xfrm>
        </p:grpSpPr>
        <p:pic>
          <p:nvPicPr>
            <p:cNvPr id="20" name="Picture 19" descr="ReplicationServer_116x116.png"/>
            <p:cNvPicPr>
              <a:picLocks noChangeAspect="1"/>
            </p:cNvPicPr>
            <p:nvPr/>
          </p:nvPicPr>
          <p:blipFill>
            <a:blip r:embed="rId3" cstate="print"/>
            <a:stretch>
              <a:fillRect/>
            </a:stretch>
          </p:blipFill>
          <p:spPr>
            <a:xfrm>
              <a:off x="5302422" y="1694705"/>
              <a:ext cx="767552" cy="539144"/>
            </a:xfrm>
            <a:prstGeom prst="rect">
              <a:avLst/>
            </a:prstGeom>
          </p:spPr>
        </p:pic>
        <p:sp>
          <p:nvSpPr>
            <p:cNvPr id="122" name="Right Arrow Callout 121"/>
            <p:cNvSpPr/>
            <p:nvPr/>
          </p:nvSpPr>
          <p:spPr>
            <a:xfrm>
              <a:off x="5886170" y="1790465"/>
              <a:ext cx="461798" cy="386580"/>
            </a:xfrm>
            <a:prstGeom prst="rightArrowCallout">
              <a:avLst>
                <a:gd name="adj1" fmla="val 43577"/>
                <a:gd name="adj2" fmla="val 43576"/>
                <a:gd name="adj3" fmla="val 26858"/>
                <a:gd name="adj4" fmla="val 64977"/>
              </a:avLst>
            </a:prstGeom>
            <a:solidFill>
              <a:srgbClr val="C00000"/>
            </a:solidFill>
            <a:ln w="12700">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wrap="none" lIns="91440" tIns="0" rIns="0" bIns="0" rtlCol="0" anchor="ctr" anchorCtr="1"/>
            <a:lstStyle/>
            <a:p>
              <a:pPr algn="ctr">
                <a:lnSpc>
                  <a:spcPts val="1400"/>
                </a:lnSpc>
              </a:pPr>
              <a:r>
                <a:rPr lang="en-US" sz="800" b="1" dirty="0" smtClean="0">
                  <a:solidFill>
                    <a:schemeClr val="bg1"/>
                  </a:solidFill>
                  <a:effectLst>
                    <a:outerShdw blurRad="38100" dist="38100" dir="2700000" algn="tl">
                      <a:srgbClr val="000000">
                        <a:alpha val="43137"/>
                      </a:srgbClr>
                    </a:outerShdw>
                  </a:effectLst>
                </a:rPr>
                <a:t>ECH</a:t>
              </a:r>
            </a:p>
          </p:txBody>
        </p:sp>
        <p:sp>
          <p:nvSpPr>
            <p:cNvPr id="17" name="Can 16"/>
            <p:cNvSpPr/>
            <p:nvPr/>
          </p:nvSpPr>
          <p:spPr bwMode="gray">
            <a:xfrm>
              <a:off x="423728" y="1214903"/>
              <a:ext cx="482063" cy="591647"/>
            </a:xfrm>
            <a:prstGeom prst="can">
              <a:avLst/>
            </a:prstGeom>
            <a:solidFill>
              <a:schemeClr val="accent3">
                <a:lumMod val="60000"/>
                <a:lumOff val="40000"/>
              </a:schemeClr>
            </a:solidFill>
            <a:ln w="6350" algn="ctr">
              <a:solidFill>
                <a:schemeClr val="bg1">
                  <a:lumMod val="75000"/>
                </a:schemeClr>
              </a:solid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kern="0" dirty="0" smtClean="0">
                <a:solidFill>
                  <a:srgbClr val="000000"/>
                </a:solidFill>
                <a:ea typeface="Arial Unicode MS" pitchFamily="34" charset="-128"/>
                <a:cs typeface="Arial Unicode MS" pitchFamily="34" charset="-128"/>
              </a:endParaRPr>
            </a:p>
          </p:txBody>
        </p:sp>
        <p:sp>
          <p:nvSpPr>
            <p:cNvPr id="18" name="Can 17"/>
            <p:cNvSpPr/>
            <p:nvPr/>
          </p:nvSpPr>
          <p:spPr bwMode="gray">
            <a:xfrm>
              <a:off x="564066" y="1392109"/>
              <a:ext cx="482063" cy="591647"/>
            </a:xfrm>
            <a:prstGeom prst="can">
              <a:avLst/>
            </a:prstGeom>
            <a:solidFill>
              <a:schemeClr val="accent3">
                <a:lumMod val="60000"/>
                <a:lumOff val="40000"/>
              </a:schemeClr>
            </a:solidFill>
            <a:ln w="6350" algn="ctr">
              <a:solidFill>
                <a:schemeClr val="bg1">
                  <a:lumMod val="75000"/>
                </a:schemeClr>
              </a:solid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kern="0" dirty="0" smtClean="0">
                <a:solidFill>
                  <a:srgbClr val="000000"/>
                </a:solidFill>
                <a:ea typeface="Arial Unicode MS" pitchFamily="34" charset="-128"/>
                <a:cs typeface="Arial Unicode MS" pitchFamily="34" charset="-128"/>
              </a:endParaRPr>
            </a:p>
          </p:txBody>
        </p:sp>
        <p:sp>
          <p:nvSpPr>
            <p:cNvPr id="19" name="Can 18"/>
            <p:cNvSpPr/>
            <p:nvPr/>
          </p:nvSpPr>
          <p:spPr bwMode="gray">
            <a:xfrm>
              <a:off x="714109" y="1510725"/>
              <a:ext cx="782989" cy="739559"/>
            </a:xfrm>
            <a:prstGeom prst="can">
              <a:avLst/>
            </a:prstGeom>
            <a:solidFill>
              <a:schemeClr val="accent3">
                <a:lumMod val="60000"/>
                <a:lumOff val="40000"/>
              </a:schemeClr>
            </a:solidFill>
            <a:ln w="6350" algn="ctr">
              <a:solidFill>
                <a:schemeClr val="bg1">
                  <a:lumMod val="65000"/>
                </a:schemeClr>
              </a:solid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r>
                <a:rPr lang="en-US" sz="1200" b="1" kern="0" dirty="0" smtClean="0">
                  <a:solidFill>
                    <a:srgbClr val="000000"/>
                  </a:solidFill>
                  <a:ea typeface="Arial Unicode MS" pitchFamily="34" charset="-128"/>
                  <a:cs typeface="Arial Unicode MS" pitchFamily="34" charset="-128"/>
                </a:rPr>
                <a:t>Source DB</a:t>
              </a:r>
            </a:p>
          </p:txBody>
        </p:sp>
        <p:pic>
          <p:nvPicPr>
            <p:cNvPr id="21" name="Picture 13" descr="Replication Agent - 2 ICON"/>
            <p:cNvPicPr>
              <a:picLocks noChangeAspect="1" noChangeArrowheads="1"/>
            </p:cNvPicPr>
            <p:nvPr/>
          </p:nvPicPr>
          <p:blipFill>
            <a:blip r:embed="rId4" cstate="print"/>
            <a:srcRect/>
            <a:stretch>
              <a:fillRect/>
            </a:stretch>
          </p:blipFill>
          <p:spPr bwMode="auto">
            <a:xfrm>
              <a:off x="1270316" y="1869276"/>
              <a:ext cx="389666" cy="278265"/>
            </a:xfrm>
            <a:prstGeom prst="rect">
              <a:avLst/>
            </a:prstGeom>
            <a:noFill/>
            <a:ln w="9525">
              <a:noFill/>
              <a:miter lim="800000"/>
              <a:headEnd/>
              <a:tailEnd/>
            </a:ln>
          </p:spPr>
        </p:pic>
        <p:cxnSp>
          <p:nvCxnSpPr>
            <p:cNvPr id="25" name="Straight Arrow Connector 24"/>
            <p:cNvCxnSpPr>
              <a:stCxn id="33" idx="3"/>
              <a:endCxn id="20" idx="1"/>
            </p:cNvCxnSpPr>
            <p:nvPr/>
          </p:nvCxnSpPr>
          <p:spPr>
            <a:xfrm>
              <a:off x="4470155" y="1959589"/>
              <a:ext cx="832267" cy="4688"/>
            </a:xfrm>
            <a:prstGeom prst="straightConnector1">
              <a:avLst/>
            </a:prstGeom>
            <a:ln w="31750">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26" name="Text Box 51"/>
            <p:cNvSpPr txBox="1">
              <a:spLocks noChangeArrowheads="1"/>
            </p:cNvSpPr>
            <p:nvPr/>
          </p:nvSpPr>
          <p:spPr bwMode="auto">
            <a:xfrm>
              <a:off x="186787" y="2225413"/>
              <a:ext cx="1310311" cy="1107996"/>
            </a:xfrm>
            <a:prstGeom prst="rect">
              <a:avLst/>
            </a:prstGeom>
            <a:noFill/>
            <a:ln w="12700" cap="sq">
              <a:noFill/>
              <a:miter lim="800000"/>
              <a:headEnd type="none" w="sm" len="sm"/>
              <a:tailEnd type="none" w="sm" len="sm"/>
            </a:ln>
            <a:effectLst/>
          </p:spPr>
          <p:txBody>
            <a:bodyPr wrap="square" anchor="ctr">
              <a:spAutoFit/>
            </a:bodyPr>
            <a:lstStyle/>
            <a:p>
              <a:pPr eaLnBrk="1" hangingPunct="1"/>
              <a:r>
                <a:rPr lang="en-US" sz="1100" b="1" dirty="0" smtClean="0">
                  <a:latin typeface="+mn-lt"/>
                </a:rPr>
                <a:t>Source: </a:t>
              </a:r>
            </a:p>
            <a:p>
              <a:pPr marL="171450" indent="-171450" eaLnBrk="1" hangingPunct="1">
                <a:buFont typeface="Arial" pitchFamily="34" charset="0"/>
                <a:buChar char="•"/>
              </a:pPr>
              <a:r>
                <a:rPr lang="en-US" sz="1100" b="1" dirty="0" smtClean="0">
                  <a:latin typeface="+mn-lt"/>
                </a:rPr>
                <a:t>SAP HANA</a:t>
              </a:r>
            </a:p>
            <a:p>
              <a:pPr marL="171450" indent="-171450" eaLnBrk="1" hangingPunct="1">
                <a:buFont typeface="Arial" pitchFamily="34" charset="0"/>
                <a:buChar char="•"/>
              </a:pPr>
              <a:r>
                <a:rPr lang="en-US" sz="1100" b="1" dirty="0" smtClean="0">
                  <a:latin typeface="+mn-lt"/>
                </a:rPr>
                <a:t>SAP ASE</a:t>
              </a:r>
            </a:p>
            <a:p>
              <a:pPr marL="171450" indent="-171450" eaLnBrk="1" hangingPunct="1">
                <a:buFont typeface="Arial" pitchFamily="34" charset="0"/>
                <a:buChar char="•"/>
              </a:pPr>
              <a:r>
                <a:rPr lang="en-US" sz="1100" b="1" dirty="0" smtClean="0">
                  <a:latin typeface="+mn-lt"/>
                </a:rPr>
                <a:t>Oracle</a:t>
              </a:r>
            </a:p>
            <a:p>
              <a:pPr marL="171450" indent="-171450" eaLnBrk="1" hangingPunct="1">
                <a:buFont typeface="Arial" pitchFamily="34" charset="0"/>
                <a:buChar char="•"/>
              </a:pPr>
              <a:r>
                <a:rPr lang="en-US" sz="1100" b="1" dirty="0" smtClean="0">
                  <a:latin typeface="+mn-lt"/>
                </a:rPr>
                <a:t>MS SQL</a:t>
              </a:r>
            </a:p>
            <a:p>
              <a:pPr marL="171450" indent="-171450" eaLnBrk="1" hangingPunct="1">
                <a:buFont typeface="Arial" pitchFamily="34" charset="0"/>
                <a:buChar char="•"/>
              </a:pPr>
              <a:r>
                <a:rPr lang="en-US" sz="1100" b="1" dirty="0" smtClean="0">
                  <a:latin typeface="+mn-lt"/>
                </a:rPr>
                <a:t>IBM DB2</a:t>
              </a:r>
            </a:p>
          </p:txBody>
        </p:sp>
        <p:cxnSp>
          <p:nvCxnSpPr>
            <p:cNvPr id="27" name="Straight Arrow Connector 26"/>
            <p:cNvCxnSpPr>
              <a:stCxn id="122" idx="3"/>
              <a:endCxn id="42" idx="1"/>
            </p:cNvCxnSpPr>
            <p:nvPr/>
          </p:nvCxnSpPr>
          <p:spPr>
            <a:xfrm flipV="1">
              <a:off x="6347968" y="1685415"/>
              <a:ext cx="1239089" cy="298340"/>
            </a:xfrm>
            <a:prstGeom prst="straightConnector1">
              <a:avLst/>
            </a:prstGeom>
            <a:ln w="31750">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122" idx="3"/>
              <a:endCxn id="43" idx="1"/>
            </p:cNvCxnSpPr>
            <p:nvPr/>
          </p:nvCxnSpPr>
          <p:spPr>
            <a:xfrm>
              <a:off x="6347968" y="1983755"/>
              <a:ext cx="1218308" cy="515072"/>
            </a:xfrm>
            <a:prstGeom prst="straightConnector1">
              <a:avLst/>
            </a:prstGeom>
            <a:ln w="31750">
              <a:solidFill>
                <a:schemeClr val="tx2"/>
              </a:solidFill>
              <a:tailEnd type="arrow"/>
            </a:ln>
          </p:spPr>
          <p:style>
            <a:lnRef idx="1">
              <a:schemeClr val="accent1"/>
            </a:lnRef>
            <a:fillRef idx="0">
              <a:schemeClr val="accent1"/>
            </a:fillRef>
            <a:effectRef idx="0">
              <a:schemeClr val="accent1"/>
            </a:effectRef>
            <a:fontRef idx="minor">
              <a:schemeClr val="tx1"/>
            </a:fontRef>
          </p:style>
        </p:cxnSp>
        <p:pic>
          <p:nvPicPr>
            <p:cNvPr id="30" name="Picture 29" descr="ReplicationServer_116x116.png"/>
            <p:cNvPicPr>
              <a:picLocks noChangeAspect="1"/>
            </p:cNvPicPr>
            <p:nvPr/>
          </p:nvPicPr>
          <p:blipFill>
            <a:blip r:embed="rId3" cstate="print"/>
            <a:stretch>
              <a:fillRect/>
            </a:stretch>
          </p:blipFill>
          <p:spPr>
            <a:xfrm>
              <a:off x="2097581" y="1752401"/>
              <a:ext cx="727178" cy="510785"/>
            </a:xfrm>
            <a:prstGeom prst="rect">
              <a:avLst/>
            </a:prstGeom>
          </p:spPr>
        </p:pic>
        <p:sp>
          <p:nvSpPr>
            <p:cNvPr id="31" name="TextBox 30"/>
            <p:cNvSpPr txBox="1"/>
            <p:nvPr/>
          </p:nvSpPr>
          <p:spPr>
            <a:xfrm>
              <a:off x="1719942" y="2308975"/>
              <a:ext cx="1378196" cy="323165"/>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1050" b="1" kern="0" dirty="0" smtClean="0">
                  <a:ea typeface="Arial Unicode MS" pitchFamily="34" charset="-128"/>
                  <a:cs typeface="Arial Unicode MS" pitchFamily="34" charset="-128"/>
                </a:rPr>
                <a:t>SAP Replication Server, HANA Edition</a:t>
              </a:r>
            </a:p>
          </p:txBody>
        </p:sp>
        <p:grpSp>
          <p:nvGrpSpPr>
            <p:cNvPr id="9" name="Group 8"/>
            <p:cNvGrpSpPr/>
            <p:nvPr/>
          </p:nvGrpSpPr>
          <p:grpSpPr>
            <a:xfrm>
              <a:off x="3633778" y="1707011"/>
              <a:ext cx="836377" cy="505155"/>
              <a:chOff x="4745646" y="2583190"/>
              <a:chExt cx="836377" cy="505155"/>
            </a:xfrm>
          </p:grpSpPr>
          <p:pic>
            <p:nvPicPr>
              <p:cNvPr id="33" name="Picture 32" descr="cloud.png"/>
              <p:cNvPicPr>
                <a:picLocks noChangeAspect="1"/>
              </p:cNvPicPr>
              <p:nvPr/>
            </p:nvPicPr>
            <p:blipFill>
              <a:blip r:embed="rId5" cstate="print"/>
              <a:stretch>
                <a:fillRect/>
              </a:stretch>
            </p:blipFill>
            <p:spPr>
              <a:xfrm>
                <a:off x="4745646" y="2583190"/>
                <a:ext cx="836377" cy="505155"/>
              </a:xfrm>
              <a:prstGeom prst="rect">
                <a:avLst/>
              </a:prstGeom>
              <a:effectLst>
                <a:outerShdw blurRad="50800" dist="38100" dir="2700000">
                  <a:srgbClr val="000000">
                    <a:alpha val="43000"/>
                  </a:srgbClr>
                </a:outerShdw>
              </a:effectLst>
            </p:spPr>
          </p:pic>
          <p:sp>
            <p:nvSpPr>
              <p:cNvPr id="35" name="Text Box 35"/>
              <p:cNvSpPr txBox="1">
                <a:spLocks noChangeArrowheads="1"/>
              </p:cNvSpPr>
              <p:nvPr/>
            </p:nvSpPr>
            <p:spPr bwMode="gray">
              <a:xfrm>
                <a:off x="4918036" y="2712991"/>
                <a:ext cx="543290" cy="276999"/>
              </a:xfrm>
              <a:prstGeom prst="rect">
                <a:avLst/>
              </a:prstGeom>
              <a:noFill/>
              <a:ln w="9525">
                <a:noFill/>
                <a:miter lim="800000"/>
                <a:headEnd/>
                <a:tailEnd/>
              </a:ln>
            </p:spPr>
            <p:txBody>
              <a:bodyPr wrap="none">
                <a:spAutoFit/>
              </a:bodyPr>
              <a:lstStyle/>
              <a:p>
                <a:r>
                  <a:rPr lang="en-US" sz="1200" b="1" dirty="0">
                    <a:solidFill>
                      <a:srgbClr val="0033CC"/>
                    </a:solidFill>
                    <a:cs typeface="Arial Unicode MS" pitchFamily="34" charset="-122"/>
                  </a:rPr>
                  <a:t>WAN</a:t>
                </a:r>
              </a:p>
            </p:txBody>
          </p:sp>
        </p:grpSp>
        <p:grpSp>
          <p:nvGrpSpPr>
            <p:cNvPr id="10" name="Group 9"/>
            <p:cNvGrpSpPr/>
            <p:nvPr/>
          </p:nvGrpSpPr>
          <p:grpSpPr>
            <a:xfrm>
              <a:off x="2723493" y="2745418"/>
              <a:ext cx="836377" cy="505155"/>
              <a:chOff x="4081660" y="3739305"/>
              <a:chExt cx="836377" cy="505155"/>
            </a:xfrm>
          </p:grpSpPr>
          <p:pic>
            <p:nvPicPr>
              <p:cNvPr id="34" name="Picture 33" descr="cloud.png"/>
              <p:cNvPicPr>
                <a:picLocks noChangeAspect="1"/>
              </p:cNvPicPr>
              <p:nvPr/>
            </p:nvPicPr>
            <p:blipFill>
              <a:blip r:embed="rId5" cstate="print"/>
              <a:stretch>
                <a:fillRect/>
              </a:stretch>
            </p:blipFill>
            <p:spPr>
              <a:xfrm>
                <a:off x="4081660" y="3739305"/>
                <a:ext cx="836377" cy="505155"/>
              </a:xfrm>
              <a:prstGeom prst="rect">
                <a:avLst/>
              </a:prstGeom>
              <a:effectLst>
                <a:outerShdw blurRad="50800" dist="38100" dir="2700000">
                  <a:srgbClr val="000000">
                    <a:alpha val="43000"/>
                  </a:srgbClr>
                </a:outerShdw>
              </a:effectLst>
            </p:spPr>
          </p:pic>
          <p:sp>
            <p:nvSpPr>
              <p:cNvPr id="36" name="Text Box 54"/>
              <p:cNvSpPr txBox="1">
                <a:spLocks noChangeArrowheads="1"/>
              </p:cNvSpPr>
              <p:nvPr/>
            </p:nvSpPr>
            <p:spPr bwMode="gray">
              <a:xfrm>
                <a:off x="4234975" y="3844000"/>
                <a:ext cx="500458" cy="276999"/>
              </a:xfrm>
              <a:prstGeom prst="rect">
                <a:avLst/>
              </a:prstGeom>
              <a:noFill/>
              <a:ln w="9525">
                <a:noFill/>
                <a:miter lim="800000"/>
                <a:headEnd/>
                <a:tailEnd/>
              </a:ln>
            </p:spPr>
            <p:txBody>
              <a:bodyPr wrap="none">
                <a:spAutoFit/>
              </a:bodyPr>
              <a:lstStyle/>
              <a:p>
                <a:r>
                  <a:rPr lang="en-US" sz="1200" b="1" dirty="0">
                    <a:solidFill>
                      <a:srgbClr val="CC3300"/>
                    </a:solidFill>
                    <a:cs typeface="Arial Unicode MS" pitchFamily="34" charset="-122"/>
                  </a:rPr>
                  <a:t>LAN</a:t>
                </a:r>
              </a:p>
            </p:txBody>
          </p:sp>
        </p:grpSp>
        <p:cxnSp>
          <p:nvCxnSpPr>
            <p:cNvPr id="46" name="Straight Arrow Connector 45"/>
            <p:cNvCxnSpPr>
              <a:stCxn id="58" idx="3"/>
              <a:endCxn id="33" idx="1"/>
            </p:cNvCxnSpPr>
            <p:nvPr/>
          </p:nvCxnSpPr>
          <p:spPr>
            <a:xfrm flipV="1">
              <a:off x="3067781" y="1959591"/>
              <a:ext cx="565997" cy="59287"/>
            </a:xfrm>
            <a:prstGeom prst="straightConnector1">
              <a:avLst/>
            </a:prstGeom>
            <a:ln w="31750">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stCxn id="58" idx="3"/>
              <a:endCxn id="34" idx="0"/>
            </p:cNvCxnSpPr>
            <p:nvPr/>
          </p:nvCxnSpPr>
          <p:spPr>
            <a:xfrm>
              <a:off x="3067775" y="2018875"/>
              <a:ext cx="73907" cy="726543"/>
            </a:xfrm>
            <a:prstGeom prst="straightConnector1">
              <a:avLst/>
            </a:prstGeom>
            <a:ln w="31750">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58" name="Right Arrow Callout 57"/>
            <p:cNvSpPr/>
            <p:nvPr/>
          </p:nvSpPr>
          <p:spPr>
            <a:xfrm>
              <a:off x="2605977" y="1825585"/>
              <a:ext cx="461798" cy="386580"/>
            </a:xfrm>
            <a:prstGeom prst="rightArrowCallout">
              <a:avLst>
                <a:gd name="adj1" fmla="val 43577"/>
                <a:gd name="adj2" fmla="val 43576"/>
                <a:gd name="adj3" fmla="val 26858"/>
                <a:gd name="adj4" fmla="val 64977"/>
              </a:avLst>
            </a:prstGeom>
            <a:solidFill>
              <a:srgbClr val="C00000"/>
            </a:solidFill>
            <a:ln w="12700">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wrap="none" lIns="91440" tIns="0" rIns="0" bIns="0" rtlCol="0" anchor="ctr" anchorCtr="1"/>
            <a:lstStyle/>
            <a:p>
              <a:pPr algn="ctr">
                <a:lnSpc>
                  <a:spcPts val="1400"/>
                </a:lnSpc>
              </a:pPr>
              <a:r>
                <a:rPr lang="en-US" sz="800" b="1" dirty="0" smtClean="0">
                  <a:solidFill>
                    <a:schemeClr val="bg1"/>
                  </a:solidFill>
                  <a:effectLst>
                    <a:outerShdw blurRad="38100" dist="38100" dir="2700000" algn="tl">
                      <a:srgbClr val="000000">
                        <a:alpha val="43137"/>
                      </a:srgbClr>
                    </a:outerShdw>
                  </a:effectLst>
                </a:rPr>
                <a:t>ECH</a:t>
              </a:r>
            </a:p>
          </p:txBody>
        </p:sp>
        <p:cxnSp>
          <p:nvCxnSpPr>
            <p:cNvPr id="61" name="Straight Arrow Connector 60"/>
            <p:cNvCxnSpPr>
              <a:stCxn id="34" idx="3"/>
              <a:endCxn id="50" idx="1"/>
            </p:cNvCxnSpPr>
            <p:nvPr/>
          </p:nvCxnSpPr>
          <p:spPr>
            <a:xfrm>
              <a:off x="3559870" y="2997996"/>
              <a:ext cx="291541" cy="3428"/>
            </a:xfrm>
            <a:prstGeom prst="straightConnector1">
              <a:avLst/>
            </a:prstGeom>
            <a:ln w="31750">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a:stCxn id="21" idx="3"/>
              <a:endCxn id="30" idx="1"/>
            </p:cNvCxnSpPr>
            <p:nvPr/>
          </p:nvCxnSpPr>
          <p:spPr>
            <a:xfrm flipV="1">
              <a:off x="1659982" y="2007794"/>
              <a:ext cx="437599" cy="615"/>
            </a:xfrm>
            <a:prstGeom prst="straightConnector1">
              <a:avLst/>
            </a:prstGeom>
            <a:ln w="31750">
              <a:solidFill>
                <a:schemeClr val="tx2"/>
              </a:solidFill>
              <a:tailEnd type="arrow"/>
            </a:ln>
          </p:spPr>
          <p:style>
            <a:lnRef idx="1">
              <a:schemeClr val="accent1"/>
            </a:lnRef>
            <a:fillRef idx="0">
              <a:schemeClr val="accent1"/>
            </a:fillRef>
            <a:effectRef idx="0">
              <a:schemeClr val="accent1"/>
            </a:effectRef>
            <a:fontRef idx="minor">
              <a:schemeClr val="tx1"/>
            </a:fontRef>
          </p:style>
        </p:cxnSp>
        <p:pic>
          <p:nvPicPr>
            <p:cNvPr id="42" name="Picture 1" descr="C:\Users\i825114\Desktop\SAP-HANA.bmp"/>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587057" y="1330737"/>
              <a:ext cx="707089" cy="709356"/>
            </a:xfrm>
            <a:prstGeom prst="rect">
              <a:avLst/>
            </a:prstGeom>
            <a:noFill/>
            <a:extLst>
              <a:ext uri="{909E8E84-426E-40DD-AFC4-6F175D3DCCD1}">
                <a14:hiddenFill xmlns:a14="http://schemas.microsoft.com/office/drawing/2010/main">
                  <a:solidFill>
                    <a:srgbClr val="FFFFFF"/>
                  </a:solidFill>
                </a14:hiddenFill>
              </a:ext>
            </a:extLst>
          </p:spPr>
        </p:pic>
        <p:pic>
          <p:nvPicPr>
            <p:cNvPr id="43" name="Picture 1" descr="C:\Users\i825114\Desktop\SAP-HANA.bmp"/>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566276" y="2147540"/>
              <a:ext cx="700329" cy="702574"/>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1" descr="C:\Users\i825114\Desktop\SAP-HANA.bmp"/>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851411" y="2674616"/>
              <a:ext cx="651527" cy="653616"/>
            </a:xfrm>
            <a:prstGeom prst="rect">
              <a:avLst/>
            </a:prstGeom>
            <a:noFill/>
            <a:extLst>
              <a:ext uri="{909E8E84-426E-40DD-AFC4-6F175D3DCCD1}">
                <a14:hiddenFill xmlns:a14="http://schemas.microsoft.com/office/drawing/2010/main">
                  <a:solidFill>
                    <a:srgbClr val="FFFFFF"/>
                  </a:solidFill>
                </a14:hiddenFill>
              </a:ext>
            </a:extLst>
          </p:spPr>
        </p:pic>
        <p:sp>
          <p:nvSpPr>
            <p:cNvPr id="22" name="TextBox 21"/>
            <p:cNvSpPr txBox="1"/>
            <p:nvPr/>
          </p:nvSpPr>
          <p:spPr>
            <a:xfrm>
              <a:off x="5264890" y="2265913"/>
              <a:ext cx="1426366" cy="323165"/>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1050" b="1" kern="0" dirty="0" smtClean="0">
                  <a:ea typeface="Arial Unicode MS" pitchFamily="34" charset="-128"/>
                  <a:cs typeface="Arial Unicode MS" pitchFamily="34" charset="-128"/>
                </a:rPr>
                <a:t>SAP Replication Server, HANA Edition</a:t>
              </a:r>
            </a:p>
          </p:txBody>
        </p:sp>
        <p:pic>
          <p:nvPicPr>
            <p:cNvPr id="38" name="Picture 37" descr="ReplicationServer_116x116.png"/>
            <p:cNvPicPr>
              <a:picLocks noChangeAspect="1"/>
            </p:cNvPicPr>
            <p:nvPr/>
          </p:nvPicPr>
          <p:blipFill>
            <a:blip r:embed="rId3" cstate="print"/>
            <a:stretch>
              <a:fillRect/>
            </a:stretch>
          </p:blipFill>
          <p:spPr>
            <a:xfrm>
              <a:off x="4910451" y="2879608"/>
              <a:ext cx="354438" cy="321686"/>
            </a:xfrm>
            <a:prstGeom prst="rect">
              <a:avLst/>
            </a:prstGeom>
          </p:spPr>
        </p:pic>
        <p:sp>
          <p:nvSpPr>
            <p:cNvPr id="44" name="TextBox 43"/>
            <p:cNvSpPr txBox="1"/>
            <p:nvPr/>
          </p:nvSpPr>
          <p:spPr>
            <a:xfrm>
              <a:off x="4421691" y="3196789"/>
              <a:ext cx="1464479" cy="323165"/>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1050" b="1" kern="0" dirty="0" smtClean="0">
                  <a:ea typeface="Arial Unicode MS" pitchFamily="34" charset="-128"/>
                  <a:cs typeface="Arial Unicode MS" pitchFamily="34" charset="-128"/>
                </a:rPr>
                <a:t>SAP Replication Server, HANA Edition</a:t>
              </a:r>
            </a:p>
          </p:txBody>
        </p:sp>
        <p:cxnSp>
          <p:nvCxnSpPr>
            <p:cNvPr id="47" name="Straight Arrow Connector 46"/>
            <p:cNvCxnSpPr>
              <a:stCxn id="38" idx="3"/>
              <a:endCxn id="51" idx="1"/>
            </p:cNvCxnSpPr>
            <p:nvPr/>
          </p:nvCxnSpPr>
          <p:spPr>
            <a:xfrm flipV="1">
              <a:off x="5264889" y="3036866"/>
              <a:ext cx="732915" cy="3585"/>
            </a:xfrm>
            <a:prstGeom prst="straightConnector1">
              <a:avLst/>
            </a:prstGeom>
            <a:ln w="31750">
              <a:solidFill>
                <a:schemeClr val="tx2"/>
              </a:solidFill>
              <a:tailEnd type="arrow"/>
            </a:ln>
          </p:spPr>
          <p:style>
            <a:lnRef idx="1">
              <a:schemeClr val="accent1"/>
            </a:lnRef>
            <a:fillRef idx="0">
              <a:schemeClr val="accent1"/>
            </a:fillRef>
            <a:effectRef idx="0">
              <a:schemeClr val="accent1"/>
            </a:effectRef>
            <a:fontRef idx="minor">
              <a:schemeClr val="tx1"/>
            </a:fontRef>
          </p:style>
        </p:cxnSp>
        <p:pic>
          <p:nvPicPr>
            <p:cNvPr id="48" name="Picture 13" descr="Replication Agent - 2 ICON"/>
            <p:cNvPicPr>
              <a:picLocks noChangeAspect="1" noChangeArrowheads="1"/>
            </p:cNvPicPr>
            <p:nvPr/>
          </p:nvPicPr>
          <p:blipFill>
            <a:blip r:embed="rId4" cstate="print"/>
            <a:srcRect/>
            <a:stretch>
              <a:fillRect/>
            </a:stretch>
          </p:blipFill>
          <p:spPr bwMode="auto">
            <a:xfrm>
              <a:off x="4349458" y="2957424"/>
              <a:ext cx="222433" cy="158842"/>
            </a:xfrm>
            <a:prstGeom prst="rect">
              <a:avLst/>
            </a:prstGeom>
            <a:noFill/>
            <a:ln w="9525">
              <a:noFill/>
              <a:miter lim="800000"/>
              <a:headEnd/>
              <a:tailEnd/>
            </a:ln>
          </p:spPr>
        </p:pic>
        <p:cxnSp>
          <p:nvCxnSpPr>
            <p:cNvPr id="49" name="Straight Arrow Connector 48"/>
            <p:cNvCxnSpPr>
              <a:stCxn id="48" idx="3"/>
              <a:endCxn id="38" idx="1"/>
            </p:cNvCxnSpPr>
            <p:nvPr/>
          </p:nvCxnSpPr>
          <p:spPr>
            <a:xfrm>
              <a:off x="4571891" y="3036845"/>
              <a:ext cx="338560" cy="3606"/>
            </a:xfrm>
            <a:prstGeom prst="straightConnector1">
              <a:avLst/>
            </a:prstGeom>
            <a:ln w="31750">
              <a:solidFill>
                <a:schemeClr val="tx2"/>
              </a:solidFill>
              <a:tailEnd type="arrow"/>
            </a:ln>
          </p:spPr>
          <p:style>
            <a:lnRef idx="1">
              <a:schemeClr val="accent1"/>
            </a:lnRef>
            <a:fillRef idx="0">
              <a:schemeClr val="accent1"/>
            </a:fillRef>
            <a:effectRef idx="0">
              <a:schemeClr val="accent1"/>
            </a:effectRef>
            <a:fontRef idx="minor">
              <a:schemeClr val="tx1"/>
            </a:fontRef>
          </p:style>
        </p:cxnSp>
        <p:pic>
          <p:nvPicPr>
            <p:cNvPr id="51" name="Picture 1" descr="C:\Users\i825114\Desktop\SAP-HANA.bmp"/>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5997804" y="2732196"/>
              <a:ext cx="607392" cy="609339"/>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541801165"/>
      </p:ext>
    </p:extLst>
  </p:cSld>
  <p:clrMapOvr>
    <a:masterClrMapping/>
  </p:clrMapOvr>
  <p:transition spd="med"/>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1" descr="C:\Users\i825114\Desktop\SAP-HANA.bmp"/>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52592" y="1687975"/>
            <a:ext cx="743672" cy="746056"/>
          </a:xfrm>
          <a:prstGeom prst="rect">
            <a:avLst/>
          </a:prstGeom>
          <a:noFill/>
          <a:extLst>
            <a:ext uri="{909E8E84-426E-40DD-AFC4-6F175D3DCCD1}">
              <a14:hiddenFill xmlns:a14="http://schemas.microsoft.com/office/drawing/2010/main">
                <a:solidFill>
                  <a:srgbClr val="FFFFFF"/>
                </a:solidFill>
              </a14:hiddenFill>
            </a:ext>
          </a:extLst>
        </p:spPr>
      </p:pic>
      <p:sp>
        <p:nvSpPr>
          <p:cNvPr id="5" name="Can 4"/>
          <p:cNvSpPr/>
          <p:nvPr/>
        </p:nvSpPr>
        <p:spPr bwMode="gray">
          <a:xfrm>
            <a:off x="1850652" y="1262333"/>
            <a:ext cx="482063" cy="591647"/>
          </a:xfrm>
          <a:prstGeom prst="can">
            <a:avLst/>
          </a:prstGeom>
          <a:solidFill>
            <a:schemeClr val="accent3">
              <a:lumMod val="60000"/>
              <a:lumOff val="40000"/>
            </a:schemeClr>
          </a:solidFill>
          <a:ln w="6350" algn="ctr">
            <a:solidFill>
              <a:schemeClr val="bg1">
                <a:lumMod val="75000"/>
              </a:schemeClr>
            </a:solid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kern="0" dirty="0" smtClean="0">
              <a:solidFill>
                <a:srgbClr val="000000"/>
              </a:solidFill>
              <a:ea typeface="Arial Unicode MS" pitchFamily="34" charset="-128"/>
              <a:cs typeface="Arial Unicode MS" pitchFamily="34" charset="-128"/>
            </a:endParaRPr>
          </a:p>
        </p:txBody>
      </p:sp>
      <p:sp>
        <p:nvSpPr>
          <p:cNvPr id="6" name="Can 5"/>
          <p:cNvSpPr/>
          <p:nvPr/>
        </p:nvSpPr>
        <p:spPr bwMode="gray">
          <a:xfrm>
            <a:off x="1990990" y="1439539"/>
            <a:ext cx="482063" cy="591647"/>
          </a:xfrm>
          <a:prstGeom prst="can">
            <a:avLst/>
          </a:prstGeom>
          <a:solidFill>
            <a:schemeClr val="accent3">
              <a:lumMod val="60000"/>
              <a:lumOff val="40000"/>
            </a:schemeClr>
          </a:solidFill>
          <a:ln w="6350" algn="ctr">
            <a:solidFill>
              <a:schemeClr val="bg1">
                <a:lumMod val="75000"/>
              </a:schemeClr>
            </a:solid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kern="0" dirty="0" smtClean="0">
              <a:solidFill>
                <a:srgbClr val="000000"/>
              </a:solidFill>
              <a:ea typeface="Arial Unicode MS" pitchFamily="34" charset="-128"/>
              <a:cs typeface="Arial Unicode MS" pitchFamily="34" charset="-128"/>
            </a:endParaRPr>
          </a:p>
        </p:txBody>
      </p:sp>
      <p:sp>
        <p:nvSpPr>
          <p:cNvPr id="7" name="Can 6"/>
          <p:cNvSpPr/>
          <p:nvPr/>
        </p:nvSpPr>
        <p:spPr bwMode="gray">
          <a:xfrm>
            <a:off x="2141039" y="1558155"/>
            <a:ext cx="782989" cy="739559"/>
          </a:xfrm>
          <a:prstGeom prst="can">
            <a:avLst/>
          </a:prstGeom>
          <a:solidFill>
            <a:schemeClr val="accent3">
              <a:lumMod val="60000"/>
              <a:lumOff val="40000"/>
            </a:schemeClr>
          </a:solidFill>
          <a:ln w="6350" algn="ctr">
            <a:solidFill>
              <a:schemeClr val="bg1">
                <a:lumMod val="65000"/>
              </a:schemeClr>
            </a:solid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r>
              <a:rPr lang="en-US" sz="1200" b="1" kern="0" dirty="0" smtClean="0">
                <a:solidFill>
                  <a:srgbClr val="000000"/>
                </a:solidFill>
                <a:ea typeface="Arial Unicode MS" pitchFamily="34" charset="-128"/>
                <a:cs typeface="Arial Unicode MS" pitchFamily="34" charset="-128"/>
              </a:rPr>
              <a:t>Source DB</a:t>
            </a:r>
          </a:p>
        </p:txBody>
      </p:sp>
      <p:pic>
        <p:nvPicPr>
          <p:cNvPr id="8" name="Picture 13" descr="Replication Agent - 2 ICON"/>
          <p:cNvPicPr>
            <a:picLocks noChangeAspect="1" noChangeArrowheads="1"/>
          </p:cNvPicPr>
          <p:nvPr/>
        </p:nvPicPr>
        <p:blipFill>
          <a:blip r:embed="rId3" cstate="print"/>
          <a:srcRect/>
          <a:stretch>
            <a:fillRect/>
          </a:stretch>
        </p:blipFill>
        <p:spPr bwMode="auto">
          <a:xfrm>
            <a:off x="2697240" y="1916706"/>
            <a:ext cx="389666" cy="278265"/>
          </a:xfrm>
          <a:prstGeom prst="rect">
            <a:avLst/>
          </a:prstGeom>
          <a:noFill/>
          <a:ln w="9525">
            <a:noFill/>
            <a:miter lim="800000"/>
            <a:headEnd/>
            <a:tailEnd/>
          </a:ln>
        </p:spPr>
      </p:pic>
      <p:sp>
        <p:nvSpPr>
          <p:cNvPr id="9" name="Text Box 51"/>
          <p:cNvSpPr txBox="1">
            <a:spLocks noChangeArrowheads="1"/>
          </p:cNvSpPr>
          <p:nvPr/>
        </p:nvSpPr>
        <p:spPr bwMode="auto">
          <a:xfrm>
            <a:off x="815955" y="1789641"/>
            <a:ext cx="1891927" cy="1015663"/>
          </a:xfrm>
          <a:prstGeom prst="rect">
            <a:avLst/>
          </a:prstGeom>
          <a:noFill/>
          <a:ln w="12700" cap="sq">
            <a:noFill/>
            <a:miter lim="800000"/>
            <a:headEnd type="none" w="sm" len="sm"/>
            <a:tailEnd type="none" w="sm" len="sm"/>
          </a:ln>
          <a:effectLst/>
        </p:spPr>
        <p:txBody>
          <a:bodyPr wrap="square" anchor="ctr">
            <a:spAutoFit/>
          </a:bodyPr>
          <a:lstStyle/>
          <a:p>
            <a:pPr marL="171450" indent="-171450" eaLnBrk="1" hangingPunct="1">
              <a:buFont typeface="Arial" pitchFamily="34" charset="0"/>
              <a:buChar char="•"/>
            </a:pPr>
            <a:r>
              <a:rPr lang="en-US" sz="1200" b="1" dirty="0" smtClean="0">
                <a:latin typeface="+mn-lt"/>
              </a:rPr>
              <a:t>SAP HANA</a:t>
            </a:r>
          </a:p>
          <a:p>
            <a:pPr marL="171450" indent="-171450" eaLnBrk="1" hangingPunct="1">
              <a:buFont typeface="Arial" pitchFamily="34" charset="0"/>
              <a:buChar char="•"/>
            </a:pPr>
            <a:r>
              <a:rPr lang="en-US" sz="1200" b="1" dirty="0" smtClean="0">
                <a:latin typeface="+mn-lt"/>
              </a:rPr>
              <a:t>SAP ASE</a:t>
            </a:r>
          </a:p>
          <a:p>
            <a:pPr marL="171450" indent="-171450" eaLnBrk="1" hangingPunct="1">
              <a:buFont typeface="Arial" pitchFamily="34" charset="0"/>
              <a:buChar char="•"/>
            </a:pPr>
            <a:r>
              <a:rPr lang="en-US" sz="1200" b="1" dirty="0" smtClean="0">
                <a:latin typeface="+mn-lt"/>
              </a:rPr>
              <a:t>Oracle</a:t>
            </a:r>
          </a:p>
          <a:p>
            <a:pPr marL="171450" indent="-171450" eaLnBrk="1" hangingPunct="1">
              <a:buFont typeface="Arial" pitchFamily="34" charset="0"/>
              <a:buChar char="•"/>
            </a:pPr>
            <a:r>
              <a:rPr lang="en-US" sz="1200" b="1" dirty="0" smtClean="0">
                <a:latin typeface="+mn-lt"/>
              </a:rPr>
              <a:t>MS SQL</a:t>
            </a:r>
          </a:p>
          <a:p>
            <a:pPr marL="171450" indent="-171450" eaLnBrk="1" hangingPunct="1">
              <a:buFont typeface="Arial" pitchFamily="34" charset="0"/>
              <a:buChar char="•"/>
            </a:pPr>
            <a:r>
              <a:rPr lang="en-US" sz="1200" b="1" dirty="0" smtClean="0">
                <a:latin typeface="+mn-lt"/>
              </a:rPr>
              <a:t>IBM DB2</a:t>
            </a:r>
            <a:endParaRPr lang="en-US" sz="1200" b="1" dirty="0">
              <a:latin typeface="+mn-lt"/>
            </a:endParaRPr>
          </a:p>
        </p:txBody>
      </p:sp>
      <p:pic>
        <p:nvPicPr>
          <p:cNvPr id="10" name="Picture 9" descr="ReplicationServer_116x116.png"/>
          <p:cNvPicPr>
            <a:picLocks noChangeAspect="1"/>
          </p:cNvPicPr>
          <p:nvPr/>
        </p:nvPicPr>
        <p:blipFill>
          <a:blip r:embed="rId4" cstate="print"/>
          <a:stretch>
            <a:fillRect/>
          </a:stretch>
        </p:blipFill>
        <p:spPr>
          <a:xfrm>
            <a:off x="3413416" y="1751349"/>
            <a:ext cx="850389" cy="597331"/>
          </a:xfrm>
          <a:prstGeom prst="rect">
            <a:avLst/>
          </a:prstGeom>
        </p:spPr>
      </p:pic>
      <p:sp>
        <p:nvSpPr>
          <p:cNvPr id="11" name="TextBox 10"/>
          <p:cNvSpPr txBox="1"/>
          <p:nvPr/>
        </p:nvSpPr>
        <p:spPr>
          <a:xfrm>
            <a:off x="3402564" y="2374565"/>
            <a:ext cx="1403433" cy="323165"/>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1050" b="1" kern="0" dirty="0" smtClean="0">
                <a:ea typeface="Arial Unicode MS" pitchFamily="34" charset="-128"/>
                <a:cs typeface="Arial Unicode MS" pitchFamily="34" charset="-128"/>
              </a:rPr>
              <a:t>SAP Replication Server, HANA Edition</a:t>
            </a:r>
          </a:p>
        </p:txBody>
      </p:sp>
      <p:sp>
        <p:nvSpPr>
          <p:cNvPr id="12" name="Right Arrow Callout 11"/>
          <p:cNvSpPr/>
          <p:nvPr/>
        </p:nvSpPr>
        <p:spPr>
          <a:xfrm>
            <a:off x="4032901" y="1873015"/>
            <a:ext cx="461798" cy="386580"/>
          </a:xfrm>
          <a:prstGeom prst="rightArrowCallout">
            <a:avLst>
              <a:gd name="adj1" fmla="val 43577"/>
              <a:gd name="adj2" fmla="val 43576"/>
              <a:gd name="adj3" fmla="val 26858"/>
              <a:gd name="adj4" fmla="val 64977"/>
            </a:avLst>
          </a:prstGeom>
          <a:solidFill>
            <a:srgbClr val="C00000"/>
          </a:solidFill>
          <a:ln w="12700">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wrap="none" lIns="91440" tIns="0" rIns="0" bIns="0" rtlCol="0" anchor="ctr" anchorCtr="1"/>
          <a:lstStyle/>
          <a:p>
            <a:pPr algn="ctr">
              <a:lnSpc>
                <a:spcPts val="1400"/>
              </a:lnSpc>
            </a:pPr>
            <a:r>
              <a:rPr lang="en-US" sz="800" b="1" dirty="0" smtClean="0">
                <a:solidFill>
                  <a:schemeClr val="bg1"/>
                </a:solidFill>
                <a:effectLst>
                  <a:outerShdw blurRad="38100" dist="38100" dir="2700000" algn="tl">
                    <a:srgbClr val="000000">
                      <a:alpha val="43137"/>
                    </a:srgbClr>
                  </a:outerShdw>
                </a:effectLst>
              </a:rPr>
              <a:t>ECH</a:t>
            </a:r>
          </a:p>
        </p:txBody>
      </p:sp>
      <p:cxnSp>
        <p:nvCxnSpPr>
          <p:cNvPr id="13" name="Straight Arrow Connector 12"/>
          <p:cNvCxnSpPr>
            <a:stCxn id="8" idx="3"/>
            <a:endCxn id="10" idx="1"/>
          </p:cNvCxnSpPr>
          <p:nvPr/>
        </p:nvCxnSpPr>
        <p:spPr>
          <a:xfrm flipV="1">
            <a:off x="3086908" y="2050017"/>
            <a:ext cx="326505" cy="5823"/>
          </a:xfrm>
          <a:prstGeom prst="straightConnector1">
            <a:avLst/>
          </a:prstGeom>
          <a:ln w="31750">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12" idx="3"/>
            <a:endCxn id="18" idx="3"/>
          </p:cNvCxnSpPr>
          <p:nvPr/>
        </p:nvCxnSpPr>
        <p:spPr>
          <a:xfrm flipV="1">
            <a:off x="4494699" y="1592232"/>
            <a:ext cx="623936" cy="474073"/>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32" name="Group 31"/>
          <p:cNvGrpSpPr/>
          <p:nvPr/>
        </p:nvGrpSpPr>
        <p:grpSpPr>
          <a:xfrm>
            <a:off x="5105270" y="1492962"/>
            <a:ext cx="1542127" cy="1134949"/>
            <a:chOff x="4571856" y="1492962"/>
            <a:chExt cx="1542127" cy="1134949"/>
          </a:xfrm>
        </p:grpSpPr>
        <p:sp>
          <p:nvSpPr>
            <p:cNvPr id="18" name="AutoShape 13"/>
            <p:cNvSpPr>
              <a:spLocks noChangeArrowheads="1"/>
            </p:cNvSpPr>
            <p:nvPr/>
          </p:nvSpPr>
          <p:spPr bwMode="auto">
            <a:xfrm rot="5400000">
              <a:off x="5250332" y="827851"/>
              <a:ext cx="198540" cy="1528762"/>
            </a:xfrm>
            <a:prstGeom prst="can">
              <a:avLst>
                <a:gd name="adj" fmla="val 43292"/>
              </a:avLst>
            </a:prstGeom>
            <a:solidFill>
              <a:srgbClr val="99CCFF"/>
            </a:solidFill>
            <a:ln w="12700" cap="sq">
              <a:solidFill>
                <a:srgbClr val="99CCFF"/>
              </a:solidFill>
              <a:miter lim="800000"/>
              <a:headEnd type="none" w="sm" len="sm"/>
              <a:tailEnd type="none" w="sm" len="sm"/>
            </a:ln>
            <a:effectLst/>
          </p:spPr>
          <p:txBody>
            <a:bodyPr wrap="none" anchor="ctr"/>
            <a:lstStyle/>
            <a:p>
              <a:pPr algn="ctr"/>
              <a:endParaRPr lang="en-US" sz="1000" b="1">
                <a:latin typeface="Times New Roman" pitchFamily="18" charset="0"/>
                <a:ea typeface="ＭＳ Ｐゴシック" pitchFamily="63" charset="-128"/>
              </a:endParaRPr>
            </a:p>
          </p:txBody>
        </p:sp>
        <p:sp>
          <p:nvSpPr>
            <p:cNvPr id="25" name="AutoShape 13"/>
            <p:cNvSpPr>
              <a:spLocks noChangeArrowheads="1"/>
            </p:cNvSpPr>
            <p:nvPr/>
          </p:nvSpPr>
          <p:spPr bwMode="auto">
            <a:xfrm rot="5400000">
              <a:off x="5236967" y="1062300"/>
              <a:ext cx="198540" cy="1528762"/>
            </a:xfrm>
            <a:prstGeom prst="can">
              <a:avLst>
                <a:gd name="adj" fmla="val 43292"/>
              </a:avLst>
            </a:prstGeom>
            <a:solidFill>
              <a:srgbClr val="99CCFF"/>
            </a:solidFill>
            <a:ln w="12700" cap="sq">
              <a:solidFill>
                <a:srgbClr val="99CCFF"/>
              </a:solidFill>
              <a:miter lim="800000"/>
              <a:headEnd type="none" w="sm" len="sm"/>
              <a:tailEnd type="none" w="sm" len="sm"/>
            </a:ln>
            <a:effectLst/>
          </p:spPr>
          <p:txBody>
            <a:bodyPr wrap="none" anchor="ctr"/>
            <a:lstStyle/>
            <a:p>
              <a:pPr algn="ctr"/>
              <a:endParaRPr lang="en-US" sz="1000" b="1">
                <a:latin typeface="Times New Roman" pitchFamily="18" charset="0"/>
                <a:ea typeface="ＭＳ Ｐゴシック" pitchFamily="63" charset="-128"/>
              </a:endParaRPr>
            </a:p>
          </p:txBody>
        </p:sp>
        <p:sp>
          <p:nvSpPr>
            <p:cNvPr id="26" name="AutoShape 13"/>
            <p:cNvSpPr>
              <a:spLocks noChangeArrowheads="1"/>
            </p:cNvSpPr>
            <p:nvPr/>
          </p:nvSpPr>
          <p:spPr bwMode="auto">
            <a:xfrm rot="5400000">
              <a:off x="5236967" y="1292739"/>
              <a:ext cx="198540" cy="1528762"/>
            </a:xfrm>
            <a:prstGeom prst="can">
              <a:avLst>
                <a:gd name="adj" fmla="val 43292"/>
              </a:avLst>
            </a:prstGeom>
            <a:solidFill>
              <a:srgbClr val="99CCFF"/>
            </a:solidFill>
            <a:ln w="12700" cap="sq">
              <a:solidFill>
                <a:srgbClr val="99CCFF"/>
              </a:solidFill>
              <a:miter lim="800000"/>
              <a:headEnd type="none" w="sm" len="sm"/>
              <a:tailEnd type="none" w="sm" len="sm"/>
            </a:ln>
            <a:effectLst/>
          </p:spPr>
          <p:txBody>
            <a:bodyPr wrap="none" anchor="ctr"/>
            <a:lstStyle/>
            <a:p>
              <a:pPr algn="ctr"/>
              <a:endParaRPr lang="en-US" sz="1000" b="1">
                <a:latin typeface="Times New Roman" pitchFamily="18" charset="0"/>
                <a:ea typeface="ＭＳ Ｐゴシック" pitchFamily="63" charset="-128"/>
              </a:endParaRPr>
            </a:p>
          </p:txBody>
        </p:sp>
        <p:sp>
          <p:nvSpPr>
            <p:cNvPr id="27" name="AutoShape 13"/>
            <p:cNvSpPr>
              <a:spLocks noChangeArrowheads="1"/>
            </p:cNvSpPr>
            <p:nvPr/>
          </p:nvSpPr>
          <p:spPr bwMode="auto">
            <a:xfrm rot="5400000">
              <a:off x="5250332" y="1532280"/>
              <a:ext cx="198540" cy="1528762"/>
            </a:xfrm>
            <a:prstGeom prst="can">
              <a:avLst>
                <a:gd name="adj" fmla="val 43292"/>
              </a:avLst>
            </a:prstGeom>
            <a:solidFill>
              <a:srgbClr val="99CCFF"/>
            </a:solidFill>
            <a:ln w="12700" cap="sq">
              <a:solidFill>
                <a:srgbClr val="99CCFF"/>
              </a:solidFill>
              <a:miter lim="800000"/>
              <a:headEnd type="none" w="sm" len="sm"/>
              <a:tailEnd type="none" w="sm" len="sm"/>
            </a:ln>
            <a:effectLst/>
          </p:spPr>
          <p:txBody>
            <a:bodyPr wrap="none" anchor="ctr"/>
            <a:lstStyle/>
            <a:p>
              <a:pPr algn="ctr"/>
              <a:endParaRPr lang="en-US" sz="1000" b="1">
                <a:latin typeface="Times New Roman" pitchFamily="18" charset="0"/>
                <a:ea typeface="ＭＳ Ｐゴシック" pitchFamily="63" charset="-128"/>
              </a:endParaRPr>
            </a:p>
          </p:txBody>
        </p:sp>
        <p:sp>
          <p:nvSpPr>
            <p:cNvPr id="28" name="AutoShape 13"/>
            <p:cNvSpPr>
              <a:spLocks noChangeArrowheads="1"/>
            </p:cNvSpPr>
            <p:nvPr/>
          </p:nvSpPr>
          <p:spPr bwMode="auto">
            <a:xfrm rot="5400000">
              <a:off x="5250332" y="1764260"/>
              <a:ext cx="198540" cy="1528762"/>
            </a:xfrm>
            <a:prstGeom prst="can">
              <a:avLst>
                <a:gd name="adj" fmla="val 43292"/>
              </a:avLst>
            </a:prstGeom>
            <a:solidFill>
              <a:srgbClr val="99CCFF"/>
            </a:solidFill>
            <a:ln w="12700" cap="sq">
              <a:solidFill>
                <a:srgbClr val="99CCFF"/>
              </a:solidFill>
              <a:miter lim="800000"/>
              <a:headEnd type="none" w="sm" len="sm"/>
              <a:tailEnd type="none" w="sm" len="sm"/>
            </a:ln>
            <a:effectLst/>
          </p:spPr>
          <p:txBody>
            <a:bodyPr wrap="none" anchor="ctr"/>
            <a:lstStyle/>
            <a:p>
              <a:pPr algn="ctr"/>
              <a:endParaRPr lang="en-US" sz="1000" b="1">
                <a:latin typeface="Times New Roman" pitchFamily="18" charset="0"/>
                <a:ea typeface="ＭＳ Ｐゴシック" pitchFamily="63" charset="-128"/>
              </a:endParaRPr>
            </a:p>
          </p:txBody>
        </p:sp>
      </p:grpSp>
      <p:cxnSp>
        <p:nvCxnSpPr>
          <p:cNvPr id="31" name="Straight Arrow Connector 30"/>
          <p:cNvCxnSpPr>
            <a:stCxn id="12" idx="3"/>
            <a:endCxn id="25" idx="3"/>
          </p:cNvCxnSpPr>
          <p:nvPr/>
        </p:nvCxnSpPr>
        <p:spPr>
          <a:xfrm flipV="1">
            <a:off x="4494699" y="1826681"/>
            <a:ext cx="610571" cy="239624"/>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12" idx="3"/>
            <a:endCxn id="26" idx="3"/>
          </p:cNvCxnSpPr>
          <p:nvPr/>
        </p:nvCxnSpPr>
        <p:spPr>
          <a:xfrm flipV="1">
            <a:off x="4494699" y="2057120"/>
            <a:ext cx="610571" cy="9185"/>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12" idx="3"/>
            <a:endCxn id="27" idx="3"/>
          </p:cNvCxnSpPr>
          <p:nvPr/>
        </p:nvCxnSpPr>
        <p:spPr>
          <a:xfrm>
            <a:off x="4494699" y="2066305"/>
            <a:ext cx="623936" cy="230356"/>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12" idx="3"/>
            <a:endCxn id="28" idx="3"/>
          </p:cNvCxnSpPr>
          <p:nvPr/>
        </p:nvCxnSpPr>
        <p:spPr>
          <a:xfrm>
            <a:off x="4494699" y="2066305"/>
            <a:ext cx="623936" cy="462336"/>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18" idx="1"/>
            <a:endCxn id="4" idx="1"/>
          </p:cNvCxnSpPr>
          <p:nvPr/>
        </p:nvCxnSpPr>
        <p:spPr>
          <a:xfrm>
            <a:off x="6647397" y="1592232"/>
            <a:ext cx="705195" cy="468771"/>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25" idx="1"/>
            <a:endCxn id="4" idx="1"/>
          </p:cNvCxnSpPr>
          <p:nvPr/>
        </p:nvCxnSpPr>
        <p:spPr>
          <a:xfrm>
            <a:off x="6634032" y="1826681"/>
            <a:ext cx="718560" cy="234322"/>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stCxn id="26" idx="1"/>
            <a:endCxn id="4" idx="1"/>
          </p:cNvCxnSpPr>
          <p:nvPr/>
        </p:nvCxnSpPr>
        <p:spPr>
          <a:xfrm>
            <a:off x="6634032" y="2057120"/>
            <a:ext cx="718560" cy="3883"/>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stCxn id="27" idx="1"/>
            <a:endCxn id="4" idx="1"/>
          </p:cNvCxnSpPr>
          <p:nvPr/>
        </p:nvCxnSpPr>
        <p:spPr>
          <a:xfrm flipV="1">
            <a:off x="6647397" y="2061003"/>
            <a:ext cx="705195" cy="235658"/>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28" idx="1"/>
            <a:endCxn id="4" idx="1"/>
          </p:cNvCxnSpPr>
          <p:nvPr/>
        </p:nvCxnSpPr>
        <p:spPr>
          <a:xfrm flipV="1">
            <a:off x="6647397" y="2061003"/>
            <a:ext cx="705195" cy="467638"/>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 name="Title 13"/>
          <p:cNvSpPr>
            <a:spLocks noGrp="1"/>
          </p:cNvSpPr>
          <p:nvPr>
            <p:ph type="title"/>
          </p:nvPr>
        </p:nvSpPr>
        <p:spPr/>
        <p:txBody>
          <a:bodyPr/>
          <a:lstStyle/>
          <a:p>
            <a:r>
              <a:rPr lang="en-US" sz="2400" b="1" kern="1200" dirty="0" smtClean="0">
                <a:solidFill>
                  <a:srgbClr val="666666"/>
                </a:solidFill>
                <a:effectLst/>
                <a:latin typeface="+mn-lt"/>
              </a:rPr>
              <a:t>Heterogeneous Direct Load Materialization (DLM)</a:t>
            </a:r>
            <a:r>
              <a:rPr lang="zh-CN" altLang="en-US" sz="2400" b="1" kern="1200" dirty="0" smtClean="0">
                <a:solidFill>
                  <a:srgbClr val="666666"/>
                </a:solidFill>
                <a:effectLst/>
                <a:latin typeface="+mn-lt"/>
              </a:rPr>
              <a:t> </a:t>
            </a:r>
            <a:endParaRPr lang="en-US" dirty="0">
              <a:latin typeface="+mn-lt"/>
            </a:endParaRPr>
          </a:p>
        </p:txBody>
      </p:sp>
      <p:sp>
        <p:nvSpPr>
          <p:cNvPr id="36" name="Text Placeholder 2"/>
          <p:cNvSpPr>
            <a:spLocks noGrp="1"/>
          </p:cNvSpPr>
          <p:nvPr>
            <p:ph type="body" sz="quarter" idx="10"/>
          </p:nvPr>
        </p:nvSpPr>
        <p:spPr>
          <a:xfrm>
            <a:off x="508000" y="3097725"/>
            <a:ext cx="8234514" cy="3319733"/>
          </a:xfrm>
        </p:spPr>
        <p:txBody>
          <a:bodyPr>
            <a:noAutofit/>
          </a:bodyPr>
          <a:lstStyle/>
          <a:p>
            <a:pPr marL="342900" indent="-342900">
              <a:buFont typeface="+mj-lt"/>
              <a:buAutoNum type="arabicPeriod"/>
            </a:pPr>
            <a:r>
              <a:rPr lang="en-US" sz="1400" dirty="0" smtClean="0"/>
              <a:t>Direct load materialization optimized for large data volume with zero downtime</a:t>
            </a:r>
          </a:p>
          <a:p>
            <a:pPr marL="522900" lvl="2" indent="-342900">
              <a:buFont typeface="+mj-lt"/>
              <a:buAutoNum type="alphaLcParenR"/>
            </a:pPr>
            <a:r>
              <a:rPr lang="en-US" sz="1200" dirty="0" smtClean="0"/>
              <a:t>Supports Oracle, ASE, DB2 LUW, MSSQL to HANA configuration and ASE to ASE configuration</a:t>
            </a:r>
          </a:p>
          <a:p>
            <a:pPr marL="522900" lvl="2" indent="-342900">
              <a:buFont typeface="+mj-lt"/>
              <a:buAutoNum type="alphaLcParenR"/>
            </a:pPr>
            <a:r>
              <a:rPr lang="en-US" sz="1200" dirty="0" smtClean="0"/>
              <a:t>Replication </a:t>
            </a:r>
            <a:r>
              <a:rPr lang="en-US" sz="1200" dirty="0"/>
              <a:t>to other tables not suspended during direct load </a:t>
            </a:r>
            <a:r>
              <a:rPr lang="en-US" sz="1200" dirty="0" smtClean="0"/>
              <a:t>materialization</a:t>
            </a:r>
            <a:endParaRPr lang="en-US" sz="1200" b="0" dirty="0" smtClean="0"/>
          </a:p>
          <a:p>
            <a:pPr marL="342900" indent="-342900">
              <a:buFont typeface="+mj-lt"/>
              <a:buAutoNum type="arabicPeriod"/>
            </a:pPr>
            <a:r>
              <a:rPr lang="en-US" sz="1400" dirty="0" smtClean="0"/>
              <a:t>Seamless integration with SAP Replication Server </a:t>
            </a:r>
          </a:p>
          <a:p>
            <a:pPr marL="522900" lvl="2" indent="-342900">
              <a:buFont typeface="+mj-lt"/>
              <a:buAutoNum type="alphaLcParenR"/>
            </a:pPr>
            <a:r>
              <a:rPr lang="en-US" sz="1200" b="0" dirty="0" smtClean="0"/>
              <a:t>Integrated with create subscription command to table level replication definitions</a:t>
            </a:r>
          </a:p>
          <a:p>
            <a:pPr marL="522900" lvl="2" indent="-342900">
              <a:buFont typeface="+mj-lt"/>
              <a:buAutoNum type="alphaLcParenR"/>
            </a:pPr>
            <a:r>
              <a:rPr lang="en-US" sz="1200" dirty="0" smtClean="0"/>
              <a:t>Completely eliminate need for manual / bulk materialization</a:t>
            </a:r>
            <a:endParaRPr lang="en-US" sz="1200" b="0" dirty="0" smtClean="0"/>
          </a:p>
          <a:p>
            <a:pPr marL="342900" indent="-342900">
              <a:buFont typeface="+mj-lt"/>
              <a:buAutoNum type="arabicPeriod"/>
            </a:pPr>
            <a:r>
              <a:rPr lang="en-US" sz="1400" dirty="0" smtClean="0"/>
              <a:t>Multiple parallel threads can be configured to load data from one primary table to its corresponding replicate table</a:t>
            </a:r>
            <a:r>
              <a:rPr lang="en-US" sz="1400" b="0" dirty="0" smtClean="0"/>
              <a:t>.  </a:t>
            </a:r>
          </a:p>
          <a:p>
            <a:pPr marL="522900" lvl="2" indent="-342900">
              <a:buFont typeface="+mj-lt"/>
              <a:buAutoNum type="alphaLcParenR"/>
            </a:pPr>
            <a:r>
              <a:rPr lang="en-US" sz="1200" b="0" dirty="0" smtClean="0"/>
              <a:t>Default # of thread is configured as 5.  </a:t>
            </a:r>
          </a:p>
          <a:p>
            <a:pPr marL="522900" lvl="2" indent="-342900">
              <a:buFont typeface="+mj-lt"/>
              <a:buAutoNum type="alphaLcParenR"/>
            </a:pPr>
            <a:r>
              <a:rPr lang="en-US" sz="1200" b="0" dirty="0" smtClean="0"/>
              <a:t>Multiple tables can be configured for materialization in parallel</a:t>
            </a:r>
          </a:p>
          <a:p>
            <a:pPr marL="522900" lvl="2" indent="-342900">
              <a:buFont typeface="+mj-lt"/>
              <a:buAutoNum type="alphaLcParenR"/>
            </a:pPr>
            <a:r>
              <a:rPr lang="en-US" sz="1200" dirty="0"/>
              <a:t>Multiple select threads per subscription can be used to improve read </a:t>
            </a:r>
            <a:r>
              <a:rPr lang="en-US" sz="1200" dirty="0" smtClean="0"/>
              <a:t>performance</a:t>
            </a:r>
            <a:endParaRPr lang="en-US" sz="1200" b="0" dirty="0" smtClean="0"/>
          </a:p>
          <a:p>
            <a:pPr marL="342900" indent="-342900">
              <a:buFont typeface="+mj-lt"/>
              <a:buAutoNum type="arabicPeriod"/>
            </a:pPr>
            <a:r>
              <a:rPr lang="en-US" sz="1400" dirty="0" smtClean="0"/>
              <a:t>Built-in monitoring for materialization progress for ease of management</a:t>
            </a:r>
            <a:endParaRPr lang="en-US" sz="1400" dirty="0"/>
          </a:p>
        </p:txBody>
      </p:sp>
    </p:spTree>
    <p:extLst>
      <p:ext uri="{BB962C8B-B14F-4D97-AF65-F5344CB8AC3E}">
        <p14:creationId xmlns:p14="http://schemas.microsoft.com/office/powerpoint/2010/main" val="153203309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eaLnBrk="0" hangingPunct="0">
              <a:spcBef>
                <a:spcPct val="50000"/>
              </a:spcBef>
            </a:pPr>
            <a:r>
              <a:rPr lang="en-GB" dirty="0" smtClean="0"/>
              <a:t>SAP Replication Server Data Assurance for SAP HANA</a:t>
            </a:r>
            <a:endParaRPr lang="en-US" sz="2000" kern="0" dirty="0">
              <a:ea typeface="Arial Unicode MS" pitchFamily="34" charset="-128"/>
              <a:cs typeface="Arial Unicode MS" pitchFamily="34" charset="-128"/>
            </a:endParaRPr>
          </a:p>
        </p:txBody>
      </p:sp>
      <p:sp>
        <p:nvSpPr>
          <p:cNvPr id="68" name="Rectangle 67"/>
          <p:cNvSpPr/>
          <p:nvPr/>
        </p:nvSpPr>
        <p:spPr>
          <a:xfrm>
            <a:off x="350578" y="1386473"/>
            <a:ext cx="4786501" cy="3023905"/>
          </a:xfrm>
          <a:prstGeom prst="rect">
            <a:avLst/>
          </a:prstGeom>
        </p:spPr>
        <p:txBody>
          <a:bodyPr wrap="square">
            <a:spAutoFit/>
          </a:bodyPr>
          <a:lstStyle/>
          <a:p>
            <a:pPr marL="342900" indent="-342900">
              <a:spcAft>
                <a:spcPts val="300"/>
              </a:spcAft>
              <a:buClr>
                <a:schemeClr val="accent1"/>
              </a:buClr>
              <a:buSzPct val="80000"/>
              <a:buFont typeface="+mj-lt"/>
              <a:buAutoNum type="arabicPeriod"/>
            </a:pPr>
            <a:r>
              <a:rPr lang="en-US" sz="1400" dirty="0" smtClean="0"/>
              <a:t>Ensures data consistency between sources and SAP HANA targets</a:t>
            </a:r>
          </a:p>
          <a:p>
            <a:pPr marL="342900" indent="-342900">
              <a:spcAft>
                <a:spcPts val="300"/>
              </a:spcAft>
              <a:buClr>
                <a:schemeClr val="accent1"/>
              </a:buClr>
              <a:buSzPct val="80000"/>
              <a:buFont typeface="+mj-lt"/>
              <a:buAutoNum type="arabicPeriod"/>
            </a:pPr>
            <a:r>
              <a:rPr lang="en-US" sz="1400" dirty="0" smtClean="0"/>
              <a:t>Highly scalable and can </a:t>
            </a:r>
            <a:r>
              <a:rPr lang="en-US" sz="1400" dirty="0"/>
              <a:t>be deployed </a:t>
            </a:r>
            <a:r>
              <a:rPr lang="en-US" sz="1400" dirty="0" smtClean="0"/>
              <a:t>flexibly to meet high performance and complex topology requirements</a:t>
            </a:r>
          </a:p>
          <a:p>
            <a:pPr marL="342900" indent="-342900">
              <a:spcAft>
                <a:spcPts val="300"/>
              </a:spcAft>
              <a:buClr>
                <a:schemeClr val="accent1"/>
              </a:buClr>
              <a:buSzPct val="80000"/>
              <a:buFont typeface="+mj-lt"/>
              <a:buAutoNum type="arabicPeriod"/>
            </a:pPr>
            <a:r>
              <a:rPr lang="en-US" sz="1400" dirty="0" smtClean="0"/>
              <a:t>Supported database types: </a:t>
            </a:r>
          </a:p>
          <a:p>
            <a:pPr marL="800100" lvl="1" indent="-342900">
              <a:spcAft>
                <a:spcPts val="300"/>
              </a:spcAft>
              <a:buClr>
                <a:schemeClr val="accent1"/>
              </a:buClr>
              <a:buSzPct val="80000"/>
              <a:buFont typeface="+mj-lt"/>
              <a:buAutoNum type="alphaLcParenR"/>
            </a:pPr>
            <a:r>
              <a:rPr lang="en-US" sz="1400" dirty="0" smtClean="0"/>
              <a:t>SAP HANA</a:t>
            </a:r>
          </a:p>
          <a:p>
            <a:pPr marL="800100" lvl="1" indent="-342900">
              <a:spcAft>
                <a:spcPts val="300"/>
              </a:spcAft>
              <a:buClr>
                <a:schemeClr val="accent1"/>
              </a:buClr>
              <a:buSzPct val="80000"/>
              <a:buFont typeface="+mj-lt"/>
              <a:buAutoNum type="alphaLcParenR"/>
            </a:pPr>
            <a:r>
              <a:rPr lang="en-US" sz="1400" dirty="0" smtClean="0"/>
              <a:t>SAP IQ</a:t>
            </a:r>
          </a:p>
          <a:p>
            <a:pPr marL="800100" lvl="1" indent="-342900">
              <a:spcAft>
                <a:spcPts val="300"/>
              </a:spcAft>
              <a:buClr>
                <a:schemeClr val="accent1"/>
              </a:buClr>
              <a:buSzPct val="80000"/>
              <a:buFont typeface="+mj-lt"/>
              <a:buAutoNum type="alphaLcParenR"/>
            </a:pPr>
            <a:r>
              <a:rPr lang="en-US" sz="1400" dirty="0" smtClean="0"/>
              <a:t>SAP ASE</a:t>
            </a:r>
          </a:p>
          <a:p>
            <a:pPr marL="800100" lvl="1" indent="-342900">
              <a:spcAft>
                <a:spcPts val="300"/>
              </a:spcAft>
              <a:buClr>
                <a:schemeClr val="accent1"/>
              </a:buClr>
              <a:buSzPct val="80000"/>
              <a:buFont typeface="+mj-lt"/>
              <a:buAutoNum type="alphaLcParenR"/>
            </a:pPr>
            <a:r>
              <a:rPr lang="en-US" sz="1400" dirty="0" smtClean="0"/>
              <a:t>Oracle</a:t>
            </a:r>
          </a:p>
          <a:p>
            <a:pPr marL="800100" lvl="1" indent="-342900">
              <a:spcAft>
                <a:spcPts val="300"/>
              </a:spcAft>
              <a:buClr>
                <a:schemeClr val="accent1"/>
              </a:buClr>
              <a:buSzPct val="80000"/>
              <a:buFont typeface="+mj-lt"/>
              <a:buAutoNum type="alphaLcParenR"/>
            </a:pPr>
            <a:r>
              <a:rPr lang="en-US" sz="1400" dirty="0" smtClean="0"/>
              <a:t>MS SQL</a:t>
            </a:r>
          </a:p>
          <a:p>
            <a:pPr marL="800100" lvl="1" indent="-342900">
              <a:spcAft>
                <a:spcPts val="300"/>
              </a:spcAft>
              <a:buClr>
                <a:schemeClr val="accent1"/>
              </a:buClr>
              <a:buSzPct val="80000"/>
              <a:buFont typeface="+mj-lt"/>
              <a:buAutoNum type="alphaLcParenR"/>
            </a:pPr>
            <a:r>
              <a:rPr lang="en-US" sz="1400" dirty="0" smtClean="0"/>
              <a:t>IBM DB2</a:t>
            </a:r>
          </a:p>
          <a:p>
            <a:pPr marL="171450" indent="-171450">
              <a:spcAft>
                <a:spcPts val="300"/>
              </a:spcAft>
              <a:buClr>
                <a:schemeClr val="accent1"/>
              </a:buClr>
              <a:buSzPct val="80000"/>
              <a:buFont typeface="Arial" pitchFamily="34" charset="0"/>
              <a:buChar char="●"/>
            </a:pPr>
            <a:endParaRPr lang="en-US" sz="1200" dirty="0" smtClean="0"/>
          </a:p>
        </p:txBody>
      </p:sp>
      <p:grpSp>
        <p:nvGrpSpPr>
          <p:cNvPr id="4" name="Group 3"/>
          <p:cNvGrpSpPr/>
          <p:nvPr/>
        </p:nvGrpSpPr>
        <p:grpSpPr>
          <a:xfrm>
            <a:off x="413035" y="4308298"/>
            <a:ext cx="4143227" cy="1753918"/>
            <a:chOff x="711538" y="2679249"/>
            <a:chExt cx="7419801" cy="3227379"/>
          </a:xfrm>
        </p:grpSpPr>
        <p:pic>
          <p:nvPicPr>
            <p:cNvPr id="37" name="Picture 1" descr="C:\Users\i825114\Desktop\SAP-HANA.bmp"/>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11538" y="4307428"/>
              <a:ext cx="1011704" cy="101494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3" descr="Data_Assurance_Server_48x48.gif"/>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096578" y="4062741"/>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 name="Group 2"/>
            <p:cNvGrpSpPr/>
            <p:nvPr/>
          </p:nvGrpSpPr>
          <p:grpSpPr>
            <a:xfrm>
              <a:off x="852365" y="2886974"/>
              <a:ext cx="808972" cy="713935"/>
              <a:chOff x="611147" y="2420498"/>
              <a:chExt cx="808972" cy="713935"/>
            </a:xfrm>
          </p:grpSpPr>
          <p:pic>
            <p:nvPicPr>
              <p:cNvPr id="8" name="Picture 14" descr="ASE FINAL LOGO - 2 copy"/>
              <p:cNvPicPr>
                <a:picLocks noChangeAspect="1" noChangeArrowheads="1"/>
              </p:cNvPicPr>
              <p:nvPr/>
            </p:nvPicPr>
            <p:blipFill>
              <a:blip r:embed="rId5" cstate="print"/>
              <a:srcRect/>
              <a:stretch>
                <a:fillRect/>
              </a:stretch>
            </p:blipFill>
            <p:spPr bwMode="auto">
              <a:xfrm>
                <a:off x="611147" y="2420498"/>
                <a:ext cx="808972" cy="713935"/>
              </a:xfrm>
              <a:prstGeom prst="rect">
                <a:avLst/>
              </a:prstGeom>
              <a:noFill/>
              <a:ln w="9525">
                <a:noFill/>
                <a:miter lim="800000"/>
                <a:headEnd/>
                <a:tailEnd/>
              </a:ln>
            </p:spPr>
          </p:pic>
          <p:pic>
            <p:nvPicPr>
              <p:cNvPr id="7" name="Picture 4" descr="Data_Assurance_Agent_48x48.gif"/>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068388" y="2881430"/>
                <a:ext cx="2286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1026" name="Picture 2"/>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391940" y="5468477"/>
              <a:ext cx="838200" cy="4381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4730188" y="5468475"/>
              <a:ext cx="866775" cy="41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24" name="Straight Arrow Connector 23"/>
            <p:cNvCxnSpPr>
              <a:stCxn id="8" idx="3"/>
              <a:endCxn id="6" idx="1"/>
            </p:cNvCxnSpPr>
            <p:nvPr/>
          </p:nvCxnSpPr>
          <p:spPr>
            <a:xfrm>
              <a:off x="1661343" y="3243941"/>
              <a:ext cx="2435241" cy="1047403"/>
            </a:xfrm>
            <a:prstGeom prst="straightConnector1">
              <a:avLst/>
            </a:prstGeom>
            <a:ln w="31750">
              <a:solidFill>
                <a:schemeClr val="tx2"/>
              </a:solidFill>
              <a:tailEnd type="arrow"/>
            </a:ln>
          </p:spPr>
          <p:style>
            <a:lnRef idx="1">
              <a:schemeClr val="accent1"/>
            </a:lnRef>
            <a:fillRef idx="0">
              <a:schemeClr val="accent1"/>
            </a:fillRef>
            <a:effectRef idx="0">
              <a:schemeClr val="accent1"/>
            </a:effectRef>
            <a:fontRef idx="minor">
              <a:schemeClr val="tx1"/>
            </a:fontRef>
          </p:style>
        </p:cxnSp>
        <p:pic>
          <p:nvPicPr>
            <p:cNvPr id="25" name="Picture 4" descr="Data_Assurance_Agent_48x48.gif"/>
            <p:cNvPicPr>
              <a:picLocks noChangeAspect="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495705" y="4456603"/>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30" name="Straight Arrow Connector 29"/>
            <p:cNvCxnSpPr>
              <a:endCxn id="6" idx="3"/>
            </p:cNvCxnSpPr>
            <p:nvPr/>
          </p:nvCxnSpPr>
          <p:spPr>
            <a:xfrm flipH="1" flipV="1">
              <a:off x="4553778" y="4291340"/>
              <a:ext cx="2394312" cy="393863"/>
            </a:xfrm>
            <a:prstGeom prst="straightConnector1">
              <a:avLst/>
            </a:prstGeom>
            <a:ln w="31750">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27" idx="1"/>
              <a:endCxn id="6" idx="3"/>
            </p:cNvCxnSpPr>
            <p:nvPr/>
          </p:nvCxnSpPr>
          <p:spPr>
            <a:xfrm flipH="1">
              <a:off x="4553784" y="3107122"/>
              <a:ext cx="2373989" cy="1184223"/>
            </a:xfrm>
            <a:prstGeom prst="straightConnector1">
              <a:avLst/>
            </a:prstGeom>
            <a:ln w="31750">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25" idx="2"/>
              <a:endCxn id="6" idx="1"/>
            </p:cNvCxnSpPr>
            <p:nvPr/>
          </p:nvCxnSpPr>
          <p:spPr>
            <a:xfrm flipV="1">
              <a:off x="1724311" y="4291344"/>
              <a:ext cx="2372273" cy="622463"/>
            </a:xfrm>
            <a:prstGeom prst="straightConnector1">
              <a:avLst/>
            </a:prstGeom>
            <a:ln w="31750">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1027" idx="0"/>
              <a:endCxn id="6" idx="2"/>
            </p:cNvCxnSpPr>
            <p:nvPr/>
          </p:nvCxnSpPr>
          <p:spPr>
            <a:xfrm flipH="1" flipV="1">
              <a:off x="4325184" y="4519943"/>
              <a:ext cx="838393" cy="948532"/>
            </a:xfrm>
            <a:prstGeom prst="straightConnector1">
              <a:avLst/>
            </a:prstGeom>
            <a:ln w="31750">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stCxn id="1026" idx="0"/>
              <a:endCxn id="6" idx="2"/>
            </p:cNvCxnSpPr>
            <p:nvPr/>
          </p:nvCxnSpPr>
          <p:spPr>
            <a:xfrm flipV="1">
              <a:off x="3811040" y="4519943"/>
              <a:ext cx="514138" cy="948532"/>
            </a:xfrm>
            <a:prstGeom prst="straightConnector1">
              <a:avLst/>
            </a:prstGeom>
            <a:ln w="31750">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3557426" y="3330284"/>
              <a:ext cx="1535501" cy="453070"/>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800" b="1" kern="0" dirty="0" smtClean="0">
                  <a:ea typeface="Arial Unicode MS" pitchFamily="34" charset="-128"/>
                  <a:cs typeface="Arial Unicode MS" pitchFamily="34" charset="-128"/>
                </a:rPr>
                <a:t>SAP Replication Server - DA</a:t>
              </a:r>
            </a:p>
          </p:txBody>
        </p:sp>
        <p:pic>
          <p:nvPicPr>
            <p:cNvPr id="1025" name="Picture 1" descr="C:\Users\i825114\Desktop\SAP-HANA.bmp"/>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119635" y="2679249"/>
              <a:ext cx="1011704" cy="1014947"/>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4" descr="Data_Assurance_Agent_48x48.gif"/>
            <p:cNvPicPr>
              <a:picLocks noChangeAspect="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6927767" y="2878519"/>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 name="Picture 1" descr="C:\Users\i825114\Desktop\SAP-HANA.bmp"/>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119635" y="4291341"/>
              <a:ext cx="1011704" cy="1014947"/>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4" descr="Data_Assurance_Agent_48x48.gif"/>
            <p:cNvPicPr>
              <a:picLocks noChangeAspect="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6927767" y="4490611"/>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2050" name="Picture 2"/>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5396414" y="1652141"/>
            <a:ext cx="3510424" cy="25670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4911047" y="4631476"/>
            <a:ext cx="4067710" cy="18697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5835721" y="1458930"/>
            <a:ext cx="2743200" cy="215444"/>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1400" b="1" kern="0" dirty="0" smtClean="0">
                <a:solidFill>
                  <a:schemeClr val="accent1"/>
                </a:solidFill>
                <a:ea typeface="Arial Unicode MS" pitchFamily="34" charset="-128"/>
                <a:cs typeface="Arial Unicode MS" pitchFamily="34" charset="-128"/>
              </a:rPr>
              <a:t>Create </a:t>
            </a:r>
            <a:r>
              <a:rPr lang="en-US" sz="1400" b="1" kern="0" dirty="0" err="1" smtClean="0">
                <a:solidFill>
                  <a:schemeClr val="accent1"/>
                </a:solidFill>
                <a:ea typeface="Arial Unicode MS" pitchFamily="34" charset="-128"/>
                <a:cs typeface="Arial Unicode MS" pitchFamily="34" charset="-128"/>
              </a:rPr>
              <a:t>CompareSet</a:t>
            </a:r>
            <a:r>
              <a:rPr lang="en-US" sz="1400" b="1" kern="0" dirty="0" smtClean="0">
                <a:solidFill>
                  <a:schemeClr val="accent1"/>
                </a:solidFill>
                <a:ea typeface="Arial Unicode MS" pitchFamily="34" charset="-128"/>
                <a:cs typeface="Arial Unicode MS" pitchFamily="34" charset="-128"/>
              </a:rPr>
              <a:t> Wizard</a:t>
            </a:r>
          </a:p>
        </p:txBody>
      </p:sp>
      <p:sp>
        <p:nvSpPr>
          <p:cNvPr id="28" name="TextBox 27"/>
          <p:cNvSpPr txBox="1"/>
          <p:nvPr/>
        </p:nvSpPr>
        <p:spPr>
          <a:xfrm>
            <a:off x="5677285" y="4456271"/>
            <a:ext cx="2743200" cy="215444"/>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1400" b="1" kern="0" dirty="0" smtClean="0">
                <a:solidFill>
                  <a:schemeClr val="accent1"/>
                </a:solidFill>
                <a:ea typeface="Arial Unicode MS" pitchFamily="34" charset="-128"/>
                <a:cs typeface="Arial Unicode MS" pitchFamily="34" charset="-128"/>
              </a:rPr>
              <a:t>Monitoring Comparison Job</a:t>
            </a:r>
          </a:p>
        </p:txBody>
      </p:sp>
    </p:spTree>
    <p:extLst>
      <p:ext uri="{BB962C8B-B14F-4D97-AF65-F5344CB8AC3E}">
        <p14:creationId xmlns:p14="http://schemas.microsoft.com/office/powerpoint/2010/main" val="91010253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r>
              <a:rPr lang="en-US" dirty="0" smtClean="0"/>
              <a:t>Real-Time SAP HANA to SAP HANA </a:t>
            </a:r>
            <a:r>
              <a:rPr lang="en-US" dirty="0"/>
              <a:t>R</a:t>
            </a:r>
            <a:r>
              <a:rPr lang="en-US" dirty="0" smtClean="0"/>
              <a:t>eplication</a:t>
            </a:r>
          </a:p>
        </p:txBody>
      </p:sp>
      <p:sp>
        <p:nvSpPr>
          <p:cNvPr id="3" name="Content Placeholder 2"/>
          <p:cNvSpPr>
            <a:spLocks noGrp="1"/>
          </p:cNvSpPr>
          <p:nvPr>
            <p:ph idx="4294967295"/>
          </p:nvPr>
        </p:nvSpPr>
        <p:spPr>
          <a:xfrm>
            <a:off x="351481" y="1479589"/>
            <a:ext cx="8229600" cy="3423621"/>
          </a:xfrm>
          <a:prstGeom prst="rect">
            <a:avLst/>
          </a:prstGeom>
        </p:spPr>
        <p:txBody>
          <a:bodyPr/>
          <a:lstStyle/>
          <a:p>
            <a:pPr marL="342900" indent="-342900">
              <a:buFont typeface="+mj-lt"/>
              <a:buAutoNum type="arabicPeriod"/>
            </a:pPr>
            <a:r>
              <a:rPr lang="en-US" dirty="0" smtClean="0"/>
              <a:t>Replicates data from SAP HANA to SAP HANA, optimized for real time reporting and Data Distribution</a:t>
            </a:r>
          </a:p>
          <a:p>
            <a:pPr marL="342900" indent="-342900">
              <a:buFont typeface="+mj-lt"/>
              <a:buAutoNum type="arabicPeriod"/>
            </a:pPr>
            <a:r>
              <a:rPr lang="en-US" dirty="0" smtClean="0"/>
              <a:t>Supports multiple </a:t>
            </a:r>
            <a:r>
              <a:rPr lang="en-US" dirty="0"/>
              <a:t>r</a:t>
            </a:r>
            <a:r>
              <a:rPr lang="en-US" dirty="0" smtClean="0"/>
              <a:t>eplication modes:</a:t>
            </a:r>
          </a:p>
          <a:p>
            <a:pPr marL="522900" lvl="2" indent="-342900">
              <a:buFont typeface="+mj-lt"/>
              <a:buAutoNum type="alphaLcParenR"/>
            </a:pPr>
            <a:r>
              <a:rPr lang="en-US" dirty="0"/>
              <a:t>Transactional Consistency</a:t>
            </a:r>
          </a:p>
          <a:p>
            <a:pPr marL="522900" lvl="2" indent="-342900">
              <a:buFont typeface="+mj-lt"/>
              <a:buAutoNum type="alphaLcParenR"/>
            </a:pPr>
            <a:r>
              <a:rPr lang="en-US" dirty="0"/>
              <a:t>Eventual Consistency</a:t>
            </a:r>
          </a:p>
          <a:p>
            <a:pPr marL="522900" lvl="2" indent="-342900">
              <a:buFont typeface="+mj-lt"/>
              <a:buAutoNum type="alphaLcParenR"/>
            </a:pPr>
            <a:r>
              <a:rPr lang="en-US" dirty="0"/>
              <a:t>Change Data Capture</a:t>
            </a:r>
          </a:p>
          <a:p>
            <a:pPr marL="522900" lvl="2" indent="-342900">
              <a:buFont typeface="+mj-lt"/>
              <a:buAutoNum type="alphaLcParenR"/>
            </a:pPr>
            <a:r>
              <a:rPr lang="en-US" dirty="0"/>
              <a:t>Transactional Change Data </a:t>
            </a:r>
            <a:r>
              <a:rPr lang="en-US" dirty="0" smtClean="0"/>
              <a:t>Capture</a:t>
            </a:r>
          </a:p>
          <a:p>
            <a:pPr marL="342900" indent="-342900">
              <a:buFont typeface="+mj-lt"/>
              <a:buAutoNum type="arabicPeriod"/>
            </a:pPr>
            <a:r>
              <a:rPr lang="en-US" dirty="0" smtClean="0"/>
              <a:t>Highly scalable and </a:t>
            </a:r>
            <a:r>
              <a:rPr lang="en-US" dirty="0"/>
              <a:t>p</a:t>
            </a:r>
            <a:r>
              <a:rPr lang="en-US" dirty="0" smtClean="0"/>
              <a:t>arallel task-based execution for both initial load and replication</a:t>
            </a:r>
          </a:p>
          <a:p>
            <a:pPr marL="342900" indent="-342900">
              <a:buFont typeface="+mj-lt"/>
              <a:buAutoNum type="arabicPeriod"/>
            </a:pPr>
            <a:r>
              <a:rPr lang="en-US" dirty="0" smtClean="0"/>
              <a:t>Captures and replicates both DDL and DML</a:t>
            </a:r>
          </a:p>
        </p:txBody>
      </p:sp>
    </p:spTree>
    <p:extLst>
      <p:ext uri="{BB962C8B-B14F-4D97-AF65-F5344CB8AC3E}">
        <p14:creationId xmlns:p14="http://schemas.microsoft.com/office/powerpoint/2010/main" val="257436572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bwMode="gray">
          <a:xfrm>
            <a:off x="323999" y="324000"/>
            <a:ext cx="8569629" cy="756000"/>
          </a:xfrm>
        </p:spPr>
        <p:txBody>
          <a:bodyPr/>
          <a:lstStyle/>
          <a:p>
            <a:r>
              <a:rPr lang="en-US" dirty="0"/>
              <a:t>Key Benefits of SAP </a:t>
            </a:r>
            <a:r>
              <a:rPr lang="en-US" dirty="0" smtClean="0"/>
              <a:t>Replication Server, SAP HANA Edition</a:t>
            </a:r>
            <a:endParaRPr lang="en-US" dirty="0"/>
          </a:p>
        </p:txBody>
      </p:sp>
      <p:sp>
        <p:nvSpPr>
          <p:cNvPr id="8" name="Text Placeholder 2"/>
          <p:cNvSpPr>
            <a:spLocks noGrp="1"/>
          </p:cNvSpPr>
          <p:nvPr>
            <p:ph type="body" sz="quarter" idx="10"/>
          </p:nvPr>
        </p:nvSpPr>
        <p:spPr bwMode="gray">
          <a:xfrm>
            <a:off x="247656" y="1466849"/>
            <a:ext cx="8468987" cy="4562475"/>
          </a:xfrm>
        </p:spPr>
        <p:txBody>
          <a:bodyPr/>
          <a:lstStyle/>
          <a:p>
            <a:pPr marL="88900" lvl="2" indent="0">
              <a:spcBef>
                <a:spcPts val="1000"/>
              </a:spcBef>
              <a:buNone/>
            </a:pPr>
            <a:r>
              <a:rPr lang="en-US" sz="1800" b="1" dirty="0">
                <a:solidFill>
                  <a:srgbClr val="FFC000"/>
                </a:solidFill>
              </a:rPr>
              <a:t>SAP </a:t>
            </a:r>
            <a:r>
              <a:rPr lang="en-US" sz="1800" b="1" dirty="0" smtClean="0">
                <a:solidFill>
                  <a:srgbClr val="FFC000"/>
                </a:solidFill>
              </a:rPr>
              <a:t>Replication Server provides real-time or scheduled, low latency, transactional </a:t>
            </a:r>
            <a:r>
              <a:rPr lang="en-US" sz="1800" b="1" dirty="0">
                <a:solidFill>
                  <a:srgbClr val="FFC000"/>
                </a:solidFill>
              </a:rPr>
              <a:t>replication for SAP HANA</a:t>
            </a:r>
          </a:p>
          <a:p>
            <a:pPr lvl="2"/>
            <a:endParaRPr lang="en-US" dirty="0" smtClean="0"/>
          </a:p>
          <a:p>
            <a:pPr marL="431800" lvl="2" indent="-342900">
              <a:buFont typeface="+mj-lt"/>
              <a:buAutoNum type="arabicPeriod"/>
            </a:pPr>
            <a:r>
              <a:rPr lang="en-US" sz="1800" dirty="0"/>
              <a:t>Provides </a:t>
            </a:r>
            <a:r>
              <a:rPr lang="en-US" sz="1800" dirty="0" smtClean="0"/>
              <a:t>real-time replication </a:t>
            </a:r>
            <a:r>
              <a:rPr lang="en-US" sz="1800" dirty="0"/>
              <a:t>without performance impact to existing production </a:t>
            </a:r>
            <a:r>
              <a:rPr lang="en-US" sz="1800" dirty="0" smtClean="0"/>
              <a:t>system for both in-bound and out-bound SAP HANA data movement</a:t>
            </a:r>
          </a:p>
          <a:p>
            <a:pPr marL="431800" lvl="2" indent="-342900">
              <a:buFont typeface="+mj-lt"/>
              <a:buAutoNum type="arabicPeriod"/>
            </a:pPr>
            <a:endParaRPr lang="en-US" sz="1800" dirty="0" smtClean="0"/>
          </a:p>
          <a:p>
            <a:pPr marL="431800" lvl="2" indent="-342900">
              <a:buFont typeface="+mj-lt"/>
              <a:buAutoNum type="arabicPeriod"/>
            </a:pPr>
            <a:r>
              <a:rPr lang="en-US" sz="1800" dirty="0" smtClean="0"/>
              <a:t>Preserves </a:t>
            </a:r>
            <a:r>
              <a:rPr lang="en-US" sz="1800" dirty="0"/>
              <a:t>transactional integrity between </a:t>
            </a:r>
            <a:r>
              <a:rPr lang="en-US" sz="1800" dirty="0" smtClean="0"/>
              <a:t>sources and targets by capturing both Data Modification Language (DML) and Data Definition Language (DDL)</a:t>
            </a:r>
            <a:endParaRPr lang="en-US" sz="1800" dirty="0"/>
          </a:p>
          <a:p>
            <a:pPr marL="431800" lvl="2" indent="-342900">
              <a:buFont typeface="+mj-lt"/>
              <a:buAutoNum type="arabicPeriod"/>
            </a:pPr>
            <a:endParaRPr lang="en-US" sz="1800" dirty="0" smtClean="0"/>
          </a:p>
          <a:p>
            <a:pPr marL="431800" lvl="2" indent="-342900">
              <a:buFont typeface="+mj-lt"/>
              <a:buAutoNum type="arabicPeriod"/>
            </a:pPr>
            <a:r>
              <a:rPr lang="en-US" sz="1800" dirty="0" smtClean="0"/>
              <a:t>Allows flexible </a:t>
            </a:r>
            <a:r>
              <a:rPr lang="en-US" sz="1800" dirty="0"/>
              <a:t>deployment over LAN/WAN, with multiple sources to multiple targets </a:t>
            </a:r>
            <a:r>
              <a:rPr lang="en-US" sz="1800" dirty="0" smtClean="0"/>
              <a:t>for deployment </a:t>
            </a:r>
            <a:r>
              <a:rPr lang="en-US" sz="1800" dirty="0"/>
              <a:t>topology </a:t>
            </a:r>
          </a:p>
          <a:p>
            <a:pPr marL="431800" lvl="2" indent="-342900">
              <a:buFont typeface="+mj-lt"/>
              <a:buAutoNum type="arabicPeriod"/>
            </a:pPr>
            <a:endParaRPr lang="en-US" sz="1800" dirty="0" smtClean="0"/>
          </a:p>
          <a:p>
            <a:pPr marL="431800" lvl="2" indent="-342900">
              <a:buFont typeface="+mj-lt"/>
              <a:buAutoNum type="arabicPeriod"/>
            </a:pPr>
            <a:r>
              <a:rPr lang="en-US" sz="1800" dirty="0" smtClean="0"/>
              <a:t>Build-in </a:t>
            </a:r>
            <a:r>
              <a:rPr lang="en-US" sz="1800" dirty="0"/>
              <a:t>Data Assurance capability to ensure consistency of distributed data </a:t>
            </a:r>
          </a:p>
        </p:txBody>
      </p:sp>
    </p:spTree>
    <p:extLst>
      <p:ext uri="{BB962C8B-B14F-4D97-AF65-F5344CB8AC3E}">
        <p14:creationId xmlns:p14="http://schemas.microsoft.com/office/powerpoint/2010/main" val="413848972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Agenda</a:t>
            </a:r>
            <a:endParaRPr lang="en-US" dirty="0"/>
          </a:p>
        </p:txBody>
      </p:sp>
      <p:sp>
        <p:nvSpPr>
          <p:cNvPr id="5" name="Text Placeholder 4"/>
          <p:cNvSpPr>
            <a:spLocks noGrp="1"/>
          </p:cNvSpPr>
          <p:nvPr>
            <p:ph type="body" sz="quarter" idx="10"/>
          </p:nvPr>
        </p:nvSpPr>
        <p:spPr>
          <a:xfrm>
            <a:off x="324006" y="1596585"/>
            <a:ext cx="8494713" cy="3831819"/>
          </a:xfrm>
        </p:spPr>
        <p:txBody>
          <a:bodyPr/>
          <a:lstStyle/>
          <a:p>
            <a:pPr marL="285750" indent="-285750">
              <a:buFont typeface="Arial" pitchFamily="34" charset="0"/>
              <a:buChar char="•"/>
            </a:pPr>
            <a:r>
              <a:rPr lang="en-US" dirty="0"/>
              <a:t>SAP </a:t>
            </a:r>
            <a:r>
              <a:rPr lang="en-US" dirty="0" smtClean="0"/>
              <a:t>Replication </a:t>
            </a:r>
            <a:r>
              <a:rPr lang="en-US" dirty="0"/>
              <a:t>Server Overview </a:t>
            </a:r>
          </a:p>
          <a:p>
            <a:pPr marL="285750" indent="-285750">
              <a:buFont typeface="Arial" pitchFamily="34" charset="0"/>
              <a:buChar char="•"/>
            </a:pPr>
            <a:r>
              <a:rPr lang="en-US" dirty="0" smtClean="0"/>
              <a:t>Real Time Replication </a:t>
            </a:r>
            <a:r>
              <a:rPr lang="en-US" dirty="0"/>
              <a:t>for SAP HANA </a:t>
            </a:r>
          </a:p>
          <a:p>
            <a:pPr marL="285750" indent="-285750">
              <a:buFont typeface="Arial" pitchFamily="34" charset="0"/>
              <a:buChar char="•"/>
            </a:pPr>
            <a:r>
              <a:rPr lang="en-US" dirty="0">
                <a:solidFill>
                  <a:schemeClr val="accent1"/>
                </a:solidFill>
              </a:rPr>
              <a:t>High Availability and Disaster Recovery for SAP Business Suite on </a:t>
            </a:r>
            <a:r>
              <a:rPr lang="en-US" dirty="0" smtClean="0">
                <a:solidFill>
                  <a:schemeClr val="accent1"/>
                </a:solidFill>
              </a:rPr>
              <a:t>ASE</a:t>
            </a:r>
          </a:p>
          <a:p>
            <a:pPr marL="285750" indent="-285750">
              <a:buFont typeface="Arial" pitchFamily="34" charset="0"/>
              <a:buChar char="•"/>
            </a:pPr>
            <a:r>
              <a:rPr lang="en-US" dirty="0" smtClean="0"/>
              <a:t>Real-Time </a:t>
            </a:r>
            <a:r>
              <a:rPr lang="en-US" dirty="0"/>
              <a:t>CDC for SAP Data Services</a:t>
            </a:r>
          </a:p>
          <a:p>
            <a:pPr marL="285750" indent="-285750">
              <a:buFont typeface="Arial" pitchFamily="34" charset="0"/>
              <a:buChar char="•"/>
            </a:pPr>
            <a:r>
              <a:rPr lang="en-US" dirty="0" smtClean="0"/>
              <a:t>Key </a:t>
            </a:r>
            <a:r>
              <a:rPr lang="en-US" dirty="0"/>
              <a:t>Information Sources</a:t>
            </a:r>
          </a:p>
        </p:txBody>
      </p:sp>
    </p:spTree>
    <p:extLst>
      <p:ext uri="{BB962C8B-B14F-4D97-AF65-F5344CB8AC3E}">
        <p14:creationId xmlns:p14="http://schemas.microsoft.com/office/powerpoint/2010/main" val="63576086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Zero Downtime for </a:t>
            </a:r>
            <a:r>
              <a:rPr lang="en-US" dirty="0"/>
              <a:t>SAP Business Suite </a:t>
            </a:r>
            <a:r>
              <a:rPr lang="en-US" dirty="0" smtClean="0"/>
              <a:t>on SAP ASE</a:t>
            </a:r>
            <a:br>
              <a:rPr lang="en-US" dirty="0" smtClean="0"/>
            </a:br>
            <a:r>
              <a:rPr lang="en-US" sz="2000" b="0" dirty="0"/>
              <a:t>Keep SAP Business Suite applications up and running</a:t>
            </a:r>
          </a:p>
        </p:txBody>
      </p:sp>
      <p:sp>
        <p:nvSpPr>
          <p:cNvPr id="3" name="Text Placeholder 2"/>
          <p:cNvSpPr>
            <a:spLocks noGrp="1"/>
          </p:cNvSpPr>
          <p:nvPr>
            <p:ph type="body" sz="quarter" idx="10"/>
          </p:nvPr>
        </p:nvSpPr>
        <p:spPr>
          <a:xfrm>
            <a:off x="324000" y="1516511"/>
            <a:ext cx="8494713" cy="2665798"/>
          </a:xfrm>
        </p:spPr>
        <p:txBody>
          <a:bodyPr/>
          <a:lstStyle/>
          <a:p>
            <a:pPr lvl="1"/>
            <a:r>
              <a:rPr lang="en-US" dirty="0"/>
              <a:t>SAP Replication </a:t>
            </a:r>
            <a:r>
              <a:rPr lang="en-US" dirty="0" smtClean="0"/>
              <a:t>Server’s disaster recovery (DR) capability is optimized to </a:t>
            </a:r>
            <a:r>
              <a:rPr lang="en-US" dirty="0"/>
              <a:t>work with </a:t>
            </a:r>
            <a:r>
              <a:rPr lang="en-US" dirty="0" smtClean="0"/>
              <a:t>SAP Business </a:t>
            </a:r>
            <a:r>
              <a:rPr lang="en-US" dirty="0"/>
              <a:t>Suite applications on SAP </a:t>
            </a:r>
            <a:r>
              <a:rPr lang="en-US" dirty="0" smtClean="0"/>
              <a:t>ASE</a:t>
            </a:r>
          </a:p>
          <a:p>
            <a:pPr lvl="1"/>
            <a:endParaRPr lang="en-US" dirty="0" smtClean="0"/>
          </a:p>
          <a:p>
            <a:pPr lvl="2"/>
            <a:r>
              <a:rPr lang="en-US" dirty="0" smtClean="0"/>
              <a:t>Included with </a:t>
            </a:r>
            <a:r>
              <a:rPr lang="en-US" dirty="0"/>
              <a:t>an existing SAP ASE runtime license</a:t>
            </a:r>
          </a:p>
          <a:p>
            <a:pPr lvl="2"/>
            <a:r>
              <a:rPr lang="en-US" dirty="0" smtClean="0"/>
              <a:t>Simplifies </a:t>
            </a:r>
            <a:r>
              <a:rPr lang="en-US" dirty="0"/>
              <a:t>setup and configuration of an SAP Business Suite DR environment; </a:t>
            </a:r>
            <a:r>
              <a:rPr lang="en-US" dirty="0" smtClean="0"/>
              <a:t/>
            </a:r>
            <a:br>
              <a:rPr lang="en-US" dirty="0" smtClean="0"/>
            </a:br>
            <a:r>
              <a:rPr lang="en-US" dirty="0" smtClean="0"/>
              <a:t>fully </a:t>
            </a:r>
            <a:r>
              <a:rPr lang="en-US" dirty="0"/>
              <a:t>integrated into the SAP Business Suite tooling </a:t>
            </a:r>
            <a:r>
              <a:rPr lang="en-US" dirty="0" smtClean="0"/>
              <a:t/>
            </a:r>
            <a:br>
              <a:rPr lang="en-US" dirty="0" smtClean="0"/>
            </a:br>
            <a:r>
              <a:rPr lang="en-US" dirty="0" smtClean="0"/>
              <a:t>(</a:t>
            </a:r>
            <a:r>
              <a:rPr lang="en-US" dirty="0"/>
              <a:t>e.g. DBA cockpit, installer, </a:t>
            </a:r>
            <a:r>
              <a:rPr lang="en-US" dirty="0" smtClean="0"/>
              <a:t>SAP </a:t>
            </a:r>
            <a:r>
              <a:rPr lang="en-US" dirty="0"/>
              <a:t>host </a:t>
            </a:r>
            <a:r>
              <a:rPr lang="en-US" dirty="0" smtClean="0"/>
              <a:t>control, </a:t>
            </a:r>
            <a:r>
              <a:rPr lang="en-US" dirty="0"/>
              <a:t>etc.)</a:t>
            </a:r>
          </a:p>
          <a:p>
            <a:pPr lvl="2"/>
            <a:r>
              <a:rPr lang="en-US" dirty="0" smtClean="0"/>
              <a:t>Seamless</a:t>
            </a:r>
            <a:r>
              <a:rPr lang="en-US" dirty="0"/>
              <a:t>, automated </a:t>
            </a:r>
            <a:r>
              <a:rPr lang="en-US" dirty="0" smtClean="0"/>
              <a:t>Disaster Recovery (DR) and </a:t>
            </a:r>
            <a:r>
              <a:rPr lang="en-US" dirty="0"/>
              <a:t>failover process</a:t>
            </a:r>
          </a:p>
          <a:p>
            <a:pPr lvl="2"/>
            <a:r>
              <a:rPr lang="en-US" dirty="0" smtClean="0"/>
              <a:t>Automates </a:t>
            </a:r>
            <a:r>
              <a:rPr lang="en-US" dirty="0"/>
              <a:t>failover process for planned and unplanned events</a:t>
            </a:r>
          </a:p>
          <a:p>
            <a:pPr lvl="2"/>
            <a:r>
              <a:rPr lang="en-US" dirty="0" smtClean="0"/>
              <a:t>Comprehensively </a:t>
            </a:r>
            <a:r>
              <a:rPr lang="en-US" dirty="0"/>
              <a:t>monitors replication performance </a:t>
            </a:r>
            <a:endParaRPr lang="en-US" dirty="0" smtClean="0"/>
          </a:p>
        </p:txBody>
      </p:sp>
      <p:sp>
        <p:nvSpPr>
          <p:cNvPr id="6" name="Rectangle 5"/>
          <p:cNvSpPr/>
          <p:nvPr/>
        </p:nvSpPr>
        <p:spPr bwMode="gray">
          <a:xfrm>
            <a:off x="2786304" y="4716703"/>
            <a:ext cx="4941454" cy="939030"/>
          </a:xfrm>
          <a:prstGeom prst="rect">
            <a:avLst/>
          </a:prstGeom>
          <a:solidFill>
            <a:schemeClr val="bg1">
              <a:lumMod val="95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7" name="TextBox 6"/>
          <p:cNvSpPr txBox="1"/>
          <p:nvPr/>
        </p:nvSpPr>
        <p:spPr>
          <a:xfrm>
            <a:off x="2909457" y="4854479"/>
            <a:ext cx="4795210" cy="646331"/>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400" kern="0" dirty="0">
                <a:solidFill>
                  <a:srgbClr val="7F7F7F"/>
                </a:solidFill>
                <a:ea typeface="Arial Unicode MS" pitchFamily="34" charset="-128"/>
                <a:cs typeface="Arial Unicode MS" pitchFamily="34" charset="-128"/>
              </a:rPr>
              <a:t>IDC report shows SAP ASE saves companies 60 hours annually in planned downtime compared to competitive databases – thanks to SAP Replication Server</a:t>
            </a:r>
            <a:r>
              <a:rPr lang="en-US" sz="1400" kern="0" dirty="0" smtClean="0">
                <a:solidFill>
                  <a:srgbClr val="7F7F7F"/>
                </a:solidFill>
                <a:ea typeface="Arial Unicode MS" pitchFamily="34" charset="-128"/>
                <a:cs typeface="Arial Unicode MS" pitchFamily="34" charset="-128"/>
              </a:rPr>
              <a:t>.</a:t>
            </a:r>
            <a:r>
              <a:rPr lang="en-US" sz="1400" kern="0" baseline="30000" dirty="0">
                <a:solidFill>
                  <a:srgbClr val="7F7F7F"/>
                </a:solidFill>
                <a:ea typeface="Arial Unicode MS" pitchFamily="34" charset="-128"/>
                <a:cs typeface="Arial Unicode MS" pitchFamily="34" charset="-128"/>
              </a:rPr>
              <a:t>3</a:t>
            </a:r>
            <a:endParaRPr lang="en-US" sz="1400" kern="0" baseline="30000" dirty="0" smtClean="0">
              <a:solidFill>
                <a:srgbClr val="7F7F7F"/>
              </a:solidFill>
              <a:ea typeface="Arial Unicode MS" pitchFamily="34" charset="-128"/>
              <a:cs typeface="Arial Unicode MS" pitchFamily="34" charset="-128"/>
            </a:endParaRPr>
          </a:p>
        </p:txBody>
      </p:sp>
      <p:sp>
        <p:nvSpPr>
          <p:cNvPr id="8" name="Rectangle 7"/>
          <p:cNvSpPr/>
          <p:nvPr/>
        </p:nvSpPr>
        <p:spPr bwMode="gray">
          <a:xfrm flipH="1">
            <a:off x="2678547" y="4716703"/>
            <a:ext cx="123152" cy="939030"/>
          </a:xfrm>
          <a:prstGeom prst="rect">
            <a:avLst/>
          </a:prstGeom>
          <a:solidFill>
            <a:srgbClr val="5DAB3A"/>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pic>
        <p:nvPicPr>
          <p:cNvPr id="9" name="Picture 8" descr="272574_v_cmyk_s_gl_mediumgreen.eps"/>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39274" y="4564303"/>
            <a:ext cx="1200727" cy="1200727"/>
          </a:xfrm>
          <a:prstGeom prst="rect">
            <a:avLst/>
          </a:prstGeom>
        </p:spPr>
      </p:pic>
      <p:sp>
        <p:nvSpPr>
          <p:cNvPr id="10" name="TextBox 9"/>
          <p:cNvSpPr txBox="1"/>
          <p:nvPr/>
        </p:nvSpPr>
        <p:spPr>
          <a:xfrm>
            <a:off x="400242" y="6180667"/>
            <a:ext cx="5018425" cy="153888"/>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000" dirty="0" smtClean="0">
                <a:solidFill>
                  <a:srgbClr val="7F7F7F"/>
                </a:solidFill>
                <a:hlinkClick r:id="rId4"/>
              </a:rPr>
              <a:t>IDC Report: Calculating the True Cost of Ownership</a:t>
            </a:r>
            <a:endParaRPr lang="en-US" sz="1000" kern="0" dirty="0" smtClean="0">
              <a:solidFill>
                <a:srgbClr val="7F7F7F"/>
              </a:solidFill>
              <a:ea typeface="Arial Unicode MS" pitchFamily="34" charset="-128"/>
              <a:cs typeface="Arial Unicode MS" pitchFamily="34" charset="-128"/>
            </a:endParaRPr>
          </a:p>
        </p:txBody>
      </p:sp>
      <p:sp>
        <p:nvSpPr>
          <p:cNvPr id="11" name="TextBox 10"/>
          <p:cNvSpPr txBox="1"/>
          <p:nvPr/>
        </p:nvSpPr>
        <p:spPr>
          <a:xfrm>
            <a:off x="315576" y="6234546"/>
            <a:ext cx="107758" cy="123111"/>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200" baseline="30000" dirty="0" smtClean="0">
                <a:solidFill>
                  <a:srgbClr val="7F7F7F"/>
                </a:solidFill>
              </a:rPr>
              <a:t>3</a:t>
            </a:r>
            <a:endParaRPr lang="en-US" sz="1200" kern="0" baseline="30000" dirty="0" smtClean="0">
              <a:solidFill>
                <a:srgbClr val="7F7F7F"/>
              </a:solidFill>
              <a:ea typeface="Arial Unicode MS" pitchFamily="34" charset="-128"/>
              <a:cs typeface="Arial Unicode MS" pitchFamily="34" charset="-128"/>
            </a:endParaRPr>
          </a:p>
        </p:txBody>
      </p:sp>
    </p:spTree>
    <p:extLst>
      <p:ext uri="{BB962C8B-B14F-4D97-AF65-F5344CB8AC3E}">
        <p14:creationId xmlns:p14="http://schemas.microsoft.com/office/powerpoint/2010/main" val="3442410274"/>
      </p:ext>
    </p:extLst>
  </p:cSld>
  <p:clrMapOvr>
    <a:masterClrMapping/>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63462747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txBox="1">
            <a:spLocks noChangeArrowheads="1"/>
          </p:cNvSpPr>
          <p:nvPr/>
        </p:nvSpPr>
        <p:spPr bwMode="gray">
          <a:xfrm>
            <a:off x="283665" y="727199"/>
            <a:ext cx="8656637" cy="755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defTabSz="1087438" eaLnBrk="0" hangingPunct="0">
              <a:defRPr>
                <a:solidFill>
                  <a:schemeClr val="tx1"/>
                </a:solidFill>
                <a:latin typeface="Arial" pitchFamily="34" charset="0"/>
                <a:ea typeface="ＭＳ Ｐゴシック" pitchFamily="34" charset="-128"/>
              </a:defRPr>
            </a:lvl1pPr>
            <a:lvl2pPr marL="742950" indent="-285750" defTabSz="1087438" eaLnBrk="0" hangingPunct="0">
              <a:defRPr>
                <a:solidFill>
                  <a:schemeClr val="tx1"/>
                </a:solidFill>
                <a:latin typeface="Arial" pitchFamily="34" charset="0"/>
                <a:ea typeface="ＭＳ Ｐゴシック" pitchFamily="34" charset="-128"/>
              </a:defRPr>
            </a:lvl2pPr>
            <a:lvl3pPr marL="1143000" indent="-228600" defTabSz="1087438" eaLnBrk="0" hangingPunct="0">
              <a:defRPr>
                <a:solidFill>
                  <a:schemeClr val="tx1"/>
                </a:solidFill>
                <a:latin typeface="Arial" pitchFamily="34" charset="0"/>
                <a:ea typeface="ＭＳ Ｐゴシック" pitchFamily="34" charset="-128"/>
              </a:defRPr>
            </a:lvl3pPr>
            <a:lvl4pPr marL="1600200" indent="-228600" defTabSz="1087438" eaLnBrk="0" hangingPunct="0">
              <a:defRPr>
                <a:solidFill>
                  <a:schemeClr val="tx1"/>
                </a:solidFill>
                <a:latin typeface="Arial" pitchFamily="34" charset="0"/>
                <a:ea typeface="ＭＳ Ｐゴシック" pitchFamily="34" charset="-128"/>
              </a:defRPr>
            </a:lvl4pPr>
            <a:lvl5pPr marL="2057400" indent="-228600" defTabSz="1087438" eaLnBrk="0" hangingPunct="0">
              <a:defRPr>
                <a:solidFill>
                  <a:schemeClr val="tx1"/>
                </a:solidFill>
                <a:latin typeface="Arial" pitchFamily="34" charset="0"/>
                <a:ea typeface="ＭＳ Ｐゴシック" pitchFamily="34" charset="-128"/>
              </a:defRPr>
            </a:lvl5pPr>
            <a:lvl6pPr marL="2514600" indent="-228600" defTabSz="1087438"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defTabSz="1087438"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defTabSz="1087438"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defTabSz="1087438"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eaLnBrk="1" hangingPunct="1"/>
            <a:r>
              <a:rPr lang="de-DE" sz="2400" b="1" dirty="0">
                <a:solidFill>
                  <a:schemeClr val="accent2"/>
                </a:solidFill>
                <a:latin typeface="+mj-lt"/>
              </a:rPr>
              <a:t>SAP Business Suite </a:t>
            </a:r>
            <a:r>
              <a:rPr lang="de-DE" sz="2400" b="1" dirty="0" smtClean="0">
                <a:solidFill>
                  <a:schemeClr val="accent2"/>
                </a:solidFill>
                <a:latin typeface="+mj-lt"/>
              </a:rPr>
              <a:t>on ASE </a:t>
            </a:r>
            <a:r>
              <a:rPr lang="de-DE" sz="2400" b="1" dirty="0" err="1">
                <a:solidFill>
                  <a:schemeClr val="accent2"/>
                </a:solidFill>
                <a:latin typeface="+mj-lt"/>
              </a:rPr>
              <a:t>and</a:t>
            </a:r>
            <a:r>
              <a:rPr lang="de-DE" sz="2400" b="1" dirty="0">
                <a:solidFill>
                  <a:schemeClr val="accent2"/>
                </a:solidFill>
                <a:latin typeface="+mj-lt"/>
              </a:rPr>
              <a:t> </a:t>
            </a:r>
            <a:r>
              <a:rPr lang="de-DE" sz="2400" b="1" dirty="0" smtClean="0">
                <a:solidFill>
                  <a:schemeClr val="accent2"/>
                </a:solidFill>
                <a:latin typeface="+mj-lt"/>
              </a:rPr>
              <a:t>SAP Replication Server </a:t>
            </a:r>
          </a:p>
          <a:p>
            <a:pPr eaLnBrk="1" hangingPunct="1"/>
            <a:r>
              <a:rPr lang="de-DE" sz="1700" b="1" dirty="0" smtClean="0">
                <a:solidFill>
                  <a:schemeClr val="accent2"/>
                </a:solidFill>
                <a:latin typeface="+mj-lt"/>
              </a:rPr>
              <a:t>Big Picture</a:t>
            </a:r>
            <a:r>
              <a:rPr lang="de-DE" sz="2800" b="1" dirty="0" smtClean="0">
                <a:solidFill>
                  <a:schemeClr val="accent2"/>
                </a:solidFill>
              </a:rPr>
              <a:t/>
            </a:r>
            <a:br>
              <a:rPr lang="de-DE" sz="2800" b="1" dirty="0" smtClean="0">
                <a:solidFill>
                  <a:schemeClr val="accent2"/>
                </a:solidFill>
              </a:rPr>
            </a:br>
            <a:endParaRPr lang="de-DE" sz="2800" b="1" dirty="0" smtClean="0">
              <a:solidFill>
                <a:schemeClr val="accent2"/>
              </a:solidFill>
            </a:endParaRPr>
          </a:p>
          <a:p>
            <a:pPr eaLnBrk="1" hangingPunct="1"/>
            <a:endParaRPr lang="de-DE" sz="2800" b="1" dirty="0">
              <a:solidFill>
                <a:schemeClr val="accent2"/>
              </a:solidFill>
            </a:endParaRPr>
          </a:p>
        </p:txBody>
      </p:sp>
      <p:sp>
        <p:nvSpPr>
          <p:cNvPr id="6" name="Rectangle 3"/>
          <p:cNvSpPr txBox="1">
            <a:spLocks noChangeArrowheads="1"/>
          </p:cNvSpPr>
          <p:nvPr/>
        </p:nvSpPr>
        <p:spPr bwMode="gray">
          <a:xfrm>
            <a:off x="4965700" y="1331516"/>
            <a:ext cx="3979862" cy="1574800"/>
          </a:xfrm>
          <a:prstGeom prst="rect">
            <a:avLst/>
          </a:prstGeom>
          <a:solidFill>
            <a:schemeClr val="accent3">
              <a:lumMod val="20000"/>
              <a:lumOff val="80000"/>
            </a:schemeClr>
          </a:solidFill>
        </p:spPr>
        <p:txBody>
          <a:bodyPr lIns="0" tIns="0" rIns="0" bIns="0"/>
          <a:lstStyle>
            <a:lvl1pPr marL="0" indent="0" algn="l" defTabSz="1088776" rtl="0" eaLnBrk="1" latinLnBrk="0" hangingPunct="1">
              <a:spcBef>
                <a:spcPts val="2400"/>
              </a:spcBef>
              <a:buClr>
                <a:schemeClr val="accent1"/>
              </a:buClr>
              <a:buSzPct val="80000"/>
              <a:buFontTx/>
              <a:buNone/>
              <a:defRPr sz="2000" b="0" kern="1200">
                <a:solidFill>
                  <a:schemeClr val="tx1"/>
                </a:solidFill>
                <a:latin typeface="+mn-lt"/>
                <a:ea typeface="+mn-ea"/>
                <a:cs typeface="+mn-cs"/>
              </a:defRPr>
            </a:lvl1pPr>
            <a:lvl2pPr marL="0" indent="0" algn="l" defTabSz="1088776" rtl="0" eaLnBrk="1" latinLnBrk="0" hangingPunct="1">
              <a:spcBef>
                <a:spcPts val="600"/>
              </a:spcBef>
              <a:buClr>
                <a:schemeClr val="accent1"/>
              </a:buClr>
              <a:buSzPct val="80000"/>
              <a:buFont typeface="Wingdings" pitchFamily="2" charset="2"/>
              <a:buNone/>
              <a:defRPr sz="2000" kern="1200">
                <a:solidFill>
                  <a:schemeClr val="tx1"/>
                </a:solidFill>
                <a:latin typeface="+mn-lt"/>
                <a:ea typeface="+mn-ea"/>
                <a:cs typeface="+mn-cs"/>
              </a:defRPr>
            </a:lvl2pPr>
            <a:lvl3pPr marL="180000" indent="-180000" algn="l" defTabSz="1088776" rtl="0" eaLnBrk="1" latinLnBrk="0" hangingPunct="1">
              <a:spcBef>
                <a:spcPts val="400"/>
              </a:spcBef>
              <a:buClr>
                <a:schemeClr val="accent1"/>
              </a:buClr>
              <a:buSzPct val="100000"/>
              <a:buFont typeface="Wingdings" pitchFamily="2" charset="2"/>
              <a:buChar char=""/>
              <a:defRPr sz="1800" kern="1200">
                <a:solidFill>
                  <a:schemeClr val="tx1"/>
                </a:solidFill>
                <a:latin typeface="+mn-lt"/>
                <a:ea typeface="+mn-ea"/>
                <a:cs typeface="+mn-cs"/>
              </a:defRPr>
            </a:lvl3pPr>
            <a:lvl4pPr marL="360000" indent="-180000" algn="l" defTabSz="1088776" rtl="0" eaLnBrk="1" latinLnBrk="0" hangingPunct="1">
              <a:spcBef>
                <a:spcPts val="400"/>
              </a:spcBef>
              <a:buClr>
                <a:schemeClr val="accent2"/>
              </a:buClr>
              <a:buSzPct val="100000"/>
              <a:buFont typeface="Arial" pitchFamily="34" charset="0"/>
              <a:buChar char="–"/>
              <a:defRPr sz="1800" kern="1200">
                <a:solidFill>
                  <a:schemeClr val="tx1"/>
                </a:solidFill>
                <a:latin typeface="+mn-lt"/>
                <a:ea typeface="+mn-ea"/>
                <a:cs typeface="+mn-cs"/>
              </a:defRPr>
            </a:lvl4pPr>
            <a:lvl5pPr marL="540000" indent="-180000" algn="l" defTabSz="1088776" rtl="0" eaLnBrk="1" latinLnBrk="0" hangingPunct="1">
              <a:spcBef>
                <a:spcPts val="250"/>
              </a:spcBef>
              <a:buClr>
                <a:schemeClr val="accent2"/>
              </a:buClr>
              <a:buSzPct val="100000"/>
              <a:buFont typeface="Courier New" pitchFamily="49" charset="0"/>
              <a:buChar char="o"/>
              <a:defRPr sz="1600" kern="1200">
                <a:solidFill>
                  <a:schemeClr val="tx1"/>
                </a:solidFill>
                <a:latin typeface="+mn-lt"/>
                <a:ea typeface="+mn-ea"/>
                <a:cs typeface="+mn-cs"/>
              </a:defRPr>
            </a:lvl5pPr>
            <a:lvl6pPr marL="2994134"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8522"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910"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7298"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indent="-87313">
              <a:spcBef>
                <a:spcPts val="600"/>
              </a:spcBef>
              <a:buFont typeface="Arial" pitchFamily="34" charset="0"/>
              <a:buChar char="•"/>
              <a:defRPr/>
            </a:pPr>
            <a:endParaRPr lang="en-US" sz="100" b="1" dirty="0" smtClean="0"/>
          </a:p>
          <a:p>
            <a:pPr marL="228600" indent="-87313">
              <a:spcBef>
                <a:spcPts val="600"/>
              </a:spcBef>
              <a:buFont typeface="Arial" pitchFamily="34" charset="0"/>
              <a:buChar char="•"/>
              <a:defRPr/>
            </a:pPr>
            <a:r>
              <a:rPr lang="en-US" sz="1200" b="1" dirty="0" smtClean="0"/>
              <a:t>Embedded </a:t>
            </a:r>
            <a:r>
              <a:rPr lang="en-US" sz="1200" b="1" dirty="0"/>
              <a:t>analytics for </a:t>
            </a:r>
            <a:r>
              <a:rPr lang="en-US" sz="1200" b="1" dirty="0" smtClean="0"/>
              <a:t>business </a:t>
            </a:r>
            <a:r>
              <a:rPr lang="en-US" sz="1200" b="1" dirty="0"/>
              <a:t>insight and control</a:t>
            </a:r>
          </a:p>
          <a:p>
            <a:pPr marL="228600" indent="-87313">
              <a:spcBef>
                <a:spcPts val="600"/>
              </a:spcBef>
              <a:buFont typeface="Arial" pitchFamily="34" charset="0"/>
              <a:buChar char="•"/>
              <a:defRPr/>
            </a:pPr>
            <a:r>
              <a:rPr lang="en-US" sz="1200" b="1" dirty="0"/>
              <a:t>Harmonized UI across all applications and processes for increased end-user productivity</a:t>
            </a:r>
          </a:p>
          <a:p>
            <a:pPr marL="228600" indent="-87313">
              <a:spcBef>
                <a:spcPts val="600"/>
              </a:spcBef>
              <a:buFont typeface="Arial" pitchFamily="34" charset="0"/>
              <a:buChar char="•"/>
              <a:defRPr/>
            </a:pPr>
            <a:r>
              <a:rPr lang="en-US" sz="1200" b="1" dirty="0"/>
              <a:t>SOA enablement for process flexibility and business agility</a:t>
            </a:r>
          </a:p>
        </p:txBody>
      </p:sp>
      <p:grpSp>
        <p:nvGrpSpPr>
          <p:cNvPr id="27652" name="Group 6"/>
          <p:cNvGrpSpPr>
            <a:grpSpLocks/>
          </p:cNvGrpSpPr>
          <p:nvPr/>
        </p:nvGrpSpPr>
        <p:grpSpPr bwMode="auto">
          <a:xfrm>
            <a:off x="183932" y="1425646"/>
            <a:ext cx="4016375" cy="4449763"/>
            <a:chOff x="5926846" y="1401288"/>
            <a:chExt cx="5356849" cy="4450812"/>
          </a:xfrm>
        </p:grpSpPr>
        <p:grpSp>
          <p:nvGrpSpPr>
            <p:cNvPr id="27673" name="Group 7"/>
            <p:cNvGrpSpPr>
              <a:grpSpLocks/>
            </p:cNvGrpSpPr>
            <p:nvPr/>
          </p:nvGrpSpPr>
          <p:grpSpPr bwMode="auto">
            <a:xfrm>
              <a:off x="5926846" y="1401288"/>
              <a:ext cx="5331143" cy="3750825"/>
              <a:chOff x="2712941" y="1748304"/>
              <a:chExt cx="4363303" cy="4171552"/>
            </a:xfrm>
          </p:grpSpPr>
          <p:sp>
            <p:nvSpPr>
              <p:cNvPr id="27676" name="AutoShape 7"/>
              <p:cNvSpPr>
                <a:spLocks noChangeArrowheads="1"/>
              </p:cNvSpPr>
              <p:nvPr/>
            </p:nvSpPr>
            <p:spPr bwMode="ltGray">
              <a:xfrm rot="-5400000">
                <a:off x="5969211" y="4195293"/>
                <a:ext cx="1704742" cy="478504"/>
              </a:xfrm>
              <a:prstGeom prst="roundRect">
                <a:avLst>
                  <a:gd name="adj" fmla="val 20407"/>
                </a:avLst>
              </a:prstGeom>
              <a:gradFill rotWithShape="1">
                <a:gsLst>
                  <a:gs pos="0">
                    <a:srgbClr val="E3D8AF"/>
                  </a:gs>
                  <a:gs pos="50000">
                    <a:srgbClr val="F4F0E0"/>
                  </a:gs>
                  <a:gs pos="100000">
                    <a:srgbClr val="E3D8AF"/>
                  </a:gs>
                </a:gsLst>
                <a:lin ang="2700000" scaled="1"/>
              </a:gradFill>
              <a:ln w="12700" algn="ctr">
                <a:solidFill>
                  <a:srgbClr val="C2AA52"/>
                </a:solidFill>
                <a:round/>
                <a:headEnd/>
                <a:tailEnd/>
              </a:ln>
              <a:effectLst>
                <a:prstShdw prst="shdw17" dist="17961" dir="2700000">
                  <a:srgbClr val="777777"/>
                </a:prstShdw>
              </a:effectLst>
            </p:spPr>
            <p:txBody>
              <a:bodyPr wrap="none" lIns="0" tIns="0" rIns="0" bIns="0" anchor="b"/>
              <a:lstStyle/>
              <a:p>
                <a:pPr>
                  <a:lnSpc>
                    <a:spcPct val="90000"/>
                  </a:lnSpc>
                  <a:buClr>
                    <a:srgbClr val="777777"/>
                  </a:buClr>
                  <a:buFont typeface="Wingdings" pitchFamily="2" charset="2"/>
                  <a:buNone/>
                </a:pPr>
                <a:r>
                  <a:rPr lang="en-US" sz="1000">
                    <a:solidFill>
                      <a:srgbClr val="828282"/>
                    </a:solidFill>
                  </a:rPr>
                  <a:t>Business partners’</a:t>
                </a:r>
                <a:br>
                  <a:rPr lang="en-US" sz="1000">
                    <a:solidFill>
                      <a:srgbClr val="828282"/>
                    </a:solidFill>
                  </a:rPr>
                </a:br>
                <a:r>
                  <a:rPr lang="en-US" sz="1000">
                    <a:solidFill>
                      <a:srgbClr val="828282"/>
                    </a:solidFill>
                  </a:rPr>
                  <a:t>solution</a:t>
                </a:r>
              </a:p>
            </p:txBody>
          </p:sp>
          <p:sp>
            <p:nvSpPr>
              <p:cNvPr id="27677" name="AutoShape 32"/>
              <p:cNvSpPr>
                <a:spLocks noChangeArrowheads="1"/>
              </p:cNvSpPr>
              <p:nvPr/>
            </p:nvSpPr>
            <p:spPr bwMode="ltGray">
              <a:xfrm>
                <a:off x="3358515" y="2617649"/>
                <a:ext cx="3146769" cy="3302207"/>
              </a:xfrm>
              <a:prstGeom prst="roundRect">
                <a:avLst>
                  <a:gd name="adj" fmla="val 5977"/>
                </a:avLst>
              </a:prstGeom>
              <a:gradFill rotWithShape="1">
                <a:gsLst>
                  <a:gs pos="0">
                    <a:srgbClr val="336699"/>
                  </a:gs>
                  <a:gs pos="100000">
                    <a:srgbClr val="003366"/>
                  </a:gs>
                </a:gsLst>
                <a:lin ang="2700000" scaled="1"/>
              </a:gradFill>
              <a:ln w="12700" algn="ctr">
                <a:solidFill>
                  <a:srgbClr val="C6C6C6"/>
                </a:solidFill>
                <a:round/>
                <a:headEnd/>
                <a:tailEnd/>
              </a:ln>
              <a:effectLst>
                <a:prstShdw prst="shdw17" dist="17961" dir="2700000">
                  <a:srgbClr val="777777"/>
                </a:prstShdw>
              </a:effectLst>
            </p:spPr>
            <p:txBody>
              <a:bodyPr wrap="none" lIns="0" tIns="36000" rIns="0" bIns="91440"/>
              <a:lstStyle/>
              <a:p>
                <a:pPr>
                  <a:buFont typeface="Wingdings" pitchFamily="2" charset="2"/>
                  <a:buNone/>
                </a:pPr>
                <a:endParaRPr lang="en-US">
                  <a:solidFill>
                    <a:srgbClr val="FFFFFF"/>
                  </a:solidFill>
                </a:endParaRPr>
              </a:p>
            </p:txBody>
          </p:sp>
          <p:sp>
            <p:nvSpPr>
              <p:cNvPr id="13" name="AutoShape 12"/>
              <p:cNvSpPr>
                <a:spLocks noChangeArrowheads="1"/>
              </p:cNvSpPr>
              <p:nvPr/>
            </p:nvSpPr>
            <p:spPr bwMode="gray">
              <a:xfrm>
                <a:off x="3476925" y="3819161"/>
                <a:ext cx="2450911" cy="1351701"/>
              </a:xfrm>
              <a:prstGeom prst="roundRect">
                <a:avLst>
                  <a:gd name="adj" fmla="val 16667"/>
                </a:avLst>
              </a:prstGeom>
              <a:gradFill rotWithShape="1">
                <a:gsLst>
                  <a:gs pos="0">
                    <a:srgbClr val="336699"/>
                  </a:gs>
                  <a:gs pos="100000">
                    <a:srgbClr val="003366"/>
                  </a:gs>
                </a:gsLst>
                <a:lin ang="2700000" scaled="1"/>
              </a:gradFill>
              <a:ln w="6350" algn="ctr">
                <a:solidFill>
                  <a:srgbClr val="C6C6C6"/>
                </a:solidFill>
                <a:round/>
                <a:headEnd/>
                <a:tailEnd/>
              </a:ln>
              <a:effectLst>
                <a:innerShdw blurRad="63500" dist="50800" dir="13500000">
                  <a:prstClr val="black">
                    <a:alpha val="50000"/>
                  </a:prstClr>
                </a:innerShdw>
              </a:effectLst>
            </p:spPr>
            <p:txBody>
              <a:bodyPr wrap="none" lIns="0" tIns="0" rIns="0" bIns="0" anchor="ctr"/>
              <a:lstStyle/>
              <a:p>
                <a:pPr>
                  <a:lnSpc>
                    <a:spcPct val="80000"/>
                  </a:lnSpc>
                  <a:buFont typeface="Wingdings" pitchFamily="2" charset="2"/>
                  <a:buNone/>
                  <a:defRPr/>
                </a:pPr>
                <a:endParaRPr lang="en-US" sz="1200">
                  <a:solidFill>
                    <a:srgbClr val="FFFFFF"/>
                  </a:solidFill>
                  <a:latin typeface="Arial" charset="0"/>
                </a:endParaRPr>
              </a:p>
            </p:txBody>
          </p:sp>
          <p:sp>
            <p:nvSpPr>
              <p:cNvPr id="14" name="AutoShape 8"/>
              <p:cNvSpPr>
                <a:spLocks noChangeArrowheads="1"/>
              </p:cNvSpPr>
              <p:nvPr/>
            </p:nvSpPr>
            <p:spPr bwMode="gray">
              <a:xfrm>
                <a:off x="4017846" y="3786250"/>
                <a:ext cx="483490" cy="1418086"/>
              </a:xfrm>
              <a:prstGeom prst="roundRect">
                <a:avLst>
                  <a:gd name="adj" fmla="val 16667"/>
                </a:avLst>
              </a:prstGeom>
              <a:noFill/>
              <a:ln w="3175" algn="ctr">
                <a:noFill/>
                <a:round/>
                <a:headEnd/>
                <a:tailEnd/>
              </a:ln>
              <a:effectLst>
                <a:prstShdw prst="shdw18" dist="17961" dir="13500000">
                  <a:schemeClr val="hlink">
                    <a:gamma/>
                    <a:shade val="60000"/>
                    <a:invGamma/>
                  </a:schemeClr>
                </a:prstShdw>
              </a:effectLst>
            </p:spPr>
            <p:txBody>
              <a:bodyPr wrap="none" lIns="0" tIns="0" rIns="0" bIns="0" anchor="b" anchorCtr="1"/>
              <a:lstStyle/>
              <a:p>
                <a:pPr>
                  <a:buClr>
                    <a:srgbClr val="44697D"/>
                  </a:buClr>
                  <a:buSzPct val="80000"/>
                  <a:buFont typeface="Wingdings" pitchFamily="2" charset="2"/>
                  <a:buNone/>
                  <a:defRPr/>
                </a:pPr>
                <a:endParaRPr lang="en-US" sz="1000">
                  <a:solidFill>
                    <a:srgbClr val="0099CC"/>
                  </a:solidFill>
                  <a:latin typeface="Arial" charset="0"/>
                </a:endParaRPr>
              </a:p>
            </p:txBody>
          </p:sp>
          <p:sp>
            <p:nvSpPr>
              <p:cNvPr id="15" name="AutoShape 9"/>
              <p:cNvSpPr>
                <a:spLocks noChangeArrowheads="1"/>
              </p:cNvSpPr>
              <p:nvPr/>
            </p:nvSpPr>
            <p:spPr bwMode="gray">
              <a:xfrm>
                <a:off x="4561990" y="3786250"/>
                <a:ext cx="485224" cy="1418086"/>
              </a:xfrm>
              <a:prstGeom prst="roundRect">
                <a:avLst>
                  <a:gd name="adj" fmla="val 16667"/>
                </a:avLst>
              </a:prstGeom>
              <a:noFill/>
              <a:ln w="3175" algn="ctr">
                <a:noFill/>
                <a:round/>
                <a:headEnd/>
                <a:tailEnd/>
              </a:ln>
              <a:effectLst>
                <a:prstShdw prst="shdw18" dist="17961" dir="13500000">
                  <a:schemeClr val="hlink">
                    <a:gamma/>
                    <a:shade val="60000"/>
                    <a:invGamma/>
                  </a:schemeClr>
                </a:prstShdw>
              </a:effectLst>
            </p:spPr>
            <p:txBody>
              <a:bodyPr wrap="none" lIns="0" tIns="0" rIns="0" bIns="0" anchor="b" anchorCtr="1"/>
              <a:lstStyle/>
              <a:p>
                <a:pPr>
                  <a:buClr>
                    <a:srgbClr val="44697D"/>
                  </a:buClr>
                  <a:buSzPct val="80000"/>
                  <a:buFont typeface="Wingdings" pitchFamily="2" charset="2"/>
                  <a:buNone/>
                  <a:defRPr/>
                </a:pPr>
                <a:endParaRPr lang="en-US" sz="1000">
                  <a:solidFill>
                    <a:srgbClr val="0099CC"/>
                  </a:solidFill>
                  <a:latin typeface="Arial" charset="0"/>
                </a:endParaRPr>
              </a:p>
            </p:txBody>
          </p:sp>
          <p:sp>
            <p:nvSpPr>
              <p:cNvPr id="16" name="AutoShape 11"/>
              <p:cNvSpPr>
                <a:spLocks noChangeArrowheads="1"/>
              </p:cNvSpPr>
              <p:nvPr/>
            </p:nvSpPr>
            <p:spPr bwMode="gray">
              <a:xfrm>
                <a:off x="5111332" y="3786250"/>
                <a:ext cx="486957" cy="1418086"/>
              </a:xfrm>
              <a:prstGeom prst="roundRect">
                <a:avLst>
                  <a:gd name="adj" fmla="val 16667"/>
                </a:avLst>
              </a:prstGeom>
              <a:noFill/>
              <a:ln w="3175" algn="ctr">
                <a:noFill/>
                <a:round/>
                <a:headEnd/>
                <a:tailEnd/>
              </a:ln>
              <a:effectLst>
                <a:prstShdw prst="shdw18" dist="17961" dir="13500000">
                  <a:schemeClr val="hlink">
                    <a:gamma/>
                    <a:shade val="60000"/>
                    <a:invGamma/>
                  </a:schemeClr>
                </a:prstShdw>
              </a:effectLst>
            </p:spPr>
            <p:txBody>
              <a:bodyPr wrap="none" lIns="0" tIns="0" rIns="0" bIns="0" anchor="b" anchorCtr="1"/>
              <a:lstStyle/>
              <a:p>
                <a:pPr>
                  <a:buClr>
                    <a:srgbClr val="44697D"/>
                  </a:buClr>
                  <a:buSzPct val="80000"/>
                  <a:buFont typeface="Wingdings" pitchFamily="2" charset="2"/>
                  <a:buNone/>
                  <a:defRPr/>
                </a:pPr>
                <a:endParaRPr lang="en-US" sz="1000">
                  <a:solidFill>
                    <a:srgbClr val="0099CC"/>
                  </a:solidFill>
                  <a:latin typeface="Arial" charset="0"/>
                </a:endParaRPr>
              </a:p>
            </p:txBody>
          </p:sp>
          <p:sp>
            <p:nvSpPr>
              <p:cNvPr id="27684" name="AutoShape 7"/>
              <p:cNvSpPr>
                <a:spLocks noChangeArrowheads="1"/>
              </p:cNvSpPr>
              <p:nvPr/>
            </p:nvSpPr>
            <p:spPr bwMode="ltGray">
              <a:xfrm>
                <a:off x="2712941" y="3031155"/>
                <a:ext cx="4363303" cy="470072"/>
              </a:xfrm>
              <a:prstGeom prst="roundRect">
                <a:avLst>
                  <a:gd name="adj" fmla="val 16769"/>
                </a:avLst>
              </a:prstGeom>
              <a:gradFill rotWithShape="1">
                <a:gsLst>
                  <a:gs pos="0">
                    <a:srgbClr val="97B8DD"/>
                  </a:gs>
                  <a:gs pos="100000">
                    <a:srgbClr val="487AB2"/>
                  </a:gs>
                </a:gsLst>
                <a:lin ang="2700000" scaled="1"/>
              </a:gradFill>
              <a:ln w="12700" algn="ctr">
                <a:solidFill>
                  <a:srgbClr val="C6C6C6"/>
                </a:solidFill>
                <a:round/>
                <a:headEnd/>
                <a:tailEnd/>
              </a:ln>
              <a:effectLst>
                <a:prstShdw prst="shdw17" dist="17961" dir="2700000">
                  <a:srgbClr val="777777"/>
                </a:prstShdw>
              </a:effectLst>
            </p:spPr>
            <p:txBody>
              <a:bodyPr wrap="none" lIns="108000" tIns="0" rIns="0" bIns="0" anchor="ctr"/>
              <a:lstStyle/>
              <a:p>
                <a:pPr>
                  <a:lnSpc>
                    <a:spcPct val="80000"/>
                  </a:lnSpc>
                  <a:spcBef>
                    <a:spcPct val="75000"/>
                  </a:spcBef>
                  <a:buClr>
                    <a:srgbClr val="777777"/>
                  </a:buClr>
                  <a:buFont typeface="Wingdings" pitchFamily="2" charset="2"/>
                  <a:buNone/>
                </a:pPr>
                <a:r>
                  <a:rPr lang="en-US" sz="1000">
                    <a:solidFill>
                      <a:srgbClr val="FFFFFF"/>
                    </a:solidFill>
                  </a:rPr>
                  <a:t>SAP NetWeaver</a:t>
                </a:r>
                <a:r>
                  <a:rPr lang="en-US" sz="1000" b="1">
                    <a:solidFill>
                      <a:srgbClr val="FFFFFF"/>
                    </a:solidFill>
                  </a:rPr>
                  <a:t/>
                </a:r>
                <a:br>
                  <a:rPr lang="en-US" sz="1000" b="1">
                    <a:solidFill>
                      <a:srgbClr val="FFFFFF"/>
                    </a:solidFill>
                  </a:rPr>
                </a:br>
                <a:r>
                  <a:rPr lang="en-US" sz="1200" b="1">
                    <a:solidFill>
                      <a:srgbClr val="FFFFFF"/>
                    </a:solidFill>
                  </a:rPr>
                  <a:t>Composition</a:t>
                </a:r>
              </a:p>
            </p:txBody>
          </p:sp>
          <p:sp>
            <p:nvSpPr>
              <p:cNvPr id="18" name="AutoShape 69"/>
              <p:cNvSpPr>
                <a:spLocks noChangeArrowheads="1"/>
              </p:cNvSpPr>
              <p:nvPr/>
            </p:nvSpPr>
            <p:spPr bwMode="gray">
              <a:xfrm>
                <a:off x="3991852" y="4831713"/>
                <a:ext cx="483491" cy="310813"/>
              </a:xfrm>
              <a:prstGeom prst="roundRect">
                <a:avLst>
                  <a:gd name="adj" fmla="val 16667"/>
                </a:avLst>
              </a:prstGeom>
              <a:noFill/>
              <a:ln w="3175" algn="ctr">
                <a:noFill/>
                <a:round/>
                <a:headEnd/>
                <a:tailEnd/>
              </a:ln>
              <a:effectLst>
                <a:prstShdw prst="shdw18" dist="17961" dir="13500000">
                  <a:schemeClr val="hlink">
                    <a:gamma/>
                    <a:shade val="60000"/>
                    <a:invGamma/>
                  </a:schemeClr>
                </a:prstShdw>
              </a:effectLst>
            </p:spPr>
            <p:txBody>
              <a:bodyPr wrap="none" lIns="0" tIns="0" rIns="0" bIns="0" anchor="b" anchorCtr="1"/>
              <a:lstStyle/>
              <a:p>
                <a:pPr>
                  <a:buClr>
                    <a:srgbClr val="44697D"/>
                  </a:buClr>
                  <a:buSzPct val="80000"/>
                  <a:buFont typeface="Wingdings" pitchFamily="2" charset="2"/>
                  <a:buNone/>
                  <a:defRPr/>
                </a:pPr>
                <a:r>
                  <a:rPr lang="en-US" sz="1000">
                    <a:solidFill>
                      <a:srgbClr val="FFFFFF"/>
                    </a:solidFill>
                    <a:latin typeface="Arial" charset="0"/>
                  </a:rPr>
                  <a:t/>
                </a:r>
                <a:br>
                  <a:rPr lang="en-US" sz="1000">
                    <a:solidFill>
                      <a:srgbClr val="FFFFFF"/>
                    </a:solidFill>
                    <a:latin typeface="Arial" charset="0"/>
                  </a:rPr>
                </a:br>
                <a:r>
                  <a:rPr lang="en-US" sz="1000">
                    <a:solidFill>
                      <a:srgbClr val="FFFFFF"/>
                    </a:solidFill>
                    <a:latin typeface="Arial" charset="0"/>
                  </a:rPr>
                  <a:t>SRM</a:t>
                </a:r>
              </a:p>
            </p:txBody>
          </p:sp>
          <p:sp>
            <p:nvSpPr>
              <p:cNvPr id="19" name="AutoShape 70"/>
              <p:cNvSpPr>
                <a:spLocks noChangeArrowheads="1"/>
              </p:cNvSpPr>
              <p:nvPr/>
            </p:nvSpPr>
            <p:spPr bwMode="gray">
              <a:xfrm>
                <a:off x="4477075" y="4831713"/>
                <a:ext cx="485224" cy="310813"/>
              </a:xfrm>
              <a:prstGeom prst="roundRect">
                <a:avLst>
                  <a:gd name="adj" fmla="val 16667"/>
                </a:avLst>
              </a:prstGeom>
              <a:noFill/>
              <a:ln w="3175" algn="ctr">
                <a:noFill/>
                <a:round/>
                <a:headEnd/>
                <a:tailEnd/>
              </a:ln>
              <a:effectLst>
                <a:prstShdw prst="shdw18" dist="17961" dir="13500000">
                  <a:schemeClr val="hlink">
                    <a:gamma/>
                    <a:shade val="60000"/>
                    <a:invGamma/>
                  </a:schemeClr>
                </a:prstShdw>
              </a:effectLst>
            </p:spPr>
            <p:txBody>
              <a:bodyPr wrap="none" lIns="0" tIns="0" rIns="0" bIns="0" anchor="b" anchorCtr="1"/>
              <a:lstStyle/>
              <a:p>
                <a:pPr>
                  <a:buClr>
                    <a:srgbClr val="44697D"/>
                  </a:buClr>
                  <a:buSzPct val="80000"/>
                  <a:buFont typeface="Wingdings" pitchFamily="2" charset="2"/>
                  <a:buNone/>
                  <a:defRPr/>
                </a:pPr>
                <a:r>
                  <a:rPr lang="en-US" sz="1000">
                    <a:solidFill>
                      <a:srgbClr val="FFFFFF"/>
                    </a:solidFill>
                    <a:latin typeface="Arial" charset="0"/>
                  </a:rPr>
                  <a:t>SCM</a:t>
                </a:r>
              </a:p>
            </p:txBody>
          </p:sp>
          <p:sp>
            <p:nvSpPr>
              <p:cNvPr id="20" name="AutoShape 71"/>
              <p:cNvSpPr>
                <a:spLocks noChangeArrowheads="1"/>
              </p:cNvSpPr>
              <p:nvPr/>
            </p:nvSpPr>
            <p:spPr bwMode="gray">
              <a:xfrm>
                <a:off x="5450988" y="4831713"/>
                <a:ext cx="483491" cy="310813"/>
              </a:xfrm>
              <a:prstGeom prst="roundRect">
                <a:avLst>
                  <a:gd name="adj" fmla="val 16667"/>
                </a:avLst>
              </a:prstGeom>
              <a:noFill/>
              <a:ln w="3175" algn="ctr">
                <a:noFill/>
                <a:round/>
                <a:headEnd/>
                <a:tailEnd/>
              </a:ln>
              <a:effectLst>
                <a:prstShdw prst="shdw18" dist="17961" dir="13500000">
                  <a:schemeClr val="hlink">
                    <a:gamma/>
                    <a:shade val="60000"/>
                    <a:invGamma/>
                  </a:schemeClr>
                </a:prstShdw>
              </a:effectLst>
            </p:spPr>
            <p:txBody>
              <a:bodyPr wrap="none" lIns="0" tIns="0" rIns="0" bIns="0" anchor="b" anchorCtr="1"/>
              <a:lstStyle/>
              <a:p>
                <a:pPr>
                  <a:buClr>
                    <a:srgbClr val="44697D"/>
                  </a:buClr>
                  <a:buSzPct val="80000"/>
                  <a:buFont typeface="Wingdings" pitchFamily="2" charset="2"/>
                  <a:buNone/>
                  <a:defRPr/>
                </a:pPr>
                <a:r>
                  <a:rPr lang="en-US" sz="1000">
                    <a:solidFill>
                      <a:srgbClr val="FFFFFF"/>
                    </a:solidFill>
                    <a:latin typeface="Arial" charset="0"/>
                  </a:rPr>
                  <a:t>ERP</a:t>
                </a:r>
              </a:p>
            </p:txBody>
          </p:sp>
          <p:sp>
            <p:nvSpPr>
              <p:cNvPr id="21" name="AutoShape 72"/>
              <p:cNvSpPr>
                <a:spLocks noChangeArrowheads="1"/>
              </p:cNvSpPr>
              <p:nvPr/>
            </p:nvSpPr>
            <p:spPr bwMode="gray">
              <a:xfrm>
                <a:off x="4964032" y="4831713"/>
                <a:ext cx="486956" cy="310813"/>
              </a:xfrm>
              <a:prstGeom prst="roundRect">
                <a:avLst>
                  <a:gd name="adj" fmla="val 16667"/>
                </a:avLst>
              </a:prstGeom>
              <a:noFill/>
              <a:ln w="3175" algn="ctr">
                <a:noFill/>
                <a:round/>
                <a:headEnd/>
                <a:tailEnd/>
              </a:ln>
              <a:effectLst>
                <a:prstShdw prst="shdw18" dist="17961" dir="13500000">
                  <a:schemeClr val="hlink">
                    <a:gamma/>
                    <a:shade val="60000"/>
                    <a:invGamma/>
                  </a:schemeClr>
                </a:prstShdw>
              </a:effectLst>
            </p:spPr>
            <p:txBody>
              <a:bodyPr wrap="none" lIns="0" tIns="0" rIns="0" bIns="0" anchor="b" anchorCtr="1"/>
              <a:lstStyle/>
              <a:p>
                <a:pPr>
                  <a:buClr>
                    <a:srgbClr val="44697D"/>
                  </a:buClr>
                  <a:buSzPct val="80000"/>
                  <a:buFont typeface="Wingdings" pitchFamily="2" charset="2"/>
                  <a:buNone/>
                  <a:defRPr/>
                </a:pPr>
                <a:r>
                  <a:rPr lang="en-US" sz="1000">
                    <a:solidFill>
                      <a:srgbClr val="FFFFFF"/>
                    </a:solidFill>
                    <a:latin typeface="Arial" charset="0"/>
                  </a:rPr>
                  <a:t/>
                </a:r>
                <a:br>
                  <a:rPr lang="en-US" sz="1000">
                    <a:solidFill>
                      <a:srgbClr val="FFFFFF"/>
                    </a:solidFill>
                    <a:latin typeface="Arial" charset="0"/>
                  </a:rPr>
                </a:br>
                <a:r>
                  <a:rPr lang="en-US" sz="1000">
                    <a:solidFill>
                      <a:srgbClr val="FFFFFF"/>
                    </a:solidFill>
                    <a:latin typeface="Arial" charset="0"/>
                  </a:rPr>
                  <a:t>PLM</a:t>
                </a:r>
              </a:p>
            </p:txBody>
          </p:sp>
          <p:sp>
            <p:nvSpPr>
              <p:cNvPr id="22" name="AutoShape 73"/>
              <p:cNvSpPr>
                <a:spLocks noChangeArrowheads="1"/>
              </p:cNvSpPr>
              <p:nvPr/>
            </p:nvSpPr>
            <p:spPr bwMode="gray">
              <a:xfrm>
                <a:off x="3510094" y="4831713"/>
                <a:ext cx="481758" cy="310813"/>
              </a:xfrm>
              <a:prstGeom prst="roundRect">
                <a:avLst>
                  <a:gd name="adj" fmla="val 16667"/>
                </a:avLst>
              </a:prstGeom>
              <a:noFill/>
              <a:ln w="3175" algn="ctr">
                <a:noFill/>
                <a:round/>
                <a:headEnd/>
                <a:tailEnd/>
              </a:ln>
              <a:effectLst>
                <a:prstShdw prst="shdw18" dist="17961" dir="13500000">
                  <a:schemeClr val="hlink">
                    <a:gamma/>
                    <a:shade val="60000"/>
                    <a:invGamma/>
                  </a:schemeClr>
                </a:prstShdw>
              </a:effectLst>
            </p:spPr>
            <p:txBody>
              <a:bodyPr wrap="none" lIns="0" tIns="0" rIns="0" bIns="0" anchor="b" anchorCtr="1"/>
              <a:lstStyle/>
              <a:p>
                <a:pPr>
                  <a:buClr>
                    <a:srgbClr val="44697D"/>
                  </a:buClr>
                  <a:buSzPct val="80000"/>
                  <a:buFont typeface="Wingdings" pitchFamily="2" charset="2"/>
                  <a:buNone/>
                  <a:defRPr/>
                </a:pPr>
                <a:r>
                  <a:rPr lang="en-US" sz="1000">
                    <a:solidFill>
                      <a:srgbClr val="FFFFFF"/>
                    </a:solidFill>
                    <a:latin typeface="Arial" charset="0"/>
                  </a:rPr>
                  <a:t>CRM</a:t>
                </a:r>
              </a:p>
            </p:txBody>
          </p:sp>
          <p:sp>
            <p:nvSpPr>
              <p:cNvPr id="23" name="AutoShape 74"/>
              <p:cNvSpPr>
                <a:spLocks noChangeArrowheads="1"/>
              </p:cNvSpPr>
              <p:nvPr/>
            </p:nvSpPr>
            <p:spPr bwMode="white">
              <a:xfrm>
                <a:off x="3499696" y="4012297"/>
                <a:ext cx="310197" cy="270196"/>
              </a:xfrm>
              <a:prstGeom prst="chevron">
                <a:avLst>
                  <a:gd name="adj" fmla="val 38176"/>
                </a:avLst>
              </a:prstGeom>
              <a:gradFill flip="none" rotWithShape="1">
                <a:gsLst>
                  <a:gs pos="0">
                    <a:srgbClr val="78A5D2">
                      <a:tint val="66000"/>
                      <a:satMod val="160000"/>
                    </a:srgbClr>
                  </a:gs>
                  <a:gs pos="50000">
                    <a:srgbClr val="78A5D2">
                      <a:tint val="44500"/>
                      <a:satMod val="160000"/>
                    </a:srgbClr>
                  </a:gs>
                  <a:gs pos="100000">
                    <a:srgbClr val="78A5D2">
                      <a:tint val="23500"/>
                      <a:satMod val="160000"/>
                    </a:srgbClr>
                  </a:gs>
                </a:gsLst>
                <a:lin ang="13500000" scaled="1"/>
                <a:tileRect/>
              </a:gradFill>
              <a:ln w="12700" algn="ctr">
                <a:solidFill>
                  <a:schemeClr val="bg1">
                    <a:lumMod val="85000"/>
                  </a:schemeClr>
                </a:solidFill>
                <a:miter lim="800000"/>
                <a:headEnd/>
                <a:tailEnd/>
              </a:ln>
              <a:effectLst/>
            </p:spPr>
            <p:txBody>
              <a:bodyPr wrap="none" lIns="90000" tIns="46800" rIns="90000" bIns="46800" anchor="ctr"/>
              <a:lstStyle/>
              <a:p>
                <a:pPr>
                  <a:buClr>
                    <a:srgbClr val="F0AB00"/>
                  </a:buClr>
                  <a:buSzPct val="80000"/>
                  <a:buFont typeface="Wingdings" pitchFamily="2" charset="2"/>
                  <a:buNone/>
                  <a:defRPr/>
                </a:pPr>
                <a:endParaRPr lang="en-US" sz="1500">
                  <a:solidFill>
                    <a:srgbClr val="000000"/>
                  </a:solidFill>
                  <a:latin typeface="Arial" charset="0"/>
                </a:endParaRPr>
              </a:p>
            </p:txBody>
          </p:sp>
          <p:sp>
            <p:nvSpPr>
              <p:cNvPr id="24" name="AutoShape 74"/>
              <p:cNvSpPr>
                <a:spLocks noChangeArrowheads="1"/>
              </p:cNvSpPr>
              <p:nvPr/>
            </p:nvSpPr>
            <p:spPr bwMode="white">
              <a:xfrm>
                <a:off x="3768303" y="4012297"/>
                <a:ext cx="313662" cy="270196"/>
              </a:xfrm>
              <a:prstGeom prst="chevron">
                <a:avLst>
                  <a:gd name="adj" fmla="val 38176"/>
                </a:avLst>
              </a:prstGeom>
              <a:gradFill flip="none" rotWithShape="1">
                <a:gsLst>
                  <a:gs pos="0">
                    <a:srgbClr val="78A5D2">
                      <a:tint val="66000"/>
                      <a:satMod val="160000"/>
                    </a:srgbClr>
                  </a:gs>
                  <a:gs pos="50000">
                    <a:srgbClr val="78A5D2">
                      <a:tint val="44500"/>
                      <a:satMod val="160000"/>
                    </a:srgbClr>
                  </a:gs>
                  <a:gs pos="100000">
                    <a:srgbClr val="78A5D2">
                      <a:tint val="23500"/>
                      <a:satMod val="160000"/>
                    </a:srgbClr>
                  </a:gs>
                </a:gsLst>
                <a:lin ang="13500000" scaled="1"/>
                <a:tileRect/>
              </a:gradFill>
              <a:ln w="12700" algn="ctr">
                <a:solidFill>
                  <a:schemeClr val="bg1">
                    <a:lumMod val="85000"/>
                  </a:schemeClr>
                </a:solidFill>
                <a:miter lim="800000"/>
                <a:headEnd/>
                <a:tailEnd/>
              </a:ln>
              <a:effectLst/>
            </p:spPr>
            <p:txBody>
              <a:bodyPr wrap="none" lIns="90000" tIns="46800" rIns="90000" bIns="46800" anchor="ctr"/>
              <a:lstStyle/>
              <a:p>
                <a:pPr>
                  <a:buClr>
                    <a:srgbClr val="F0AB00"/>
                  </a:buClr>
                  <a:buSzPct val="80000"/>
                  <a:buFont typeface="Wingdings" pitchFamily="2" charset="2"/>
                  <a:buNone/>
                  <a:defRPr/>
                </a:pPr>
                <a:endParaRPr lang="en-US" sz="1500">
                  <a:solidFill>
                    <a:srgbClr val="000000"/>
                  </a:solidFill>
                  <a:latin typeface="Arial" charset="0"/>
                </a:endParaRPr>
              </a:p>
            </p:txBody>
          </p:sp>
          <p:sp>
            <p:nvSpPr>
              <p:cNvPr id="25" name="AutoShape 74"/>
              <p:cNvSpPr>
                <a:spLocks noChangeArrowheads="1"/>
              </p:cNvSpPr>
              <p:nvPr/>
            </p:nvSpPr>
            <p:spPr bwMode="white">
              <a:xfrm>
                <a:off x="4036908" y="4012297"/>
                <a:ext cx="313663" cy="270196"/>
              </a:xfrm>
              <a:prstGeom prst="chevron">
                <a:avLst>
                  <a:gd name="adj" fmla="val 38176"/>
                </a:avLst>
              </a:prstGeom>
              <a:gradFill flip="none" rotWithShape="1">
                <a:gsLst>
                  <a:gs pos="0">
                    <a:srgbClr val="78A5D2">
                      <a:tint val="66000"/>
                      <a:satMod val="160000"/>
                    </a:srgbClr>
                  </a:gs>
                  <a:gs pos="50000">
                    <a:srgbClr val="78A5D2">
                      <a:tint val="44500"/>
                      <a:satMod val="160000"/>
                    </a:srgbClr>
                  </a:gs>
                  <a:gs pos="100000">
                    <a:srgbClr val="78A5D2">
                      <a:tint val="23500"/>
                      <a:satMod val="160000"/>
                    </a:srgbClr>
                  </a:gs>
                </a:gsLst>
                <a:lin ang="13500000" scaled="1"/>
                <a:tileRect/>
              </a:gradFill>
              <a:ln w="12700" algn="ctr">
                <a:solidFill>
                  <a:schemeClr val="bg1">
                    <a:lumMod val="85000"/>
                  </a:schemeClr>
                </a:solidFill>
                <a:miter lim="800000"/>
                <a:headEnd/>
                <a:tailEnd/>
              </a:ln>
              <a:effectLst/>
            </p:spPr>
            <p:txBody>
              <a:bodyPr wrap="none" lIns="90000" tIns="46800" rIns="90000" bIns="46800" anchor="ctr"/>
              <a:lstStyle/>
              <a:p>
                <a:pPr>
                  <a:buClr>
                    <a:srgbClr val="F0AB00"/>
                  </a:buClr>
                  <a:buSzPct val="80000"/>
                  <a:buFont typeface="Wingdings" pitchFamily="2" charset="2"/>
                  <a:buNone/>
                  <a:defRPr/>
                </a:pPr>
                <a:endParaRPr lang="en-US" sz="1500">
                  <a:solidFill>
                    <a:srgbClr val="000000"/>
                  </a:solidFill>
                  <a:latin typeface="Arial" charset="0"/>
                </a:endParaRPr>
              </a:p>
            </p:txBody>
          </p:sp>
          <p:sp>
            <p:nvSpPr>
              <p:cNvPr id="26" name="AutoShape 74"/>
              <p:cNvSpPr>
                <a:spLocks noChangeArrowheads="1"/>
              </p:cNvSpPr>
              <p:nvPr/>
            </p:nvSpPr>
            <p:spPr bwMode="white">
              <a:xfrm>
                <a:off x="4307247" y="4012297"/>
                <a:ext cx="310197" cy="270196"/>
              </a:xfrm>
              <a:prstGeom prst="chevron">
                <a:avLst>
                  <a:gd name="adj" fmla="val 38176"/>
                </a:avLst>
              </a:prstGeom>
              <a:gradFill flip="none" rotWithShape="1">
                <a:gsLst>
                  <a:gs pos="0">
                    <a:srgbClr val="78A5D2">
                      <a:tint val="66000"/>
                      <a:satMod val="160000"/>
                    </a:srgbClr>
                  </a:gs>
                  <a:gs pos="50000">
                    <a:srgbClr val="78A5D2">
                      <a:tint val="44500"/>
                      <a:satMod val="160000"/>
                    </a:srgbClr>
                  </a:gs>
                  <a:gs pos="100000">
                    <a:srgbClr val="78A5D2">
                      <a:tint val="23500"/>
                      <a:satMod val="160000"/>
                    </a:srgbClr>
                  </a:gs>
                </a:gsLst>
                <a:lin ang="13500000" scaled="1"/>
                <a:tileRect/>
              </a:gradFill>
              <a:ln w="12700" algn="ctr">
                <a:solidFill>
                  <a:schemeClr val="bg1">
                    <a:lumMod val="85000"/>
                  </a:schemeClr>
                </a:solidFill>
                <a:miter lim="800000"/>
                <a:headEnd/>
                <a:tailEnd/>
              </a:ln>
              <a:effectLst/>
            </p:spPr>
            <p:txBody>
              <a:bodyPr wrap="none" lIns="90000" tIns="46800" rIns="90000" bIns="46800" anchor="ctr"/>
              <a:lstStyle/>
              <a:p>
                <a:pPr>
                  <a:buClr>
                    <a:srgbClr val="F0AB00"/>
                  </a:buClr>
                  <a:buSzPct val="80000"/>
                  <a:buFont typeface="Wingdings" pitchFamily="2" charset="2"/>
                  <a:buNone/>
                  <a:defRPr/>
                </a:pPr>
                <a:endParaRPr lang="en-US" sz="1500">
                  <a:solidFill>
                    <a:srgbClr val="000000"/>
                  </a:solidFill>
                  <a:latin typeface="Arial" charset="0"/>
                </a:endParaRPr>
              </a:p>
            </p:txBody>
          </p:sp>
          <p:sp>
            <p:nvSpPr>
              <p:cNvPr id="27" name="AutoShape 74"/>
              <p:cNvSpPr>
                <a:spLocks noChangeArrowheads="1"/>
              </p:cNvSpPr>
              <p:nvPr/>
            </p:nvSpPr>
            <p:spPr bwMode="white">
              <a:xfrm>
                <a:off x="4482275" y="4383153"/>
                <a:ext cx="313662" cy="270196"/>
              </a:xfrm>
              <a:prstGeom prst="chevron">
                <a:avLst>
                  <a:gd name="adj" fmla="val 38176"/>
                </a:avLst>
              </a:prstGeom>
              <a:gradFill flip="none" rotWithShape="1">
                <a:gsLst>
                  <a:gs pos="0">
                    <a:srgbClr val="78A5D2">
                      <a:tint val="66000"/>
                      <a:satMod val="160000"/>
                    </a:srgbClr>
                  </a:gs>
                  <a:gs pos="50000">
                    <a:srgbClr val="78A5D2">
                      <a:tint val="44500"/>
                      <a:satMod val="160000"/>
                    </a:srgbClr>
                  </a:gs>
                  <a:gs pos="100000">
                    <a:srgbClr val="78A5D2">
                      <a:tint val="23500"/>
                      <a:satMod val="160000"/>
                    </a:srgbClr>
                  </a:gs>
                </a:gsLst>
                <a:lin ang="13500000" scaled="1"/>
                <a:tileRect/>
              </a:gradFill>
              <a:ln w="12700" algn="ctr">
                <a:solidFill>
                  <a:schemeClr val="bg1">
                    <a:lumMod val="85000"/>
                  </a:schemeClr>
                </a:solidFill>
                <a:miter lim="800000"/>
                <a:headEnd/>
                <a:tailEnd/>
              </a:ln>
              <a:effectLst/>
            </p:spPr>
            <p:txBody>
              <a:bodyPr wrap="none" lIns="90000" tIns="46800" rIns="90000" bIns="46800" anchor="ctr"/>
              <a:lstStyle/>
              <a:p>
                <a:pPr>
                  <a:buClr>
                    <a:srgbClr val="F0AB00"/>
                  </a:buClr>
                  <a:buSzPct val="80000"/>
                  <a:buFont typeface="Wingdings" pitchFamily="2" charset="2"/>
                  <a:buNone/>
                  <a:defRPr/>
                </a:pPr>
                <a:endParaRPr lang="en-US" sz="1500">
                  <a:solidFill>
                    <a:srgbClr val="000000"/>
                  </a:solidFill>
                  <a:latin typeface="Arial" charset="0"/>
                </a:endParaRPr>
              </a:p>
            </p:txBody>
          </p:sp>
          <p:sp>
            <p:nvSpPr>
              <p:cNvPr id="28" name="AutoShape 74"/>
              <p:cNvSpPr>
                <a:spLocks noChangeArrowheads="1"/>
              </p:cNvSpPr>
              <p:nvPr/>
            </p:nvSpPr>
            <p:spPr bwMode="white">
              <a:xfrm>
                <a:off x="4754346" y="4383153"/>
                <a:ext cx="313663" cy="270196"/>
              </a:xfrm>
              <a:prstGeom prst="chevron">
                <a:avLst>
                  <a:gd name="adj" fmla="val 38176"/>
                </a:avLst>
              </a:prstGeom>
              <a:gradFill flip="none" rotWithShape="1">
                <a:gsLst>
                  <a:gs pos="0">
                    <a:srgbClr val="78A5D2">
                      <a:tint val="66000"/>
                      <a:satMod val="160000"/>
                    </a:srgbClr>
                  </a:gs>
                  <a:gs pos="50000">
                    <a:srgbClr val="78A5D2">
                      <a:tint val="44500"/>
                      <a:satMod val="160000"/>
                    </a:srgbClr>
                  </a:gs>
                  <a:gs pos="100000">
                    <a:srgbClr val="78A5D2">
                      <a:tint val="23500"/>
                      <a:satMod val="160000"/>
                    </a:srgbClr>
                  </a:gs>
                </a:gsLst>
                <a:lin ang="13500000" scaled="1"/>
                <a:tileRect/>
              </a:gradFill>
              <a:ln w="12700" algn="ctr">
                <a:solidFill>
                  <a:schemeClr val="bg1">
                    <a:lumMod val="85000"/>
                  </a:schemeClr>
                </a:solidFill>
                <a:miter lim="800000"/>
                <a:headEnd/>
                <a:tailEnd/>
              </a:ln>
              <a:effectLst/>
            </p:spPr>
            <p:txBody>
              <a:bodyPr wrap="none" lIns="90000" tIns="46800" rIns="90000" bIns="46800" anchor="ctr"/>
              <a:lstStyle/>
              <a:p>
                <a:pPr>
                  <a:buClr>
                    <a:srgbClr val="F0AB00"/>
                  </a:buClr>
                  <a:buSzPct val="80000"/>
                  <a:buFont typeface="Wingdings" pitchFamily="2" charset="2"/>
                  <a:buNone/>
                  <a:defRPr/>
                </a:pPr>
                <a:endParaRPr lang="en-US" sz="1500">
                  <a:solidFill>
                    <a:srgbClr val="000000"/>
                  </a:solidFill>
                  <a:latin typeface="Arial" charset="0"/>
                </a:endParaRPr>
              </a:p>
            </p:txBody>
          </p:sp>
          <p:sp>
            <p:nvSpPr>
              <p:cNvPr id="29" name="AutoShape 74"/>
              <p:cNvSpPr>
                <a:spLocks noChangeArrowheads="1"/>
              </p:cNvSpPr>
              <p:nvPr/>
            </p:nvSpPr>
            <p:spPr bwMode="white">
              <a:xfrm>
                <a:off x="5024685" y="4383153"/>
                <a:ext cx="310197" cy="270196"/>
              </a:xfrm>
              <a:prstGeom prst="chevron">
                <a:avLst>
                  <a:gd name="adj" fmla="val 38176"/>
                </a:avLst>
              </a:prstGeom>
              <a:gradFill flip="none" rotWithShape="1">
                <a:gsLst>
                  <a:gs pos="0">
                    <a:srgbClr val="78A5D2">
                      <a:tint val="66000"/>
                      <a:satMod val="160000"/>
                    </a:srgbClr>
                  </a:gs>
                  <a:gs pos="50000">
                    <a:srgbClr val="78A5D2">
                      <a:tint val="44500"/>
                      <a:satMod val="160000"/>
                    </a:srgbClr>
                  </a:gs>
                  <a:gs pos="100000">
                    <a:srgbClr val="78A5D2">
                      <a:tint val="23500"/>
                      <a:satMod val="160000"/>
                    </a:srgbClr>
                  </a:gs>
                </a:gsLst>
                <a:lin ang="13500000" scaled="1"/>
                <a:tileRect/>
              </a:gradFill>
              <a:ln w="12700" algn="ctr">
                <a:solidFill>
                  <a:schemeClr val="bg1">
                    <a:lumMod val="85000"/>
                  </a:schemeClr>
                </a:solidFill>
                <a:miter lim="800000"/>
                <a:headEnd/>
                <a:tailEnd/>
              </a:ln>
              <a:effectLst/>
            </p:spPr>
            <p:txBody>
              <a:bodyPr wrap="none" lIns="90000" tIns="46800" rIns="90000" bIns="46800" anchor="ctr"/>
              <a:lstStyle/>
              <a:p>
                <a:pPr>
                  <a:buClr>
                    <a:srgbClr val="F0AB00"/>
                  </a:buClr>
                  <a:buSzPct val="80000"/>
                  <a:buFont typeface="Wingdings" pitchFamily="2" charset="2"/>
                  <a:buNone/>
                  <a:defRPr/>
                </a:pPr>
                <a:endParaRPr lang="en-US" sz="1500">
                  <a:solidFill>
                    <a:srgbClr val="000000"/>
                  </a:solidFill>
                  <a:latin typeface="Arial" charset="0"/>
                </a:endParaRPr>
              </a:p>
            </p:txBody>
          </p:sp>
          <p:sp>
            <p:nvSpPr>
              <p:cNvPr id="27697" name="AutoShape 7"/>
              <p:cNvSpPr>
                <a:spLocks noChangeArrowheads="1"/>
              </p:cNvSpPr>
              <p:nvPr/>
            </p:nvSpPr>
            <p:spPr bwMode="ltGray">
              <a:xfrm rot="-5400000">
                <a:off x="2290412" y="4305593"/>
                <a:ext cx="1704742" cy="257905"/>
              </a:xfrm>
              <a:prstGeom prst="roundRect">
                <a:avLst>
                  <a:gd name="adj" fmla="val 20407"/>
                </a:avLst>
              </a:prstGeom>
              <a:gradFill rotWithShape="1">
                <a:gsLst>
                  <a:gs pos="0">
                    <a:srgbClr val="E3D8AF"/>
                  </a:gs>
                  <a:gs pos="50000">
                    <a:srgbClr val="F4F0E0"/>
                  </a:gs>
                  <a:gs pos="100000">
                    <a:srgbClr val="E3D8AF"/>
                  </a:gs>
                </a:gsLst>
                <a:lin ang="2700000" scaled="1"/>
              </a:gradFill>
              <a:ln w="12700" algn="ctr">
                <a:solidFill>
                  <a:srgbClr val="C2AA52"/>
                </a:solidFill>
                <a:round/>
                <a:headEnd/>
                <a:tailEnd/>
              </a:ln>
              <a:effectLst>
                <a:prstShdw prst="shdw17" dist="17961" dir="2700000">
                  <a:srgbClr val="777777"/>
                </a:prstShdw>
              </a:effectLst>
            </p:spPr>
            <p:txBody>
              <a:bodyPr wrap="none" lIns="0" tIns="0" rIns="0" bIns="0" anchor="ctr"/>
              <a:lstStyle/>
              <a:p>
                <a:pPr>
                  <a:spcBef>
                    <a:spcPct val="75000"/>
                  </a:spcBef>
                  <a:buClr>
                    <a:srgbClr val="777777"/>
                  </a:buClr>
                  <a:buFont typeface="Wingdings" pitchFamily="2" charset="2"/>
                  <a:buNone/>
                </a:pPr>
                <a:r>
                  <a:rPr lang="en-US" sz="1000">
                    <a:solidFill>
                      <a:srgbClr val="828282"/>
                    </a:solidFill>
                  </a:rPr>
                  <a:t>Custom solution</a:t>
                </a:r>
              </a:p>
            </p:txBody>
          </p:sp>
          <p:sp>
            <p:nvSpPr>
              <p:cNvPr id="27698" name="AutoShape 7"/>
              <p:cNvSpPr>
                <a:spLocks noChangeArrowheads="1"/>
              </p:cNvSpPr>
              <p:nvPr/>
            </p:nvSpPr>
            <p:spPr bwMode="ltGray">
              <a:xfrm rot="-5400000">
                <a:off x="1990334" y="4305593"/>
                <a:ext cx="1704742" cy="257905"/>
              </a:xfrm>
              <a:prstGeom prst="roundRect">
                <a:avLst>
                  <a:gd name="adj" fmla="val 20407"/>
                </a:avLst>
              </a:prstGeom>
              <a:gradFill rotWithShape="1">
                <a:gsLst>
                  <a:gs pos="0">
                    <a:srgbClr val="E3D8AF"/>
                  </a:gs>
                  <a:gs pos="50000">
                    <a:srgbClr val="F4F0E0"/>
                  </a:gs>
                  <a:gs pos="100000">
                    <a:srgbClr val="E3D8AF"/>
                  </a:gs>
                </a:gsLst>
                <a:lin ang="2700000" scaled="1"/>
              </a:gradFill>
              <a:ln w="12700" algn="ctr">
                <a:solidFill>
                  <a:srgbClr val="C2AA52"/>
                </a:solidFill>
                <a:round/>
                <a:headEnd/>
                <a:tailEnd/>
              </a:ln>
              <a:effectLst>
                <a:prstShdw prst="shdw17" dist="17961" dir="2700000">
                  <a:srgbClr val="777777"/>
                </a:prstShdw>
              </a:effectLst>
            </p:spPr>
            <p:txBody>
              <a:bodyPr wrap="none" lIns="0" tIns="0" rIns="0" bIns="0" anchor="ctr"/>
              <a:lstStyle/>
              <a:p>
                <a:pPr>
                  <a:spcBef>
                    <a:spcPct val="75000"/>
                  </a:spcBef>
                  <a:buClr>
                    <a:srgbClr val="777777"/>
                  </a:buClr>
                  <a:buFont typeface="Wingdings" pitchFamily="2" charset="2"/>
                  <a:buNone/>
                </a:pPr>
                <a:r>
                  <a:rPr lang="en-US" sz="1000">
                    <a:solidFill>
                      <a:srgbClr val="828282"/>
                    </a:solidFill>
                  </a:rPr>
                  <a:t>Ecosystem solution</a:t>
                </a:r>
              </a:p>
            </p:txBody>
          </p:sp>
          <p:sp>
            <p:nvSpPr>
              <p:cNvPr id="27699" name="AutoShape 74"/>
              <p:cNvSpPr>
                <a:spLocks noChangeArrowheads="1"/>
              </p:cNvSpPr>
              <p:nvPr/>
            </p:nvSpPr>
            <p:spPr bwMode="white">
              <a:xfrm>
                <a:off x="3227130" y="4012260"/>
                <a:ext cx="313055" cy="271120"/>
              </a:xfrm>
              <a:prstGeom prst="chevron">
                <a:avLst>
                  <a:gd name="adj" fmla="val 38179"/>
                </a:avLst>
              </a:prstGeom>
              <a:solidFill>
                <a:srgbClr val="E3D8AF"/>
              </a:solidFill>
              <a:ln w="12700" algn="ctr">
                <a:solidFill>
                  <a:srgbClr val="C2AA52"/>
                </a:solidFill>
                <a:miter lim="800000"/>
                <a:headEnd/>
                <a:tailEnd/>
              </a:ln>
            </p:spPr>
            <p:txBody>
              <a:bodyPr wrap="none" lIns="90000" tIns="46800" rIns="90000" bIns="46800" anchor="ctr"/>
              <a:lstStyle/>
              <a:p>
                <a:pPr>
                  <a:buClr>
                    <a:srgbClr val="F0AB00"/>
                  </a:buClr>
                  <a:buSzPct val="80000"/>
                  <a:buFont typeface="Wingdings" pitchFamily="2" charset="2"/>
                  <a:buNone/>
                </a:pPr>
                <a:endParaRPr lang="en-US" sz="1500">
                  <a:solidFill>
                    <a:srgbClr val="828282"/>
                  </a:solidFill>
                </a:endParaRPr>
              </a:p>
            </p:txBody>
          </p:sp>
          <p:grpSp>
            <p:nvGrpSpPr>
              <p:cNvPr id="27700" name="Group 131"/>
              <p:cNvGrpSpPr>
                <a:grpSpLocks/>
              </p:cNvGrpSpPr>
              <p:nvPr/>
            </p:nvGrpSpPr>
            <p:grpSpPr bwMode="auto">
              <a:xfrm>
                <a:off x="5888907" y="3118929"/>
                <a:ext cx="473637" cy="2568817"/>
                <a:chOff x="3430" y="993"/>
                <a:chExt cx="292" cy="1317"/>
              </a:xfrm>
            </p:grpSpPr>
            <p:pic>
              <p:nvPicPr>
                <p:cNvPr id="27741" name="AutoShape 79"/>
                <p:cNvPicPr preferRelativeResize="0">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gray">
                <a:xfrm>
                  <a:off x="3430" y="993"/>
                  <a:ext cx="292" cy="1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742" name="Text Box 30"/>
                <p:cNvSpPr txBox="1">
                  <a:spLocks noChangeArrowheads="1"/>
                </p:cNvSpPr>
                <p:nvPr/>
              </p:nvSpPr>
              <p:spPr bwMode="gray">
                <a:xfrm rot="-5400000">
                  <a:off x="3414" y="2034"/>
                  <a:ext cx="281" cy="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90000" tIns="46800" rIns="90000" bIns="46800"/>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eaLnBrk="1" hangingPunct="1">
                    <a:buFont typeface="Wingdings" pitchFamily="2" charset="2"/>
                    <a:buNone/>
                  </a:pPr>
                  <a:r>
                    <a:rPr lang="en-US" sz="1100">
                      <a:solidFill>
                        <a:srgbClr val="FFFFFF"/>
                      </a:solidFill>
                    </a:rPr>
                    <a:t>EhP</a:t>
                  </a:r>
                  <a:endParaRPr lang="de-DE" sz="1500">
                    <a:solidFill>
                      <a:srgbClr val="000000"/>
                    </a:solidFill>
                  </a:endParaRPr>
                </a:p>
              </p:txBody>
            </p:sp>
          </p:grpSp>
          <p:grpSp>
            <p:nvGrpSpPr>
              <p:cNvPr id="27701" name="Group 31"/>
              <p:cNvGrpSpPr>
                <a:grpSpLocks/>
              </p:cNvGrpSpPr>
              <p:nvPr/>
            </p:nvGrpSpPr>
            <p:grpSpPr bwMode="auto">
              <a:xfrm>
                <a:off x="6164655" y="3118929"/>
                <a:ext cx="473637" cy="2568817"/>
                <a:chOff x="3430" y="993"/>
                <a:chExt cx="292" cy="1317"/>
              </a:xfrm>
            </p:grpSpPr>
            <p:pic>
              <p:nvPicPr>
                <p:cNvPr id="27739" name="AutoShape 79"/>
                <p:cNvPicPr preferRelativeResize="0">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gray">
                <a:xfrm>
                  <a:off x="3430" y="993"/>
                  <a:ext cx="292" cy="1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740" name="Text Box 33"/>
                <p:cNvSpPr txBox="1">
                  <a:spLocks noChangeArrowheads="1"/>
                </p:cNvSpPr>
                <p:nvPr/>
              </p:nvSpPr>
              <p:spPr bwMode="gray">
                <a:xfrm rot="-5400000">
                  <a:off x="3414" y="2034"/>
                  <a:ext cx="281" cy="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90000" tIns="46800" rIns="90000" bIns="46800"/>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eaLnBrk="1" hangingPunct="1">
                    <a:buFont typeface="Wingdings" pitchFamily="2" charset="2"/>
                    <a:buNone/>
                  </a:pPr>
                  <a:r>
                    <a:rPr lang="en-US" sz="1100">
                      <a:solidFill>
                        <a:srgbClr val="FFFFFF"/>
                      </a:solidFill>
                    </a:rPr>
                    <a:t>EhP</a:t>
                  </a:r>
                  <a:endParaRPr lang="de-DE" sz="1500">
                    <a:solidFill>
                      <a:srgbClr val="000000"/>
                    </a:solidFill>
                  </a:endParaRPr>
                </a:p>
              </p:txBody>
            </p:sp>
          </p:grpSp>
          <p:sp>
            <p:nvSpPr>
              <p:cNvPr id="35" name="AutoShape 74"/>
              <p:cNvSpPr>
                <a:spLocks noChangeArrowheads="1"/>
              </p:cNvSpPr>
              <p:nvPr/>
            </p:nvSpPr>
            <p:spPr bwMode="white">
              <a:xfrm>
                <a:off x="5411131" y="4012297"/>
                <a:ext cx="311929" cy="270196"/>
              </a:xfrm>
              <a:prstGeom prst="chevron">
                <a:avLst>
                  <a:gd name="adj" fmla="val 38176"/>
                </a:avLst>
              </a:prstGeom>
              <a:gradFill flip="none" rotWithShape="1">
                <a:gsLst>
                  <a:gs pos="0">
                    <a:srgbClr val="78A5D2">
                      <a:tint val="66000"/>
                      <a:satMod val="160000"/>
                    </a:srgbClr>
                  </a:gs>
                  <a:gs pos="50000">
                    <a:srgbClr val="78A5D2">
                      <a:tint val="44500"/>
                      <a:satMod val="160000"/>
                    </a:srgbClr>
                  </a:gs>
                  <a:gs pos="100000">
                    <a:srgbClr val="78A5D2">
                      <a:tint val="23500"/>
                      <a:satMod val="160000"/>
                    </a:srgbClr>
                  </a:gs>
                </a:gsLst>
                <a:lin ang="13500000" scaled="1"/>
                <a:tileRect/>
              </a:gradFill>
              <a:ln w="12700" algn="ctr">
                <a:solidFill>
                  <a:schemeClr val="bg1">
                    <a:lumMod val="85000"/>
                  </a:schemeClr>
                </a:solidFill>
                <a:miter lim="800000"/>
                <a:headEnd/>
                <a:tailEnd/>
              </a:ln>
              <a:effectLst/>
            </p:spPr>
            <p:txBody>
              <a:bodyPr wrap="none" lIns="90000" tIns="46800" rIns="90000" bIns="46800" anchor="ctr"/>
              <a:lstStyle/>
              <a:p>
                <a:pPr>
                  <a:buClr>
                    <a:srgbClr val="F0AB00"/>
                  </a:buClr>
                  <a:buSzPct val="80000"/>
                  <a:buFont typeface="Wingdings" pitchFamily="2" charset="2"/>
                  <a:buNone/>
                  <a:defRPr/>
                </a:pPr>
                <a:endParaRPr lang="en-US" sz="1500">
                  <a:solidFill>
                    <a:srgbClr val="000000"/>
                  </a:solidFill>
                  <a:latin typeface="Arial" charset="0"/>
                </a:endParaRPr>
              </a:p>
            </p:txBody>
          </p:sp>
          <p:sp>
            <p:nvSpPr>
              <p:cNvPr id="36" name="AutoShape 74"/>
              <p:cNvSpPr>
                <a:spLocks noChangeArrowheads="1"/>
              </p:cNvSpPr>
              <p:nvPr/>
            </p:nvSpPr>
            <p:spPr bwMode="white">
              <a:xfrm>
                <a:off x="5678004" y="4012297"/>
                <a:ext cx="313662" cy="270196"/>
              </a:xfrm>
              <a:prstGeom prst="chevron">
                <a:avLst>
                  <a:gd name="adj" fmla="val 38176"/>
                </a:avLst>
              </a:prstGeom>
              <a:gradFill flip="none" rotWithShape="1">
                <a:gsLst>
                  <a:gs pos="0">
                    <a:srgbClr val="78A5D2">
                      <a:tint val="66000"/>
                      <a:satMod val="160000"/>
                    </a:srgbClr>
                  </a:gs>
                  <a:gs pos="50000">
                    <a:srgbClr val="78A5D2">
                      <a:tint val="44500"/>
                      <a:satMod val="160000"/>
                    </a:srgbClr>
                  </a:gs>
                  <a:gs pos="100000">
                    <a:srgbClr val="78A5D2">
                      <a:tint val="23500"/>
                      <a:satMod val="160000"/>
                    </a:srgbClr>
                  </a:gs>
                </a:gsLst>
                <a:lin ang="13500000" scaled="1"/>
                <a:tileRect/>
              </a:gradFill>
              <a:ln w="12700" algn="ctr">
                <a:solidFill>
                  <a:schemeClr val="bg1">
                    <a:lumMod val="85000"/>
                  </a:schemeClr>
                </a:solidFill>
                <a:miter lim="800000"/>
                <a:headEnd/>
                <a:tailEnd/>
              </a:ln>
              <a:effectLst/>
            </p:spPr>
            <p:txBody>
              <a:bodyPr wrap="none" lIns="90000" tIns="46800" rIns="90000" bIns="46800" anchor="ctr"/>
              <a:lstStyle/>
              <a:p>
                <a:pPr>
                  <a:buClr>
                    <a:srgbClr val="F0AB00"/>
                  </a:buClr>
                  <a:buSzPct val="80000"/>
                  <a:buFont typeface="Wingdings" pitchFamily="2" charset="2"/>
                  <a:buNone/>
                  <a:defRPr/>
                </a:pPr>
                <a:endParaRPr lang="en-US" sz="1500">
                  <a:solidFill>
                    <a:srgbClr val="000000"/>
                  </a:solidFill>
                  <a:latin typeface="Arial" charset="0"/>
                </a:endParaRPr>
              </a:p>
            </p:txBody>
          </p:sp>
          <p:sp>
            <p:nvSpPr>
              <p:cNvPr id="37" name="AutoShape 74"/>
              <p:cNvSpPr>
                <a:spLocks noChangeArrowheads="1"/>
              </p:cNvSpPr>
              <p:nvPr/>
            </p:nvSpPr>
            <p:spPr bwMode="white">
              <a:xfrm>
                <a:off x="5944877" y="4012297"/>
                <a:ext cx="311929" cy="270196"/>
              </a:xfrm>
              <a:prstGeom prst="chevron">
                <a:avLst>
                  <a:gd name="adj" fmla="val 38176"/>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3500000" scaled="1"/>
                <a:tileRect/>
              </a:gradFill>
              <a:ln w="12700" algn="ctr">
                <a:solidFill>
                  <a:schemeClr val="bg1">
                    <a:lumMod val="85000"/>
                  </a:schemeClr>
                </a:solidFill>
                <a:miter lim="800000"/>
                <a:headEnd/>
                <a:tailEnd/>
              </a:ln>
              <a:effectLst/>
            </p:spPr>
            <p:txBody>
              <a:bodyPr wrap="none" lIns="90000" tIns="46800" rIns="90000" bIns="46800" anchor="ctr"/>
              <a:lstStyle/>
              <a:p>
                <a:pPr>
                  <a:buClr>
                    <a:srgbClr val="F0AB00"/>
                  </a:buClr>
                  <a:buSzPct val="80000"/>
                  <a:buFont typeface="Wingdings" pitchFamily="2" charset="2"/>
                  <a:buNone/>
                  <a:defRPr/>
                </a:pPr>
                <a:endParaRPr lang="en-US" sz="1500">
                  <a:solidFill>
                    <a:srgbClr val="000000"/>
                  </a:solidFill>
                  <a:latin typeface="Arial" charset="0"/>
                </a:endParaRPr>
              </a:p>
            </p:txBody>
          </p:sp>
          <p:sp>
            <p:nvSpPr>
              <p:cNvPr id="38" name="AutoShape 74"/>
              <p:cNvSpPr>
                <a:spLocks noChangeArrowheads="1"/>
              </p:cNvSpPr>
              <p:nvPr/>
            </p:nvSpPr>
            <p:spPr bwMode="white">
              <a:xfrm>
                <a:off x="6204818" y="4012297"/>
                <a:ext cx="313662" cy="270196"/>
              </a:xfrm>
              <a:prstGeom prst="chevron">
                <a:avLst>
                  <a:gd name="adj" fmla="val 38176"/>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3500000" scaled="1"/>
                <a:tileRect/>
              </a:gradFill>
              <a:ln w="12700" algn="ctr">
                <a:solidFill>
                  <a:schemeClr val="bg1">
                    <a:lumMod val="85000"/>
                  </a:schemeClr>
                </a:solidFill>
                <a:miter lim="800000"/>
                <a:headEnd/>
                <a:tailEnd/>
              </a:ln>
              <a:effectLst/>
            </p:spPr>
            <p:txBody>
              <a:bodyPr wrap="none" lIns="90000" tIns="46800" rIns="90000" bIns="46800" anchor="ctr"/>
              <a:lstStyle/>
              <a:p>
                <a:pPr>
                  <a:buClr>
                    <a:srgbClr val="F0AB00"/>
                  </a:buClr>
                  <a:buSzPct val="80000"/>
                  <a:buFont typeface="Wingdings" pitchFamily="2" charset="2"/>
                  <a:buNone/>
                  <a:defRPr/>
                </a:pPr>
                <a:endParaRPr lang="en-US" sz="1500">
                  <a:solidFill>
                    <a:srgbClr val="000000"/>
                  </a:solidFill>
                  <a:latin typeface="Arial" charset="0"/>
                </a:endParaRPr>
              </a:p>
            </p:txBody>
          </p:sp>
          <p:sp>
            <p:nvSpPr>
              <p:cNvPr id="27706" name="AutoShape 74"/>
              <p:cNvSpPr>
                <a:spLocks noChangeArrowheads="1"/>
              </p:cNvSpPr>
              <p:nvPr/>
            </p:nvSpPr>
            <p:spPr bwMode="white">
              <a:xfrm>
                <a:off x="6469599" y="4012260"/>
                <a:ext cx="313055" cy="271120"/>
              </a:xfrm>
              <a:prstGeom prst="chevron">
                <a:avLst>
                  <a:gd name="adj" fmla="val 38179"/>
                </a:avLst>
              </a:prstGeom>
              <a:solidFill>
                <a:srgbClr val="E3D8AF"/>
              </a:solidFill>
              <a:ln w="12700" algn="ctr">
                <a:solidFill>
                  <a:srgbClr val="C2AA52"/>
                </a:solidFill>
                <a:miter lim="800000"/>
                <a:headEnd/>
                <a:tailEnd/>
              </a:ln>
            </p:spPr>
            <p:txBody>
              <a:bodyPr wrap="none" lIns="90000" tIns="46800" rIns="90000" bIns="46800" anchor="ctr"/>
              <a:lstStyle/>
              <a:p>
                <a:pPr>
                  <a:buClr>
                    <a:srgbClr val="F0AB00"/>
                  </a:buClr>
                  <a:buSzPct val="80000"/>
                  <a:buFont typeface="Wingdings" pitchFamily="2" charset="2"/>
                  <a:buNone/>
                </a:pPr>
                <a:endParaRPr lang="en-US" sz="1500">
                  <a:solidFill>
                    <a:srgbClr val="000000"/>
                  </a:solidFill>
                </a:endParaRPr>
              </a:p>
            </p:txBody>
          </p:sp>
          <p:sp>
            <p:nvSpPr>
              <p:cNvPr id="27707" name="AutoShape 16"/>
              <p:cNvSpPr>
                <a:spLocks noChangeArrowheads="1"/>
              </p:cNvSpPr>
              <p:nvPr/>
            </p:nvSpPr>
            <p:spPr bwMode="white">
              <a:xfrm flipV="1">
                <a:off x="4143585" y="3124780"/>
                <a:ext cx="304945" cy="269170"/>
              </a:xfrm>
              <a:prstGeom prst="chevron">
                <a:avLst>
                  <a:gd name="adj" fmla="val 48212"/>
                </a:avLst>
              </a:prstGeom>
              <a:gradFill rotWithShape="1">
                <a:gsLst>
                  <a:gs pos="0">
                    <a:srgbClr val="A8C8F0"/>
                  </a:gs>
                  <a:gs pos="50000">
                    <a:srgbClr val="C9DCF5"/>
                  </a:gs>
                  <a:gs pos="100000">
                    <a:srgbClr val="E4EDF9"/>
                  </a:gs>
                </a:gsLst>
                <a:lin ang="13500000" scaled="1"/>
              </a:gradFill>
              <a:ln w="9525" algn="ctr">
                <a:solidFill>
                  <a:srgbClr val="D9D9D9"/>
                </a:solidFill>
                <a:miter lim="800000"/>
                <a:headEnd/>
                <a:tailEnd/>
              </a:ln>
            </p:spPr>
            <p:txBody>
              <a:bodyPr rot="10800000" wrap="none" lIns="90000" tIns="46800" rIns="90000" bIns="46800" anchor="ctr"/>
              <a:lstStyle/>
              <a:p>
                <a:pPr>
                  <a:buClr>
                    <a:srgbClr val="F0AB00"/>
                  </a:buClr>
                  <a:buSzPct val="80000"/>
                  <a:buFont typeface="Wingdings" pitchFamily="2" charset="2"/>
                  <a:buNone/>
                </a:pPr>
                <a:endParaRPr lang="en-US" sz="1500">
                  <a:solidFill>
                    <a:srgbClr val="000000"/>
                  </a:solidFill>
                </a:endParaRPr>
              </a:p>
            </p:txBody>
          </p:sp>
          <p:sp>
            <p:nvSpPr>
              <p:cNvPr id="27708" name="AutoShape 17"/>
              <p:cNvSpPr>
                <a:spLocks noChangeArrowheads="1"/>
              </p:cNvSpPr>
              <p:nvPr/>
            </p:nvSpPr>
            <p:spPr bwMode="white">
              <a:xfrm flipV="1">
                <a:off x="4393381" y="3124780"/>
                <a:ext cx="303322" cy="269170"/>
              </a:xfrm>
              <a:prstGeom prst="chevron">
                <a:avLst>
                  <a:gd name="adj" fmla="val 48247"/>
                </a:avLst>
              </a:prstGeom>
              <a:gradFill rotWithShape="1">
                <a:gsLst>
                  <a:gs pos="0">
                    <a:srgbClr val="A8C8F0"/>
                  </a:gs>
                  <a:gs pos="50000">
                    <a:srgbClr val="C9DCF5"/>
                  </a:gs>
                  <a:gs pos="100000">
                    <a:srgbClr val="E4EDF9"/>
                  </a:gs>
                </a:gsLst>
                <a:lin ang="13500000" scaled="1"/>
              </a:gradFill>
              <a:ln w="9525" algn="ctr">
                <a:solidFill>
                  <a:srgbClr val="D9D9D9"/>
                </a:solidFill>
                <a:miter lim="800000"/>
                <a:headEnd/>
                <a:tailEnd/>
              </a:ln>
            </p:spPr>
            <p:txBody>
              <a:bodyPr rot="10800000" wrap="none" lIns="90000" tIns="46800" rIns="90000" bIns="46800" anchor="ctr"/>
              <a:lstStyle/>
              <a:p>
                <a:pPr>
                  <a:buClr>
                    <a:srgbClr val="F0AB00"/>
                  </a:buClr>
                  <a:buSzPct val="80000"/>
                  <a:buFont typeface="Wingdings" pitchFamily="2" charset="2"/>
                  <a:buNone/>
                </a:pPr>
                <a:endParaRPr lang="en-US" sz="1500">
                  <a:solidFill>
                    <a:srgbClr val="000000"/>
                  </a:solidFill>
                </a:endParaRPr>
              </a:p>
            </p:txBody>
          </p:sp>
          <p:sp>
            <p:nvSpPr>
              <p:cNvPr id="27709" name="AutoShape 18"/>
              <p:cNvSpPr>
                <a:spLocks noChangeArrowheads="1"/>
              </p:cNvSpPr>
              <p:nvPr/>
            </p:nvSpPr>
            <p:spPr bwMode="white">
              <a:xfrm flipV="1">
                <a:off x="3895413" y="3124780"/>
                <a:ext cx="303322" cy="269170"/>
              </a:xfrm>
              <a:prstGeom prst="chevron">
                <a:avLst>
                  <a:gd name="adj" fmla="val 47955"/>
                </a:avLst>
              </a:prstGeom>
              <a:solidFill>
                <a:srgbClr val="E3D8AF"/>
              </a:solidFill>
              <a:ln w="9525" algn="ctr">
                <a:solidFill>
                  <a:srgbClr val="C2AA52"/>
                </a:solidFill>
                <a:miter lim="800000"/>
                <a:headEnd/>
                <a:tailEnd/>
              </a:ln>
            </p:spPr>
            <p:txBody>
              <a:bodyPr rot="10800000" wrap="none" lIns="90000" tIns="46800" rIns="90000" bIns="46800" anchor="ctr"/>
              <a:lstStyle/>
              <a:p>
                <a:pPr>
                  <a:buClr>
                    <a:srgbClr val="F0AB00"/>
                  </a:buClr>
                  <a:buSzPct val="80000"/>
                  <a:buFont typeface="Wingdings" pitchFamily="2" charset="2"/>
                  <a:buNone/>
                </a:pPr>
                <a:endParaRPr lang="en-US" sz="1500">
                  <a:solidFill>
                    <a:srgbClr val="000000"/>
                  </a:solidFill>
                </a:endParaRPr>
              </a:p>
            </p:txBody>
          </p:sp>
          <p:sp>
            <p:nvSpPr>
              <p:cNvPr id="27710" name="AutoShape 19"/>
              <p:cNvSpPr>
                <a:spLocks noChangeArrowheads="1"/>
              </p:cNvSpPr>
              <p:nvPr/>
            </p:nvSpPr>
            <p:spPr bwMode="white">
              <a:xfrm flipV="1">
                <a:off x="4641554" y="3124780"/>
                <a:ext cx="304945" cy="269170"/>
              </a:xfrm>
              <a:prstGeom prst="chevron">
                <a:avLst>
                  <a:gd name="adj" fmla="val 48212"/>
                </a:avLst>
              </a:prstGeom>
              <a:gradFill rotWithShape="1">
                <a:gsLst>
                  <a:gs pos="0">
                    <a:srgbClr val="966600"/>
                  </a:gs>
                  <a:gs pos="50000">
                    <a:srgbClr val="D99500"/>
                  </a:gs>
                  <a:gs pos="100000">
                    <a:srgbClr val="FFB300"/>
                  </a:gs>
                </a:gsLst>
                <a:lin ang="13500000" scaled="1"/>
              </a:gradFill>
              <a:ln w="9525" algn="ctr">
                <a:solidFill>
                  <a:srgbClr val="D9D9D9"/>
                </a:solidFill>
                <a:miter lim="800000"/>
                <a:headEnd/>
                <a:tailEnd/>
              </a:ln>
            </p:spPr>
            <p:txBody>
              <a:bodyPr rot="10800000" wrap="none" lIns="90000" tIns="46800" rIns="90000" bIns="46800" anchor="ctr"/>
              <a:lstStyle/>
              <a:p>
                <a:pPr>
                  <a:buClr>
                    <a:srgbClr val="F0AB00"/>
                  </a:buClr>
                  <a:buSzPct val="80000"/>
                  <a:buFont typeface="Wingdings" pitchFamily="2" charset="2"/>
                  <a:buNone/>
                </a:pPr>
                <a:endParaRPr lang="en-US" sz="1500">
                  <a:solidFill>
                    <a:srgbClr val="000000"/>
                  </a:solidFill>
                </a:endParaRPr>
              </a:p>
            </p:txBody>
          </p:sp>
          <p:sp>
            <p:nvSpPr>
              <p:cNvPr id="27711" name="AutoShape 19"/>
              <p:cNvSpPr>
                <a:spLocks noChangeArrowheads="1"/>
              </p:cNvSpPr>
              <p:nvPr/>
            </p:nvSpPr>
            <p:spPr bwMode="white">
              <a:xfrm flipV="1">
                <a:off x="4894593" y="3124780"/>
                <a:ext cx="304945" cy="269170"/>
              </a:xfrm>
              <a:prstGeom prst="chevron">
                <a:avLst>
                  <a:gd name="adj" fmla="val 48212"/>
                </a:avLst>
              </a:prstGeom>
              <a:solidFill>
                <a:srgbClr val="E3D8AF"/>
              </a:solidFill>
              <a:ln w="9525" algn="ctr">
                <a:solidFill>
                  <a:srgbClr val="C2AA52"/>
                </a:solidFill>
                <a:miter lim="800000"/>
                <a:headEnd/>
                <a:tailEnd/>
              </a:ln>
            </p:spPr>
            <p:txBody>
              <a:bodyPr rot="10800000" wrap="none" lIns="90000" tIns="46800" rIns="90000" bIns="46800" anchor="ctr"/>
              <a:lstStyle/>
              <a:p>
                <a:pPr>
                  <a:buClr>
                    <a:srgbClr val="F0AB00"/>
                  </a:buClr>
                  <a:buSzPct val="80000"/>
                  <a:buFont typeface="Wingdings" pitchFamily="2" charset="2"/>
                  <a:buNone/>
                </a:pPr>
                <a:endParaRPr lang="en-US" sz="1500" noProof="1">
                  <a:solidFill>
                    <a:srgbClr val="828282"/>
                  </a:solidFill>
                </a:endParaRPr>
              </a:p>
            </p:txBody>
          </p:sp>
          <p:grpSp>
            <p:nvGrpSpPr>
              <p:cNvPr id="27712" name="Group 23"/>
              <p:cNvGrpSpPr>
                <a:grpSpLocks/>
              </p:cNvGrpSpPr>
              <p:nvPr/>
            </p:nvGrpSpPr>
            <p:grpSpPr bwMode="auto">
              <a:xfrm>
                <a:off x="5264419" y="2953135"/>
                <a:ext cx="488236" cy="594904"/>
                <a:chOff x="1322" y="2005"/>
                <a:chExt cx="742" cy="750"/>
              </a:xfrm>
            </p:grpSpPr>
            <p:pic>
              <p:nvPicPr>
                <p:cNvPr id="27715" name="Picture 24" descr="ES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322" y="2005"/>
                  <a:ext cx="742" cy="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7716" name="Group 25"/>
                <p:cNvGrpSpPr>
                  <a:grpSpLocks/>
                </p:cNvGrpSpPr>
                <p:nvPr/>
              </p:nvGrpSpPr>
              <p:grpSpPr bwMode="auto">
                <a:xfrm>
                  <a:off x="1322" y="2010"/>
                  <a:ext cx="736" cy="436"/>
                  <a:chOff x="3819" y="411"/>
                  <a:chExt cx="654" cy="385"/>
                </a:xfrm>
              </p:grpSpPr>
              <p:grpSp>
                <p:nvGrpSpPr>
                  <p:cNvPr id="27717" name="Group 26"/>
                  <p:cNvGrpSpPr>
                    <a:grpSpLocks/>
                  </p:cNvGrpSpPr>
                  <p:nvPr/>
                </p:nvGrpSpPr>
                <p:grpSpPr bwMode="auto">
                  <a:xfrm>
                    <a:off x="3846" y="444"/>
                    <a:ext cx="608" cy="308"/>
                    <a:chOff x="3846" y="444"/>
                    <a:chExt cx="608" cy="308"/>
                  </a:xfrm>
                </p:grpSpPr>
                <p:pic>
                  <p:nvPicPr>
                    <p:cNvPr id="27719" name="Picture 27" descr="sm red"/>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961" y="561"/>
                      <a:ext cx="135" cy="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720" name="Picture 28" descr="sm red"/>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143" y="483"/>
                      <a:ext cx="136" cy="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721" name="Picture 29" descr="sm purple"/>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940" y="483"/>
                      <a:ext cx="136" cy="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722" name="Picture 30" descr="lt blue sm"/>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4016" y="524"/>
                      <a:ext cx="135" cy="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723" name="Picture 31" descr="lt blue sm"/>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4157" y="519"/>
                      <a:ext cx="135" cy="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724" name="Picture 32" descr="lt blue sm"/>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4164" y="670"/>
                      <a:ext cx="135" cy="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725" name="Picture 33" descr="sm red"/>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222" y="524"/>
                      <a:ext cx="135" cy="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726" name="Picture 34" descr="sm red"/>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942" y="641"/>
                      <a:ext cx="136" cy="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727" name="Picture 35" descr="sm red"/>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139" y="605"/>
                      <a:ext cx="136" cy="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728" name="Picture 36" descr="sm red"/>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846" y="524"/>
                      <a:ext cx="136" cy="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729" name="Picture 37" descr="sm purple"/>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082" y="573"/>
                      <a:ext cx="136" cy="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730" name="Picture 38" descr="sm purple"/>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041" y="664"/>
                      <a:ext cx="136" cy="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731" name="Picture 39" descr="sm purple"/>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248" y="602"/>
                      <a:ext cx="136" cy="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732" name="Picture 40" descr="sm purple"/>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016" y="458"/>
                      <a:ext cx="136" cy="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733" name="Picture 41" descr="lt blue sm"/>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879" y="607"/>
                      <a:ext cx="135" cy="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734" name="Picture 42" descr="lt blue sm"/>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920" y="477"/>
                      <a:ext cx="135" cy="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735" name="Picture 43" descr="lt blue sm"/>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4319" y="545"/>
                      <a:ext cx="135" cy="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736" name="Picture 44" descr="sm red"/>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234" y="644"/>
                      <a:ext cx="136" cy="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737" name="Picture 45" descr="sm purple"/>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235" y="476"/>
                      <a:ext cx="136" cy="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738" name="Picture 46" descr="sm red"/>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143" y="444"/>
                      <a:ext cx="136" cy="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27718" name="Picture 47" descr="top of ES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3819" y="411"/>
                    <a:ext cx="654" cy="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sp>
            <p:nvSpPr>
              <p:cNvPr id="27713" name="Text Box 5"/>
              <p:cNvSpPr txBox="1">
                <a:spLocks noChangeArrowheads="1"/>
              </p:cNvSpPr>
              <p:nvPr/>
            </p:nvSpPr>
            <p:spPr bwMode="white">
              <a:xfrm>
                <a:off x="3468814" y="2623501"/>
                <a:ext cx="2942391" cy="3744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lIns="90000" tIns="46800" rIns="90000" bIns="46800"/>
              <a:lstStyle>
                <a:lvl1pPr marL="204788" indent="-204788"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eaLnBrk="1" hangingPunct="1"/>
                <a:r>
                  <a:rPr lang="en-US" b="1">
                    <a:solidFill>
                      <a:srgbClr val="FFFFFF"/>
                    </a:solidFill>
                  </a:rPr>
                  <a:t>SAP Business Suite</a:t>
                </a:r>
              </a:p>
            </p:txBody>
          </p:sp>
          <p:pic>
            <p:nvPicPr>
              <p:cNvPr id="27714" name="Group 127"/>
              <p:cNvPicPr>
                <a:picLocks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3182045" y="1748304"/>
                <a:ext cx="3527885" cy="956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9" name="AutoShape 7"/>
            <p:cNvSpPr>
              <a:spLocks noChangeArrowheads="1"/>
            </p:cNvSpPr>
            <p:nvPr/>
          </p:nvSpPr>
          <p:spPr bwMode="ltGray">
            <a:xfrm>
              <a:off x="5941668" y="4940660"/>
              <a:ext cx="5331441" cy="438253"/>
            </a:xfrm>
            <a:prstGeom prst="roundRect">
              <a:avLst>
                <a:gd name="adj" fmla="val 20407"/>
              </a:avLst>
            </a:prstGeom>
            <a:solidFill>
              <a:schemeClr val="accent1">
                <a:lumMod val="60000"/>
                <a:lumOff val="40000"/>
              </a:schemeClr>
            </a:solidFill>
            <a:ln w="12700" algn="ctr">
              <a:solidFill>
                <a:srgbClr val="C6C6C6"/>
              </a:solidFill>
              <a:round/>
              <a:headEnd/>
              <a:tailEnd/>
            </a:ln>
            <a:effectLst>
              <a:prstShdw prst="shdw17" dist="17961" dir="2700000">
                <a:srgbClr val="777777"/>
              </a:prstShdw>
            </a:effectLst>
          </p:spPr>
          <p:txBody>
            <a:bodyPr wrap="none" lIns="108000" tIns="0" rIns="0" bIns="0" anchor="ctr"/>
            <a:lstStyle/>
            <a:p>
              <a:pPr algn="ctr">
                <a:lnSpc>
                  <a:spcPct val="80000"/>
                </a:lnSpc>
                <a:spcBef>
                  <a:spcPct val="75000"/>
                </a:spcBef>
                <a:buClr>
                  <a:srgbClr val="777777"/>
                </a:buClr>
                <a:buFont typeface="Wingdings" pitchFamily="2" charset="2"/>
                <a:buNone/>
                <a:defRPr/>
              </a:pPr>
              <a:r>
                <a:rPr lang="en-US" sz="1000" b="1" dirty="0" smtClean="0">
                  <a:latin typeface="Arial" charset="0"/>
                </a:rPr>
                <a:t>SAP ASE </a:t>
              </a:r>
              <a:r>
                <a:rPr lang="en-US" sz="1000" b="1" dirty="0">
                  <a:latin typeface="Arial" charset="0"/>
                </a:rPr>
                <a:t>DATABASE</a:t>
              </a:r>
              <a:endParaRPr lang="en-US" sz="1200" b="1" dirty="0">
                <a:latin typeface="Arial" charset="0"/>
              </a:endParaRPr>
            </a:p>
          </p:txBody>
        </p:sp>
        <p:sp>
          <p:nvSpPr>
            <p:cNvPr id="27675" name="AutoShape 7"/>
            <p:cNvSpPr>
              <a:spLocks noChangeArrowheads="1"/>
            </p:cNvSpPr>
            <p:nvPr/>
          </p:nvSpPr>
          <p:spPr bwMode="ltGray">
            <a:xfrm>
              <a:off x="5952552" y="5413653"/>
              <a:ext cx="5331143" cy="438447"/>
            </a:xfrm>
            <a:prstGeom prst="roundRect">
              <a:avLst>
                <a:gd name="adj" fmla="val 20407"/>
              </a:avLst>
            </a:prstGeom>
            <a:solidFill>
              <a:srgbClr val="92D050"/>
            </a:solidFill>
            <a:ln w="12700" algn="ctr">
              <a:solidFill>
                <a:srgbClr val="C6C6C6"/>
              </a:solidFill>
              <a:round/>
              <a:headEnd/>
              <a:tailEnd/>
            </a:ln>
            <a:effectLst>
              <a:prstShdw prst="shdw17" dist="17961" dir="2700000">
                <a:srgbClr val="777777"/>
              </a:prstShdw>
            </a:effectLst>
          </p:spPr>
          <p:txBody>
            <a:bodyPr wrap="none" lIns="108000" tIns="0" rIns="0" bIns="0" anchor="ctr"/>
            <a:lstStyle/>
            <a:p>
              <a:pPr algn="ctr">
                <a:lnSpc>
                  <a:spcPct val="80000"/>
                </a:lnSpc>
                <a:spcBef>
                  <a:spcPct val="75000"/>
                </a:spcBef>
                <a:buClr>
                  <a:srgbClr val="777777"/>
                </a:buClr>
                <a:buFont typeface="Wingdings" pitchFamily="2" charset="2"/>
                <a:buNone/>
              </a:pPr>
              <a:r>
                <a:rPr lang="en-US" sz="1000" b="1" dirty="0" smtClean="0"/>
                <a:t>SAP REPLICATION </a:t>
              </a:r>
              <a:r>
                <a:rPr lang="en-US" sz="1000" b="1" dirty="0"/>
                <a:t>SERVER</a:t>
              </a:r>
              <a:endParaRPr lang="en-US" sz="1200" b="1" dirty="0"/>
            </a:p>
          </p:txBody>
        </p:sp>
      </p:grpSp>
      <p:grpSp>
        <p:nvGrpSpPr>
          <p:cNvPr id="27653" name="Group 75"/>
          <p:cNvGrpSpPr>
            <a:grpSpLocks/>
          </p:cNvGrpSpPr>
          <p:nvPr/>
        </p:nvGrpSpPr>
        <p:grpSpPr bwMode="auto">
          <a:xfrm>
            <a:off x="4300171" y="1639166"/>
            <a:ext cx="641350" cy="1292225"/>
            <a:chOff x="5747667" y="1416111"/>
            <a:chExt cx="855016" cy="1292663"/>
          </a:xfrm>
        </p:grpSpPr>
        <p:grpSp>
          <p:nvGrpSpPr>
            <p:cNvPr id="27668" name="Group 76"/>
            <p:cNvGrpSpPr>
              <a:grpSpLocks/>
            </p:cNvGrpSpPr>
            <p:nvPr/>
          </p:nvGrpSpPr>
          <p:grpSpPr bwMode="auto">
            <a:xfrm>
              <a:off x="5747667" y="1416111"/>
              <a:ext cx="332509" cy="1292663"/>
              <a:chOff x="6115792" y="1380486"/>
              <a:chExt cx="332509" cy="531441"/>
            </a:xfrm>
          </p:grpSpPr>
          <p:cxnSp>
            <p:nvCxnSpPr>
              <p:cNvPr id="79" name="Straight Connector 78"/>
              <p:cNvCxnSpPr/>
              <p:nvPr/>
            </p:nvCxnSpPr>
            <p:spPr>
              <a:xfrm>
                <a:off x="6115792" y="1380486"/>
                <a:ext cx="332270"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a:off x="6448062" y="1380486"/>
                <a:ext cx="0" cy="531441"/>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flipH="1">
                <a:off x="6115792" y="1911927"/>
                <a:ext cx="332270"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78" name="Straight Connector 77"/>
            <p:cNvCxnSpPr/>
            <p:nvPr/>
          </p:nvCxnSpPr>
          <p:spPr>
            <a:xfrm>
              <a:off x="6092636" y="2062443"/>
              <a:ext cx="510047"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82" name="Rectangle 3"/>
          <p:cNvSpPr txBox="1">
            <a:spLocks noChangeArrowheads="1"/>
          </p:cNvSpPr>
          <p:nvPr/>
        </p:nvSpPr>
        <p:spPr bwMode="gray">
          <a:xfrm>
            <a:off x="4940300" y="2957861"/>
            <a:ext cx="4005262" cy="1746250"/>
          </a:xfrm>
          <a:prstGeom prst="rect">
            <a:avLst/>
          </a:prstGeom>
          <a:solidFill>
            <a:schemeClr val="accent1">
              <a:lumMod val="20000"/>
              <a:lumOff val="80000"/>
            </a:schemeClr>
          </a:solidFill>
        </p:spPr>
        <p:txBody>
          <a:bodyPr lIns="0" tIns="0" rIns="0" bIns="0"/>
          <a:lstStyle>
            <a:lvl1pPr marL="0" indent="0" algn="l" defTabSz="1088776" rtl="0" eaLnBrk="1" latinLnBrk="0" hangingPunct="1">
              <a:spcBef>
                <a:spcPts val="2400"/>
              </a:spcBef>
              <a:buClr>
                <a:schemeClr val="accent1"/>
              </a:buClr>
              <a:buSzPct val="80000"/>
              <a:buFontTx/>
              <a:buNone/>
              <a:defRPr sz="2000" b="0" kern="1200">
                <a:solidFill>
                  <a:schemeClr val="tx1"/>
                </a:solidFill>
                <a:latin typeface="+mn-lt"/>
                <a:ea typeface="+mn-ea"/>
                <a:cs typeface="+mn-cs"/>
              </a:defRPr>
            </a:lvl1pPr>
            <a:lvl2pPr marL="0" indent="0" algn="l" defTabSz="1088776" rtl="0" eaLnBrk="1" latinLnBrk="0" hangingPunct="1">
              <a:spcBef>
                <a:spcPts val="600"/>
              </a:spcBef>
              <a:buClr>
                <a:schemeClr val="accent1"/>
              </a:buClr>
              <a:buSzPct val="80000"/>
              <a:buFont typeface="Wingdings" pitchFamily="2" charset="2"/>
              <a:buNone/>
              <a:defRPr sz="2000" kern="1200">
                <a:solidFill>
                  <a:schemeClr val="tx1"/>
                </a:solidFill>
                <a:latin typeface="+mn-lt"/>
                <a:ea typeface="+mn-ea"/>
                <a:cs typeface="+mn-cs"/>
              </a:defRPr>
            </a:lvl2pPr>
            <a:lvl3pPr marL="180000" indent="-180000" algn="l" defTabSz="1088776" rtl="0" eaLnBrk="1" latinLnBrk="0" hangingPunct="1">
              <a:spcBef>
                <a:spcPts val="400"/>
              </a:spcBef>
              <a:buClr>
                <a:schemeClr val="accent1"/>
              </a:buClr>
              <a:buSzPct val="100000"/>
              <a:buFont typeface="Wingdings" pitchFamily="2" charset="2"/>
              <a:buChar char=""/>
              <a:defRPr sz="1800" kern="1200">
                <a:solidFill>
                  <a:schemeClr val="tx1"/>
                </a:solidFill>
                <a:latin typeface="+mn-lt"/>
                <a:ea typeface="+mn-ea"/>
                <a:cs typeface="+mn-cs"/>
              </a:defRPr>
            </a:lvl3pPr>
            <a:lvl4pPr marL="360000" indent="-180000" algn="l" defTabSz="1088776" rtl="0" eaLnBrk="1" latinLnBrk="0" hangingPunct="1">
              <a:spcBef>
                <a:spcPts val="400"/>
              </a:spcBef>
              <a:buClr>
                <a:schemeClr val="accent2"/>
              </a:buClr>
              <a:buSzPct val="100000"/>
              <a:buFont typeface="Arial" pitchFamily="34" charset="0"/>
              <a:buChar char="–"/>
              <a:defRPr sz="1800" kern="1200">
                <a:solidFill>
                  <a:schemeClr val="tx1"/>
                </a:solidFill>
                <a:latin typeface="+mn-lt"/>
                <a:ea typeface="+mn-ea"/>
                <a:cs typeface="+mn-cs"/>
              </a:defRPr>
            </a:lvl4pPr>
            <a:lvl5pPr marL="540000" indent="-180000" algn="l" defTabSz="1088776" rtl="0" eaLnBrk="1" latinLnBrk="0" hangingPunct="1">
              <a:spcBef>
                <a:spcPts val="250"/>
              </a:spcBef>
              <a:buClr>
                <a:schemeClr val="accent2"/>
              </a:buClr>
              <a:buSzPct val="100000"/>
              <a:buFont typeface="Courier New" pitchFamily="49" charset="0"/>
              <a:buChar char="o"/>
              <a:defRPr sz="1600" kern="1200">
                <a:solidFill>
                  <a:schemeClr val="tx1"/>
                </a:solidFill>
                <a:latin typeface="+mn-lt"/>
                <a:ea typeface="+mn-ea"/>
                <a:cs typeface="+mn-cs"/>
              </a:defRPr>
            </a:lvl5pPr>
            <a:lvl6pPr marL="2994134"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8522"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910"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7298"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marL="228600" indent="-87313">
              <a:spcBef>
                <a:spcPts val="600"/>
              </a:spcBef>
              <a:buFont typeface="Arial" pitchFamily="34" charset="0"/>
              <a:buChar char="•"/>
              <a:defRPr/>
            </a:pPr>
            <a:endParaRPr lang="en-US" sz="1200" b="1" dirty="0" smtClean="0"/>
          </a:p>
          <a:p>
            <a:pPr marL="228600" indent="-87313">
              <a:spcBef>
                <a:spcPts val="600"/>
              </a:spcBef>
              <a:buFont typeface="Arial" pitchFamily="34" charset="0"/>
              <a:buChar char="•"/>
              <a:defRPr/>
            </a:pPr>
            <a:r>
              <a:rPr lang="en-US" sz="1200" b="1" dirty="0" smtClean="0"/>
              <a:t>End-to-end </a:t>
            </a:r>
            <a:r>
              <a:rPr lang="en-US" sz="1200" b="1" dirty="0"/>
              <a:t>process for increased </a:t>
            </a:r>
            <a:r>
              <a:rPr lang="en-US" sz="1200" b="1" dirty="0" smtClean="0"/>
              <a:t>business </a:t>
            </a:r>
            <a:r>
              <a:rPr lang="en-US" sz="1200" b="1" dirty="0"/>
              <a:t>and IT efficiency</a:t>
            </a:r>
          </a:p>
          <a:p>
            <a:pPr marL="228600" indent="-87313">
              <a:spcBef>
                <a:spcPts val="600"/>
              </a:spcBef>
              <a:buFont typeface="Arial" pitchFamily="34" charset="0"/>
              <a:buChar char="•"/>
              <a:tabLst>
                <a:tab pos="3940175" algn="l"/>
              </a:tabLst>
              <a:defRPr/>
            </a:pPr>
            <a:r>
              <a:rPr lang="en-US" sz="1200" b="1" dirty="0"/>
              <a:t>Industry </a:t>
            </a:r>
            <a:r>
              <a:rPr lang="en-US" sz="1200" b="1" dirty="0" smtClean="0"/>
              <a:t>best practices </a:t>
            </a:r>
            <a:r>
              <a:rPr lang="en-US" sz="1200" b="1" dirty="0"/>
              <a:t>for improved performance in core process in all lines of business</a:t>
            </a:r>
          </a:p>
          <a:p>
            <a:pPr marL="228600" indent="-87313">
              <a:spcBef>
                <a:spcPts val="600"/>
              </a:spcBef>
              <a:buFont typeface="Arial" pitchFamily="34" charset="0"/>
              <a:buChar char="•"/>
              <a:defRPr/>
            </a:pPr>
            <a:r>
              <a:rPr lang="en-US" sz="1200" b="1" dirty="0"/>
              <a:t>Enhancement packages for bringing </a:t>
            </a:r>
            <a:r>
              <a:rPr lang="en-US" sz="1200" b="1" dirty="0" smtClean="0"/>
              <a:t>non-</a:t>
            </a:r>
            <a:br>
              <a:rPr lang="en-US" sz="1200" b="1" dirty="0" smtClean="0"/>
            </a:br>
            <a:r>
              <a:rPr lang="en-US" sz="1200" b="1" dirty="0" smtClean="0"/>
              <a:t>disruptive </a:t>
            </a:r>
            <a:r>
              <a:rPr lang="en-US" sz="1200" b="1" dirty="0"/>
              <a:t>innovation for SAP Business Suite</a:t>
            </a:r>
          </a:p>
        </p:txBody>
      </p:sp>
      <p:grpSp>
        <p:nvGrpSpPr>
          <p:cNvPr id="27655" name="Group 82"/>
          <p:cNvGrpSpPr>
            <a:grpSpLocks/>
          </p:cNvGrpSpPr>
          <p:nvPr/>
        </p:nvGrpSpPr>
        <p:grpSpPr bwMode="auto">
          <a:xfrm>
            <a:off x="4297363" y="3257621"/>
            <a:ext cx="641350" cy="1292225"/>
            <a:chOff x="5747667" y="1416111"/>
            <a:chExt cx="855016" cy="1292663"/>
          </a:xfrm>
        </p:grpSpPr>
        <p:grpSp>
          <p:nvGrpSpPr>
            <p:cNvPr id="27663" name="Group 83"/>
            <p:cNvGrpSpPr>
              <a:grpSpLocks/>
            </p:cNvGrpSpPr>
            <p:nvPr/>
          </p:nvGrpSpPr>
          <p:grpSpPr bwMode="auto">
            <a:xfrm>
              <a:off x="5747667" y="1416111"/>
              <a:ext cx="332509" cy="1292663"/>
              <a:chOff x="6115792" y="1380486"/>
              <a:chExt cx="332509" cy="531441"/>
            </a:xfrm>
          </p:grpSpPr>
          <p:cxnSp>
            <p:nvCxnSpPr>
              <p:cNvPr id="86" name="Straight Connector 85"/>
              <p:cNvCxnSpPr/>
              <p:nvPr/>
            </p:nvCxnSpPr>
            <p:spPr>
              <a:xfrm>
                <a:off x="6115792" y="1380486"/>
                <a:ext cx="332272"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6448064" y="1380486"/>
                <a:ext cx="0" cy="531441"/>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flipH="1">
                <a:off x="6115792" y="1911927"/>
                <a:ext cx="332272"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85" name="Straight Connector 84"/>
            <p:cNvCxnSpPr/>
            <p:nvPr/>
          </p:nvCxnSpPr>
          <p:spPr>
            <a:xfrm>
              <a:off x="6092637" y="2062442"/>
              <a:ext cx="510046"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7656" name="Group 88"/>
          <p:cNvGrpSpPr>
            <a:grpSpLocks/>
          </p:cNvGrpSpPr>
          <p:nvPr/>
        </p:nvGrpSpPr>
        <p:grpSpPr bwMode="auto">
          <a:xfrm>
            <a:off x="4335134" y="4873130"/>
            <a:ext cx="641350" cy="1196975"/>
            <a:chOff x="5747667" y="1416111"/>
            <a:chExt cx="855016" cy="1292663"/>
          </a:xfrm>
        </p:grpSpPr>
        <p:grpSp>
          <p:nvGrpSpPr>
            <p:cNvPr id="27658" name="Group 89"/>
            <p:cNvGrpSpPr>
              <a:grpSpLocks/>
            </p:cNvGrpSpPr>
            <p:nvPr/>
          </p:nvGrpSpPr>
          <p:grpSpPr bwMode="auto">
            <a:xfrm>
              <a:off x="5747667" y="1416111"/>
              <a:ext cx="332509" cy="1292663"/>
              <a:chOff x="6115792" y="1380486"/>
              <a:chExt cx="332509" cy="531441"/>
            </a:xfrm>
          </p:grpSpPr>
          <p:cxnSp>
            <p:nvCxnSpPr>
              <p:cNvPr id="92" name="Straight Connector 91"/>
              <p:cNvCxnSpPr/>
              <p:nvPr/>
            </p:nvCxnSpPr>
            <p:spPr>
              <a:xfrm>
                <a:off x="6115792" y="1380486"/>
                <a:ext cx="332272"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a:off x="6448064" y="1380486"/>
                <a:ext cx="0" cy="531441"/>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p:nvCxnSpPr>
            <p:spPr>
              <a:xfrm flipH="1">
                <a:off x="6115792" y="1911927"/>
                <a:ext cx="332272"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91" name="Straight Connector 90"/>
            <p:cNvCxnSpPr/>
            <p:nvPr/>
          </p:nvCxnSpPr>
          <p:spPr>
            <a:xfrm>
              <a:off x="6092637" y="2062443"/>
              <a:ext cx="510046"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95" name="Rectangle 3"/>
          <p:cNvSpPr txBox="1">
            <a:spLocks noChangeArrowheads="1"/>
          </p:cNvSpPr>
          <p:nvPr/>
        </p:nvSpPr>
        <p:spPr bwMode="gray">
          <a:xfrm>
            <a:off x="4940300" y="4785988"/>
            <a:ext cx="4005262" cy="1636584"/>
          </a:xfrm>
          <a:prstGeom prst="rect">
            <a:avLst/>
          </a:prstGeom>
          <a:solidFill>
            <a:schemeClr val="accent4">
              <a:lumMod val="20000"/>
              <a:lumOff val="80000"/>
            </a:schemeClr>
          </a:solidFill>
        </p:spPr>
        <p:txBody>
          <a:bodyPr lIns="0" tIns="0" rIns="0" bIns="0"/>
          <a:lstStyle>
            <a:lvl1pPr marL="0" indent="0" algn="l" defTabSz="1088776" rtl="0" eaLnBrk="1" latinLnBrk="0" hangingPunct="1">
              <a:spcBef>
                <a:spcPts val="2400"/>
              </a:spcBef>
              <a:buClr>
                <a:schemeClr val="accent1"/>
              </a:buClr>
              <a:buSzPct val="80000"/>
              <a:buFontTx/>
              <a:buNone/>
              <a:defRPr sz="2000" b="0" kern="1200">
                <a:solidFill>
                  <a:schemeClr val="tx1"/>
                </a:solidFill>
                <a:latin typeface="+mn-lt"/>
                <a:ea typeface="+mn-ea"/>
                <a:cs typeface="+mn-cs"/>
              </a:defRPr>
            </a:lvl1pPr>
            <a:lvl2pPr marL="0" indent="0" algn="l" defTabSz="1088776" rtl="0" eaLnBrk="1" latinLnBrk="0" hangingPunct="1">
              <a:spcBef>
                <a:spcPts val="600"/>
              </a:spcBef>
              <a:buClr>
                <a:schemeClr val="accent1"/>
              </a:buClr>
              <a:buSzPct val="80000"/>
              <a:buFont typeface="Wingdings" pitchFamily="2" charset="2"/>
              <a:buNone/>
              <a:defRPr sz="2000" kern="1200">
                <a:solidFill>
                  <a:schemeClr val="tx1"/>
                </a:solidFill>
                <a:latin typeface="+mn-lt"/>
                <a:ea typeface="+mn-ea"/>
                <a:cs typeface="+mn-cs"/>
              </a:defRPr>
            </a:lvl2pPr>
            <a:lvl3pPr marL="180000" indent="-180000" algn="l" defTabSz="1088776" rtl="0" eaLnBrk="1" latinLnBrk="0" hangingPunct="1">
              <a:spcBef>
                <a:spcPts val="400"/>
              </a:spcBef>
              <a:buClr>
                <a:schemeClr val="accent1"/>
              </a:buClr>
              <a:buSzPct val="100000"/>
              <a:buFont typeface="Wingdings" pitchFamily="2" charset="2"/>
              <a:buChar char=""/>
              <a:defRPr sz="1800" kern="1200">
                <a:solidFill>
                  <a:schemeClr val="tx1"/>
                </a:solidFill>
                <a:latin typeface="+mn-lt"/>
                <a:ea typeface="+mn-ea"/>
                <a:cs typeface="+mn-cs"/>
              </a:defRPr>
            </a:lvl3pPr>
            <a:lvl4pPr marL="360000" indent="-180000" algn="l" defTabSz="1088776" rtl="0" eaLnBrk="1" latinLnBrk="0" hangingPunct="1">
              <a:spcBef>
                <a:spcPts val="400"/>
              </a:spcBef>
              <a:buClr>
                <a:schemeClr val="accent2"/>
              </a:buClr>
              <a:buSzPct val="100000"/>
              <a:buFont typeface="Arial" pitchFamily="34" charset="0"/>
              <a:buChar char="–"/>
              <a:defRPr sz="1800" kern="1200">
                <a:solidFill>
                  <a:schemeClr val="tx1"/>
                </a:solidFill>
                <a:latin typeface="+mn-lt"/>
                <a:ea typeface="+mn-ea"/>
                <a:cs typeface="+mn-cs"/>
              </a:defRPr>
            </a:lvl4pPr>
            <a:lvl5pPr marL="540000" indent="-180000" algn="l" defTabSz="1088776" rtl="0" eaLnBrk="1" latinLnBrk="0" hangingPunct="1">
              <a:spcBef>
                <a:spcPts val="250"/>
              </a:spcBef>
              <a:buClr>
                <a:schemeClr val="accent2"/>
              </a:buClr>
              <a:buSzPct val="100000"/>
              <a:buFont typeface="Courier New" pitchFamily="49" charset="0"/>
              <a:buChar char="o"/>
              <a:defRPr sz="1600" kern="1200">
                <a:solidFill>
                  <a:schemeClr val="tx1"/>
                </a:solidFill>
                <a:latin typeface="+mn-lt"/>
                <a:ea typeface="+mn-ea"/>
                <a:cs typeface="+mn-cs"/>
              </a:defRPr>
            </a:lvl5pPr>
            <a:lvl6pPr marL="2994134"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8522"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910"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7298"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marL="279400" indent="-171450">
              <a:spcBef>
                <a:spcPts val="600"/>
              </a:spcBef>
              <a:buFont typeface="Arial" panose="020B0604020202020204" pitchFamily="34" charset="0"/>
              <a:buChar char="•"/>
              <a:defRPr/>
            </a:pPr>
            <a:r>
              <a:rPr lang="en-US" sz="1200" b="1" dirty="0" smtClean="0"/>
              <a:t>SAP ASE </a:t>
            </a:r>
            <a:r>
              <a:rPr lang="en-US" sz="1200" b="1" dirty="0"/>
              <a:t>reduces </a:t>
            </a:r>
            <a:r>
              <a:rPr lang="en-US" sz="1200" b="1" dirty="0" smtClean="0"/>
              <a:t>TCO with high performance </a:t>
            </a:r>
            <a:br>
              <a:rPr lang="en-US" sz="1200" b="1" dirty="0" smtClean="0"/>
            </a:br>
            <a:r>
              <a:rPr lang="en-US" sz="1200" b="1" dirty="0" smtClean="0"/>
              <a:t>and scalability</a:t>
            </a:r>
            <a:endParaRPr lang="en-US" sz="1200" b="1" dirty="0"/>
          </a:p>
          <a:p>
            <a:pPr marL="228600" indent="-120650">
              <a:spcBef>
                <a:spcPts val="600"/>
              </a:spcBef>
              <a:buFont typeface="Arial" pitchFamily="34" charset="0"/>
              <a:buChar char="•"/>
              <a:defRPr/>
            </a:pPr>
            <a:r>
              <a:rPr lang="en-US" sz="1200" b="1" dirty="0" smtClean="0"/>
              <a:t>SAP Replication Server </a:t>
            </a:r>
            <a:r>
              <a:rPr lang="en-US" sz="1200" b="1" dirty="0"/>
              <a:t>reduces business risk </a:t>
            </a:r>
            <a:r>
              <a:rPr lang="en-US" sz="1200" b="1" dirty="0" smtClean="0"/>
              <a:t>through synchronous replication to provide </a:t>
            </a:r>
            <a:br>
              <a:rPr lang="en-US" sz="1200" b="1" dirty="0" smtClean="0"/>
            </a:br>
            <a:r>
              <a:rPr lang="en-US" sz="1200" b="1" dirty="0" smtClean="0"/>
              <a:t>Zero Data Loss and High Availability</a:t>
            </a:r>
          </a:p>
          <a:p>
            <a:pPr marL="228600" indent="-120650">
              <a:spcBef>
                <a:spcPts val="600"/>
              </a:spcBef>
              <a:buFont typeface="Arial" pitchFamily="34" charset="0"/>
              <a:buChar char="•"/>
              <a:defRPr/>
            </a:pPr>
            <a:r>
              <a:rPr lang="en-US" sz="1200" b="1" dirty="0" smtClean="0"/>
              <a:t>SAP Replication Server provides an active DR database for ABAP reporting to improve primary database performance</a:t>
            </a:r>
            <a:endParaRPr lang="en-US" sz="1200" b="1" dirty="0"/>
          </a:p>
        </p:txBody>
      </p:sp>
    </p:spTree>
    <p:extLst>
      <p:ext uri="{BB962C8B-B14F-4D97-AF65-F5344CB8AC3E}">
        <p14:creationId xmlns:p14="http://schemas.microsoft.com/office/powerpoint/2010/main" val="6327162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HA/DR for SAP Business Suite on ASE Feature Overview</a:t>
            </a:r>
            <a:endParaRPr lang="en-US" dirty="0"/>
          </a:p>
        </p:txBody>
      </p:sp>
      <p:sp>
        <p:nvSpPr>
          <p:cNvPr id="3" name="Text Placeholder 2"/>
          <p:cNvSpPr>
            <a:spLocks noGrp="1"/>
          </p:cNvSpPr>
          <p:nvPr>
            <p:ph type="body" sz="quarter" idx="10"/>
          </p:nvPr>
        </p:nvSpPr>
        <p:spPr>
          <a:xfrm>
            <a:off x="366530" y="1488668"/>
            <a:ext cx="8494713" cy="4582522"/>
          </a:xfrm>
        </p:spPr>
        <p:txBody>
          <a:bodyPr/>
          <a:lstStyle/>
          <a:p>
            <a:pPr marL="342900" lvl="0" indent="-342900">
              <a:buFont typeface="+mj-lt"/>
              <a:buAutoNum type="arabicPeriod"/>
            </a:pPr>
            <a:r>
              <a:rPr lang="en-US" b="0" dirty="0"/>
              <a:t>The High Availability and Disaster Recovery (</a:t>
            </a:r>
            <a:r>
              <a:rPr lang="en-US" b="0" dirty="0" smtClean="0"/>
              <a:t>HA/DR</a:t>
            </a:r>
            <a:r>
              <a:rPr lang="en-US" b="0" dirty="0"/>
              <a:t>) feature </a:t>
            </a:r>
            <a:r>
              <a:rPr lang="en-US" b="0" dirty="0" smtClean="0"/>
              <a:t>for SAP Business Suite on SAP ASE provides </a:t>
            </a:r>
            <a:r>
              <a:rPr lang="en-US" b="0" dirty="0"/>
              <a:t>integrated support for </a:t>
            </a:r>
            <a:r>
              <a:rPr lang="en-US" b="0" dirty="0" smtClean="0"/>
              <a:t>SAP ASE </a:t>
            </a:r>
            <a:r>
              <a:rPr lang="en-US" b="0" dirty="0"/>
              <a:t>and SAP </a:t>
            </a:r>
            <a:r>
              <a:rPr lang="en-US" b="0" dirty="0" smtClean="0"/>
              <a:t>Replication </a:t>
            </a:r>
            <a:r>
              <a:rPr lang="en-US" b="0" dirty="0"/>
              <a:t>Server </a:t>
            </a:r>
            <a:r>
              <a:rPr lang="en-US" b="0" dirty="0" smtClean="0"/>
              <a:t>configuration </a:t>
            </a:r>
            <a:r>
              <a:rPr lang="en-US" b="0" dirty="0"/>
              <a:t>for </a:t>
            </a:r>
            <a:r>
              <a:rPr lang="en-US" b="0" dirty="0" smtClean="0"/>
              <a:t>HA/DR. </a:t>
            </a:r>
            <a:endParaRPr lang="en-US" b="0" dirty="0"/>
          </a:p>
          <a:p>
            <a:pPr marL="342900" lvl="0" indent="-342900">
              <a:buFont typeface="+mj-lt"/>
              <a:buAutoNum type="arabicPeriod"/>
            </a:pPr>
            <a:r>
              <a:rPr lang="en-US" b="0" dirty="0"/>
              <a:t>The </a:t>
            </a:r>
            <a:r>
              <a:rPr lang="en-US" b="0" dirty="0" smtClean="0"/>
              <a:t>HA/DR </a:t>
            </a:r>
            <a:r>
              <a:rPr lang="en-US" b="0" dirty="0"/>
              <a:t>feature supports seamless </a:t>
            </a:r>
            <a:r>
              <a:rPr lang="en-US" b="0" dirty="0" smtClean="0"/>
              <a:t>planned and unplanned </a:t>
            </a:r>
            <a:r>
              <a:rPr lang="en-US" b="0" dirty="0"/>
              <a:t>failover from the primary site to the standby site </a:t>
            </a:r>
            <a:r>
              <a:rPr lang="en-US" b="0" dirty="0" smtClean="0"/>
              <a:t>for:</a:t>
            </a:r>
            <a:endParaRPr lang="en-US" b="0" dirty="0"/>
          </a:p>
          <a:p>
            <a:pPr marL="796338" lvl="4" indent="-342900">
              <a:spcBef>
                <a:spcPts val="0"/>
              </a:spcBef>
              <a:buFont typeface="+mj-lt"/>
              <a:buAutoNum type="alphaLcParenR"/>
            </a:pPr>
            <a:r>
              <a:rPr lang="en-US" sz="1800" dirty="0"/>
              <a:t>Rolling Upgrade</a:t>
            </a:r>
          </a:p>
          <a:p>
            <a:pPr marL="796338" lvl="4" indent="-342900">
              <a:spcBef>
                <a:spcPts val="0"/>
              </a:spcBef>
              <a:buFont typeface="+mj-lt"/>
              <a:buAutoNum type="alphaLcParenR"/>
            </a:pPr>
            <a:r>
              <a:rPr lang="en-US" sz="1800" dirty="0"/>
              <a:t>Maintenance (hardware, OS, software</a:t>
            </a:r>
            <a:r>
              <a:rPr lang="en-US" sz="1800" dirty="0" smtClean="0"/>
              <a:t>)</a:t>
            </a:r>
          </a:p>
          <a:p>
            <a:pPr marL="796338" lvl="4" indent="-342900">
              <a:spcBef>
                <a:spcPts val="0"/>
              </a:spcBef>
              <a:buFont typeface="+mj-lt"/>
              <a:buAutoNum type="alphaLcParenR"/>
            </a:pPr>
            <a:r>
              <a:rPr lang="en-US" sz="1800" dirty="0" smtClean="0"/>
              <a:t>High Availability</a:t>
            </a:r>
          </a:p>
          <a:p>
            <a:pPr marL="796338" lvl="4" indent="-342900">
              <a:spcBef>
                <a:spcPts val="0"/>
              </a:spcBef>
              <a:buFont typeface="+mj-lt"/>
              <a:buAutoNum type="alphaLcParenR"/>
            </a:pPr>
            <a:r>
              <a:rPr lang="en-US" sz="1800" dirty="0" smtClean="0"/>
              <a:t>Disaster Recovery</a:t>
            </a:r>
            <a:endParaRPr lang="en-US" sz="1800" dirty="0"/>
          </a:p>
          <a:p>
            <a:pPr marL="342900" lvl="0" indent="-342900">
              <a:buFont typeface="+mj-lt"/>
              <a:buAutoNum type="arabicPeriod"/>
            </a:pPr>
            <a:r>
              <a:rPr lang="en-US" b="0" dirty="0" smtClean="0"/>
              <a:t>HA/DR infrastructure </a:t>
            </a:r>
            <a:r>
              <a:rPr lang="en-US" b="0" dirty="0"/>
              <a:t>consists of a group of SAP </a:t>
            </a:r>
            <a:r>
              <a:rPr lang="en-US" b="0" dirty="0" smtClean="0"/>
              <a:t>ASEs – </a:t>
            </a:r>
            <a:r>
              <a:rPr lang="en-US" b="0" dirty="0"/>
              <a:t>one </a:t>
            </a:r>
            <a:r>
              <a:rPr lang="en-US" b="0" dirty="0" smtClean="0"/>
              <a:t>designated </a:t>
            </a:r>
            <a:r>
              <a:rPr lang="en-US" b="0" dirty="0"/>
              <a:t>as </a:t>
            </a:r>
            <a:r>
              <a:rPr lang="en-US" b="0" dirty="0" smtClean="0"/>
              <a:t>the primary </a:t>
            </a:r>
            <a:r>
              <a:rPr lang="en-US" b="0" dirty="0"/>
              <a:t>server (on which all transaction processing takes place) and others as standby servers (which act as warm standby for the primary server). </a:t>
            </a:r>
            <a:r>
              <a:rPr lang="en-US" b="0" dirty="0" smtClean="0"/>
              <a:t> SAP Replication </a:t>
            </a:r>
            <a:r>
              <a:rPr lang="en-US" b="0" dirty="0"/>
              <a:t>Server keeps standby </a:t>
            </a:r>
            <a:r>
              <a:rPr lang="en-US" b="0" dirty="0" smtClean="0"/>
              <a:t>SAP ASE </a:t>
            </a:r>
            <a:r>
              <a:rPr lang="en-US" b="0" dirty="0"/>
              <a:t>servers in sync with the primary ASE server</a:t>
            </a:r>
            <a:r>
              <a:rPr lang="en-US" b="0" dirty="0" smtClean="0"/>
              <a:t>.</a:t>
            </a:r>
            <a:endParaRPr lang="en-US" b="0" dirty="0"/>
          </a:p>
        </p:txBody>
      </p:sp>
    </p:spTree>
    <p:extLst>
      <p:ext uri="{BB962C8B-B14F-4D97-AF65-F5344CB8AC3E}">
        <p14:creationId xmlns:p14="http://schemas.microsoft.com/office/powerpoint/2010/main" val="1930033884"/>
      </p:ext>
    </p:extLst>
  </p:cSld>
  <p:clrMapOvr>
    <a:masterClrMapping/>
  </p:clrMapOvr>
  <p:transition spd="med"/>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Replication Management Agent (RMA) Capabilities</a:t>
            </a:r>
            <a:endParaRPr lang="en-US" dirty="0"/>
          </a:p>
        </p:txBody>
      </p:sp>
      <p:sp>
        <p:nvSpPr>
          <p:cNvPr id="3" name="Text Placeholder 2"/>
          <p:cNvSpPr>
            <a:spLocks noGrp="1"/>
          </p:cNvSpPr>
          <p:nvPr>
            <p:ph type="body" sz="quarter" idx="10"/>
          </p:nvPr>
        </p:nvSpPr>
        <p:spPr>
          <a:xfrm>
            <a:off x="417478" y="2022290"/>
            <a:ext cx="8494713" cy="4391026"/>
          </a:xfrm>
        </p:spPr>
        <p:txBody>
          <a:bodyPr>
            <a:normAutofit lnSpcReduction="10000"/>
          </a:bodyPr>
          <a:lstStyle/>
          <a:p>
            <a:pPr lvl="0"/>
            <a:r>
              <a:rPr lang="en-US" dirty="0" smtClean="0"/>
              <a:t>Simplifies the setup of an SAP Business Suite HA/DR environment</a:t>
            </a:r>
          </a:p>
          <a:p>
            <a:pPr lvl="2"/>
            <a:r>
              <a:rPr lang="en-US" dirty="0" smtClean="0"/>
              <a:t>Consolidate the steps required to produce the environment</a:t>
            </a:r>
          </a:p>
          <a:p>
            <a:pPr lvl="2"/>
            <a:r>
              <a:rPr lang="en-US" dirty="0" smtClean="0"/>
              <a:t>Produce a standard replication configuration</a:t>
            </a:r>
          </a:p>
          <a:p>
            <a:pPr lvl="2"/>
            <a:r>
              <a:rPr lang="en-US" dirty="0" smtClean="0"/>
              <a:t>Supports servers configured on separate hosts</a:t>
            </a:r>
          </a:p>
          <a:p>
            <a:pPr lvl="2"/>
            <a:r>
              <a:rPr lang="en-US" dirty="0" smtClean="0"/>
              <a:t>Integrate with the </a:t>
            </a:r>
            <a:r>
              <a:rPr lang="en-US" dirty="0"/>
              <a:t>Business </a:t>
            </a:r>
            <a:r>
              <a:rPr lang="en-US" dirty="0" smtClean="0"/>
              <a:t>Suite’s </a:t>
            </a:r>
            <a:r>
              <a:rPr lang="en-US" dirty="0"/>
              <a:t>SAP Installer</a:t>
            </a:r>
            <a:r>
              <a:rPr lang="en-US" dirty="0" smtClean="0"/>
              <a:t>, DBA Cockpit, </a:t>
            </a:r>
            <a:r>
              <a:rPr lang="en-US" dirty="0" err="1" smtClean="0"/>
              <a:t>DBCntrl</a:t>
            </a:r>
            <a:endParaRPr lang="en-US" dirty="0" smtClean="0"/>
          </a:p>
          <a:p>
            <a:pPr lvl="0"/>
            <a:r>
              <a:rPr lang="en-US" dirty="0" smtClean="0"/>
              <a:t>Automates the failover process</a:t>
            </a:r>
            <a:endParaRPr lang="en-US" dirty="0"/>
          </a:p>
          <a:p>
            <a:pPr lvl="2"/>
            <a:r>
              <a:rPr lang="en-US" dirty="0" smtClean="0"/>
              <a:t>Reverse the direction of replication</a:t>
            </a:r>
          </a:p>
          <a:p>
            <a:pPr lvl="2"/>
            <a:r>
              <a:rPr lang="en-US" dirty="0" smtClean="0"/>
              <a:t>Support both planned and unplanned events</a:t>
            </a:r>
          </a:p>
          <a:p>
            <a:pPr lvl="2"/>
            <a:r>
              <a:rPr lang="en-US" dirty="0" smtClean="0"/>
              <a:t>Provide solutions for different recovery scenarios</a:t>
            </a:r>
          </a:p>
          <a:p>
            <a:pPr lvl="2"/>
            <a:r>
              <a:rPr lang="en-US" dirty="0" smtClean="0"/>
              <a:t>Integrate ASE HA/DR to control database access</a:t>
            </a:r>
            <a:endParaRPr lang="en-US" dirty="0"/>
          </a:p>
          <a:p>
            <a:pPr lvl="0"/>
            <a:r>
              <a:rPr lang="en-US" dirty="0" smtClean="0"/>
              <a:t>Monitors replication</a:t>
            </a:r>
            <a:endParaRPr lang="en-US" dirty="0"/>
          </a:p>
          <a:p>
            <a:pPr lvl="2"/>
            <a:r>
              <a:rPr lang="en-US" dirty="0" smtClean="0"/>
              <a:t>Availability of servers, connections, and routes</a:t>
            </a:r>
          </a:p>
          <a:p>
            <a:pPr lvl="2"/>
            <a:r>
              <a:rPr lang="en-US" dirty="0" smtClean="0"/>
              <a:t>Replication Latency</a:t>
            </a:r>
          </a:p>
          <a:p>
            <a:pPr lvl="2"/>
            <a:r>
              <a:rPr lang="en-US" dirty="0" smtClean="0"/>
              <a:t>Resource utilization</a:t>
            </a:r>
          </a:p>
          <a:p>
            <a:pPr lvl="2"/>
            <a:endParaRPr lang="en-US" dirty="0" smtClean="0"/>
          </a:p>
        </p:txBody>
      </p:sp>
      <p:sp>
        <p:nvSpPr>
          <p:cNvPr id="4" name="Rectangle 3"/>
          <p:cNvSpPr/>
          <p:nvPr/>
        </p:nvSpPr>
        <p:spPr>
          <a:xfrm>
            <a:off x="340242" y="1266126"/>
            <a:ext cx="8537944" cy="646331"/>
          </a:xfrm>
          <a:prstGeom prst="rect">
            <a:avLst/>
          </a:prstGeom>
        </p:spPr>
        <p:txBody>
          <a:bodyPr wrap="square">
            <a:spAutoFit/>
          </a:bodyPr>
          <a:lstStyle/>
          <a:p>
            <a:r>
              <a:rPr lang="en-US" b="1" dirty="0"/>
              <a:t>RMA </a:t>
            </a:r>
            <a:r>
              <a:rPr lang="en-US" b="1" dirty="0" smtClean="0"/>
              <a:t>provides the </a:t>
            </a:r>
            <a:r>
              <a:rPr lang="en-US" b="1" dirty="0"/>
              <a:t>interface to configure and manage </a:t>
            </a:r>
            <a:r>
              <a:rPr lang="en-US" b="1" dirty="0" smtClean="0"/>
              <a:t>SAP ASE </a:t>
            </a:r>
            <a:r>
              <a:rPr lang="en-US" b="1" dirty="0"/>
              <a:t>and </a:t>
            </a:r>
            <a:r>
              <a:rPr lang="en-US" b="1" dirty="0" smtClean="0"/>
              <a:t>SAP Replication Server </a:t>
            </a:r>
            <a:r>
              <a:rPr lang="en-US" b="1" dirty="0"/>
              <a:t>for </a:t>
            </a:r>
            <a:r>
              <a:rPr lang="en-US" b="1" dirty="0" smtClean="0"/>
              <a:t>HA/DR</a:t>
            </a:r>
            <a:endParaRPr lang="en-US" b="1" dirty="0"/>
          </a:p>
        </p:txBody>
      </p:sp>
    </p:spTree>
    <p:extLst>
      <p:ext uri="{BB962C8B-B14F-4D97-AF65-F5344CB8AC3E}">
        <p14:creationId xmlns:p14="http://schemas.microsoft.com/office/powerpoint/2010/main" val="2321955031"/>
      </p:ext>
    </p:extLst>
  </p:cSld>
  <p:clrMapOvr>
    <a:masterClrMapping/>
  </p:clrMapOvr>
  <p:transition spd="med"/>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Replication Setup in SAP Installer</a:t>
            </a:r>
            <a:endParaRPr lang="en-US" dirty="0"/>
          </a:p>
        </p:txBody>
      </p:sp>
      <p:sp>
        <p:nvSpPr>
          <p:cNvPr id="10" name="Text Placeholder 2"/>
          <p:cNvSpPr txBox="1">
            <a:spLocks/>
          </p:cNvSpPr>
          <p:nvPr/>
        </p:nvSpPr>
        <p:spPr bwMode="gray">
          <a:xfrm>
            <a:off x="431914" y="1311676"/>
            <a:ext cx="2349386" cy="43920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l" rtl="0" fontAlgn="base">
              <a:spcBef>
                <a:spcPts val="1625"/>
              </a:spcBef>
              <a:spcAft>
                <a:spcPct val="0"/>
              </a:spcAft>
              <a:buClr>
                <a:schemeClr val="accent1"/>
              </a:buClr>
              <a:buSzPct val="80000"/>
              <a:defRPr b="1" kern="1200">
                <a:solidFill>
                  <a:schemeClr val="tx1"/>
                </a:solidFill>
                <a:latin typeface="+mn-lt"/>
                <a:ea typeface="+mn-ea"/>
                <a:cs typeface="+mn-cs"/>
              </a:defRPr>
            </a:lvl1pPr>
            <a:lvl2pPr algn="l" rtl="0" fontAlgn="base">
              <a:spcBef>
                <a:spcPts val="600"/>
              </a:spcBef>
              <a:spcAft>
                <a:spcPct val="0"/>
              </a:spcAft>
              <a:buClr>
                <a:schemeClr val="accent1"/>
              </a:buClr>
              <a:buSzPct val="80000"/>
              <a:buFont typeface="wingdings" pitchFamily="2" charset="2"/>
              <a:defRPr kern="1200">
                <a:solidFill>
                  <a:schemeClr val="tx1"/>
                </a:solidFill>
                <a:latin typeface="+mn-lt"/>
                <a:ea typeface="+mn-ea"/>
                <a:cs typeface="+mn-cs"/>
              </a:defRPr>
            </a:lvl2pPr>
            <a:lvl3pPr marL="179388" indent="-179388" algn="l" rtl="0" fontAlgn="base">
              <a:spcBef>
                <a:spcPts val="400"/>
              </a:spcBef>
              <a:spcAft>
                <a:spcPct val="0"/>
              </a:spcAft>
              <a:buClr>
                <a:schemeClr val="accent1"/>
              </a:buClr>
              <a:buSzPct val="100000"/>
              <a:buFont typeface="wingdings" pitchFamily="2" charset="2"/>
              <a:buChar char=""/>
              <a:defRPr sz="1600" kern="1200">
                <a:solidFill>
                  <a:schemeClr val="tx1"/>
                </a:solidFill>
                <a:latin typeface="+mn-lt"/>
                <a:ea typeface="+mn-ea"/>
                <a:cs typeface="+mn-cs"/>
              </a:defRPr>
            </a:lvl3pPr>
            <a:lvl4pPr marL="358775" indent="-179388" algn="l" rtl="0" fontAlgn="base">
              <a:spcBef>
                <a:spcPts val="400"/>
              </a:spcBef>
              <a:spcAft>
                <a:spcPct val="0"/>
              </a:spcAft>
              <a:buClr>
                <a:schemeClr val="accent2"/>
              </a:buClr>
              <a:buSzPct val="100000"/>
              <a:buFont typeface="Arial" charset="0"/>
              <a:buChar char="–"/>
              <a:defRPr sz="1400" kern="1200">
                <a:solidFill>
                  <a:schemeClr val="tx1"/>
                </a:solidFill>
                <a:latin typeface="+mn-lt"/>
                <a:ea typeface="+mn-ea"/>
                <a:cs typeface="+mn-cs"/>
              </a:defRPr>
            </a:lvl4pPr>
            <a:lvl5pPr marL="541338" indent="-179388" algn="l" rtl="0" fontAlgn="base">
              <a:spcBef>
                <a:spcPts val="250"/>
              </a:spcBef>
              <a:spcAft>
                <a:spcPct val="0"/>
              </a:spcAft>
              <a:buClr>
                <a:schemeClr val="accent2"/>
              </a:buClr>
              <a:buSzPct val="100000"/>
              <a:buFont typeface="Courier New" pitchFamily="49" charset="0"/>
              <a:buChar char="o"/>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2" indent="0">
              <a:buNone/>
              <a:defRPr/>
            </a:pPr>
            <a:r>
              <a:rPr lang="en-US" b="1" dirty="0"/>
              <a:t>Installation steps:</a:t>
            </a:r>
          </a:p>
          <a:p>
            <a:pPr marL="0" lvl="2" indent="0">
              <a:buNone/>
              <a:defRPr/>
            </a:pPr>
            <a:endParaRPr lang="en-US" dirty="0" smtClean="0"/>
          </a:p>
          <a:p>
            <a:pPr marL="408291" lvl="2" indent="-408291">
              <a:buFont typeface="+mj-lt"/>
              <a:buAutoNum type="arabicPeriod"/>
              <a:defRPr/>
            </a:pPr>
            <a:r>
              <a:rPr lang="en-US" dirty="0"/>
              <a:t>S</a:t>
            </a:r>
            <a:r>
              <a:rPr lang="en-US" dirty="0" smtClean="0"/>
              <a:t>elect “Setup of Replication Environment” from product catalog</a:t>
            </a:r>
          </a:p>
          <a:p>
            <a:pPr marL="408291" lvl="2" indent="-408291">
              <a:buFont typeface="+mj-lt"/>
              <a:buAutoNum type="arabicPeriod"/>
              <a:defRPr/>
            </a:pPr>
            <a:endParaRPr lang="en-US" dirty="0" smtClean="0"/>
          </a:p>
          <a:p>
            <a:pPr marL="408291" lvl="2" indent="-408291">
              <a:buFont typeface="+mj-lt"/>
              <a:buAutoNum type="arabicPeriod"/>
              <a:defRPr/>
            </a:pPr>
            <a:endParaRPr lang="en-US" dirty="0" smtClean="0"/>
          </a:p>
        </p:txBody>
      </p:sp>
      <p:pic>
        <p:nvPicPr>
          <p:cNvPr id="11"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71757" y="1305325"/>
            <a:ext cx="5864694" cy="43983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04266796"/>
      </p:ext>
    </p:extLst>
  </p:cSld>
  <p:clrMapOvr>
    <a:masterClrMapping/>
  </p:clrMapOvr>
  <p:transition spd="med"/>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pPr eaLnBrk="1" hangingPunct="1"/>
            <a:r>
              <a:rPr lang="en-US" dirty="0" smtClean="0"/>
              <a:t>Replication Setup</a:t>
            </a:r>
          </a:p>
        </p:txBody>
      </p:sp>
      <p:pic>
        <p:nvPicPr>
          <p:cNvPr id="29699"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10076" y="1724026"/>
            <a:ext cx="4397375" cy="4397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bwMode="gray">
          <a:xfrm>
            <a:off x="4410076" y="1724026"/>
            <a:ext cx="4397375" cy="4397375"/>
          </a:xfrm>
          <a:prstGeom prst="rect">
            <a:avLst/>
          </a:prstGeom>
          <a:solidFill>
            <a:schemeClr val="accent1"/>
          </a:solidFill>
          <a:ln w="6350" algn="ctr">
            <a:noFill/>
            <a:miter lim="800000"/>
            <a:headEnd/>
            <a:tailEnd/>
          </a:ln>
        </p:spPr>
        <p:txBody>
          <a:bodyPr lIns="89985" tIns="71987" rIns="89985" bIns="71987" anchor="ctr"/>
          <a:lstStyle/>
          <a:p>
            <a:pPr algn="ctr">
              <a:spcBef>
                <a:spcPct val="50000"/>
              </a:spcBef>
              <a:buClr>
                <a:srgbClr val="F0AB00"/>
              </a:buClr>
              <a:buSzPct val="80000"/>
              <a:defRPr/>
            </a:pPr>
            <a:endParaRPr lang="de-DE" kern="0" dirty="0">
              <a:ea typeface="Arial Unicode MS" pitchFamily="34" charset="-128"/>
              <a:cs typeface="Arial Unicode MS" pitchFamily="34" charset="-128"/>
            </a:endParaRPr>
          </a:p>
        </p:txBody>
      </p:sp>
      <p:sp>
        <p:nvSpPr>
          <p:cNvPr id="6" name="Text Placeholder 2"/>
          <p:cNvSpPr txBox="1">
            <a:spLocks/>
          </p:cNvSpPr>
          <p:nvPr/>
        </p:nvSpPr>
        <p:spPr bwMode="gray">
          <a:xfrm>
            <a:off x="323851" y="1353223"/>
            <a:ext cx="4086225" cy="46544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l" rtl="0" fontAlgn="base">
              <a:spcBef>
                <a:spcPts val="1625"/>
              </a:spcBef>
              <a:spcAft>
                <a:spcPct val="0"/>
              </a:spcAft>
              <a:buClr>
                <a:schemeClr val="accent1"/>
              </a:buClr>
              <a:buSzPct val="80000"/>
              <a:defRPr b="1" kern="1200">
                <a:solidFill>
                  <a:schemeClr val="tx1"/>
                </a:solidFill>
                <a:latin typeface="+mn-lt"/>
                <a:ea typeface="+mn-ea"/>
                <a:cs typeface="+mn-cs"/>
              </a:defRPr>
            </a:lvl1pPr>
            <a:lvl2pPr algn="l" rtl="0" fontAlgn="base">
              <a:spcBef>
                <a:spcPts val="600"/>
              </a:spcBef>
              <a:spcAft>
                <a:spcPct val="0"/>
              </a:spcAft>
              <a:buClr>
                <a:schemeClr val="accent1"/>
              </a:buClr>
              <a:buSzPct val="80000"/>
              <a:buFont typeface="wingdings" pitchFamily="2" charset="2"/>
              <a:defRPr kern="1200">
                <a:solidFill>
                  <a:schemeClr val="tx1"/>
                </a:solidFill>
                <a:latin typeface="+mn-lt"/>
                <a:ea typeface="+mn-ea"/>
                <a:cs typeface="+mn-cs"/>
              </a:defRPr>
            </a:lvl2pPr>
            <a:lvl3pPr marL="179388" indent="-179388" algn="l" rtl="0" fontAlgn="base">
              <a:spcBef>
                <a:spcPts val="400"/>
              </a:spcBef>
              <a:spcAft>
                <a:spcPct val="0"/>
              </a:spcAft>
              <a:buClr>
                <a:schemeClr val="accent1"/>
              </a:buClr>
              <a:buSzPct val="100000"/>
              <a:buFont typeface="wingdings" pitchFamily="2" charset="2"/>
              <a:buChar char=""/>
              <a:defRPr sz="1600" kern="1200">
                <a:solidFill>
                  <a:schemeClr val="tx1"/>
                </a:solidFill>
                <a:latin typeface="+mn-lt"/>
                <a:ea typeface="+mn-ea"/>
                <a:cs typeface="+mn-cs"/>
              </a:defRPr>
            </a:lvl3pPr>
            <a:lvl4pPr marL="358775" indent="-179388" algn="l" rtl="0" fontAlgn="base">
              <a:spcBef>
                <a:spcPts val="400"/>
              </a:spcBef>
              <a:spcAft>
                <a:spcPct val="0"/>
              </a:spcAft>
              <a:buClr>
                <a:schemeClr val="accent2"/>
              </a:buClr>
              <a:buSzPct val="100000"/>
              <a:buFont typeface="Arial" charset="0"/>
              <a:buChar char="–"/>
              <a:defRPr sz="1400" kern="1200">
                <a:solidFill>
                  <a:schemeClr val="tx1"/>
                </a:solidFill>
                <a:latin typeface="+mn-lt"/>
                <a:ea typeface="+mn-ea"/>
                <a:cs typeface="+mn-cs"/>
              </a:defRPr>
            </a:lvl4pPr>
            <a:lvl5pPr marL="541338" indent="-179388" algn="l" rtl="0" fontAlgn="base">
              <a:spcBef>
                <a:spcPts val="250"/>
              </a:spcBef>
              <a:spcAft>
                <a:spcPct val="0"/>
              </a:spcAft>
              <a:buClr>
                <a:schemeClr val="accent2"/>
              </a:buClr>
              <a:buSzPct val="100000"/>
              <a:buFont typeface="Courier New" pitchFamily="49" charset="0"/>
              <a:buChar char="o"/>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2" indent="0">
              <a:buNone/>
              <a:defRPr/>
            </a:pPr>
            <a:r>
              <a:rPr lang="en-US" b="1" dirty="0"/>
              <a:t>Installation steps:</a:t>
            </a:r>
          </a:p>
          <a:p>
            <a:pPr marL="0" lvl="2" indent="0">
              <a:buNone/>
              <a:defRPr/>
            </a:pPr>
            <a:endParaRPr lang="en-US" sz="1000" dirty="0" smtClean="0"/>
          </a:p>
          <a:p>
            <a:pPr marL="342842" lvl="2" indent="-342842">
              <a:buFont typeface="+mj-lt"/>
              <a:buAutoNum type="arabicPeriod"/>
              <a:defRPr/>
            </a:pPr>
            <a:r>
              <a:rPr lang="en-US" dirty="0"/>
              <a:t>S</a:t>
            </a:r>
            <a:r>
              <a:rPr lang="en-US" dirty="0" smtClean="0"/>
              <a:t>elect “Setup of Replication Environment” from product catalog</a:t>
            </a:r>
          </a:p>
          <a:p>
            <a:pPr marL="342842" lvl="2" indent="-342842">
              <a:buFont typeface="+mj-lt"/>
              <a:buAutoNum type="arabicPeriod"/>
              <a:defRPr/>
            </a:pPr>
            <a:r>
              <a:rPr lang="en-US" dirty="0"/>
              <a:t>C</a:t>
            </a:r>
            <a:r>
              <a:rPr lang="en-US" dirty="0" smtClean="0"/>
              <a:t>hoose installation mode (typical)</a:t>
            </a:r>
          </a:p>
          <a:p>
            <a:pPr marL="342842" lvl="2" indent="-342842">
              <a:buFont typeface="+mj-lt"/>
              <a:buAutoNum type="arabicPeriod"/>
              <a:defRPr/>
            </a:pPr>
            <a:r>
              <a:rPr lang="en-US" dirty="0"/>
              <a:t>E</a:t>
            </a:r>
            <a:r>
              <a:rPr lang="en-US" dirty="0" smtClean="0"/>
              <a:t>nter SAP profile directory</a:t>
            </a:r>
          </a:p>
          <a:p>
            <a:pPr marL="342842" lvl="2" indent="-342842">
              <a:buFont typeface="+mj-lt"/>
              <a:buAutoNum type="arabicPeriod"/>
              <a:defRPr/>
            </a:pPr>
            <a:r>
              <a:rPr lang="en-US" dirty="0"/>
              <a:t>S</a:t>
            </a:r>
            <a:r>
              <a:rPr lang="en-US" dirty="0" smtClean="0"/>
              <a:t>pecify default password for OS and DB users </a:t>
            </a:r>
          </a:p>
          <a:p>
            <a:pPr marL="342842" lvl="2" indent="-342842">
              <a:buFont typeface="+mj-lt"/>
              <a:buAutoNum type="arabicPeriod"/>
              <a:defRPr/>
            </a:pPr>
            <a:r>
              <a:rPr lang="en-US" dirty="0"/>
              <a:t>C</a:t>
            </a:r>
            <a:r>
              <a:rPr lang="en-US" dirty="0" smtClean="0"/>
              <a:t>onfiguration of replication environment:</a:t>
            </a:r>
            <a:br>
              <a:rPr lang="en-US" dirty="0" smtClean="0"/>
            </a:br>
            <a:endParaRPr lang="en-US" dirty="0" smtClean="0"/>
          </a:p>
          <a:p>
            <a:pPr marL="576263" lvl="3" indent="-228600">
              <a:spcBef>
                <a:spcPts val="0"/>
              </a:spcBef>
              <a:buFont typeface="+mj-lt"/>
              <a:buAutoNum type="alphaLcParenR"/>
              <a:defRPr/>
            </a:pPr>
            <a:r>
              <a:rPr lang="en-US" dirty="0"/>
              <a:t>O</a:t>
            </a:r>
            <a:r>
              <a:rPr lang="en-US" dirty="0" smtClean="0"/>
              <a:t>n standby: deselect configuration</a:t>
            </a:r>
            <a:br>
              <a:rPr lang="en-US" dirty="0" smtClean="0"/>
            </a:br>
            <a:r>
              <a:rPr lang="en-US" dirty="0" smtClean="0"/>
              <a:t/>
            </a:r>
            <a:br>
              <a:rPr lang="en-US" dirty="0" smtClean="0"/>
            </a:br>
            <a:r>
              <a:rPr lang="en-US" b="1" dirty="0" smtClean="0"/>
              <a:t>SRS/RMA </a:t>
            </a:r>
            <a:r>
              <a:rPr lang="en-US" b="1" dirty="0"/>
              <a:t>is ready for installation now – no further screens</a:t>
            </a:r>
            <a:r>
              <a:rPr lang="en-US" dirty="0" smtClean="0"/>
              <a:t/>
            </a:r>
            <a:br>
              <a:rPr lang="en-US" dirty="0" smtClean="0"/>
            </a:br>
            <a:endParaRPr lang="en-US" dirty="0" smtClean="0"/>
          </a:p>
          <a:p>
            <a:pPr marL="576263" lvl="3" indent="-228600">
              <a:spcBef>
                <a:spcPts val="0"/>
              </a:spcBef>
              <a:buFont typeface="+mj-lt"/>
              <a:buAutoNum type="alphaLcParenR"/>
              <a:defRPr/>
            </a:pPr>
            <a:r>
              <a:rPr lang="en-US" dirty="0"/>
              <a:t>O</a:t>
            </a:r>
            <a:r>
              <a:rPr lang="en-US" dirty="0" smtClean="0"/>
              <a:t>n primary: enable configuration</a:t>
            </a:r>
            <a:br>
              <a:rPr lang="en-US" dirty="0" smtClean="0"/>
            </a:br>
            <a:r>
              <a:rPr lang="en-US" dirty="0" smtClean="0"/>
              <a:t>specify standby ASE connection details</a:t>
            </a:r>
          </a:p>
          <a:p>
            <a:pPr marL="576263" lvl="3" indent="-228600">
              <a:spcBef>
                <a:spcPts val="0"/>
              </a:spcBef>
              <a:buNone/>
              <a:defRPr/>
            </a:pPr>
            <a:endParaRPr lang="en-US" dirty="0" smtClean="0"/>
          </a:p>
          <a:p>
            <a:pPr marL="576263" lvl="3" indent="-228600">
              <a:spcBef>
                <a:spcPts val="0"/>
              </a:spcBef>
              <a:buFont typeface="+mj-lt"/>
              <a:buAutoNum type="alphaLcParenR"/>
              <a:defRPr/>
            </a:pPr>
            <a:r>
              <a:rPr lang="en-US" dirty="0" smtClean="0"/>
              <a:t>Always set up standby first and then primary</a:t>
            </a:r>
          </a:p>
          <a:p>
            <a:pPr marL="0" lvl="2" indent="0">
              <a:buNone/>
              <a:defRPr/>
            </a:pPr>
            <a:endParaRPr lang="en-US" dirty="0" smtClean="0"/>
          </a:p>
        </p:txBody>
      </p:sp>
      <p:pic>
        <p:nvPicPr>
          <p:cNvPr id="29702"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420962" y="1724026"/>
            <a:ext cx="4397375" cy="4397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40263714"/>
      </p:ext>
    </p:extLst>
  </p:cSld>
  <p:clrMapOvr>
    <a:masterClrMapping/>
  </p:clrMapOvr>
  <p:transition spd="med"/>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a:xfrm>
            <a:off x="323999" y="324000"/>
            <a:ext cx="8711717" cy="756000"/>
          </a:xfrm>
        </p:spPr>
        <p:txBody>
          <a:bodyPr/>
          <a:lstStyle/>
          <a:p>
            <a:pPr eaLnBrk="1" hangingPunct="1"/>
            <a:r>
              <a:rPr lang="en-US" dirty="0" smtClean="0"/>
              <a:t>Choose </a:t>
            </a:r>
            <a:r>
              <a:rPr lang="en-US" dirty="0"/>
              <a:t>M</a:t>
            </a:r>
            <a:r>
              <a:rPr lang="en-US" dirty="0" smtClean="0"/>
              <a:t>aterialization Method in Replication Setup</a:t>
            </a:r>
          </a:p>
        </p:txBody>
      </p:sp>
      <p:pic>
        <p:nvPicPr>
          <p:cNvPr id="30723"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10076" y="1724026"/>
            <a:ext cx="4397375" cy="4397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bwMode="gray">
          <a:xfrm>
            <a:off x="4410076" y="1724026"/>
            <a:ext cx="4397375" cy="4397375"/>
          </a:xfrm>
          <a:prstGeom prst="rect">
            <a:avLst/>
          </a:prstGeom>
          <a:solidFill>
            <a:schemeClr val="accent1"/>
          </a:solidFill>
          <a:ln w="6350" algn="ctr">
            <a:noFill/>
            <a:miter lim="800000"/>
            <a:headEnd/>
            <a:tailEnd/>
          </a:ln>
        </p:spPr>
        <p:txBody>
          <a:bodyPr lIns="89985" tIns="71987" rIns="89985" bIns="71987" anchor="ctr"/>
          <a:lstStyle/>
          <a:p>
            <a:pPr algn="ctr">
              <a:spcBef>
                <a:spcPct val="50000"/>
              </a:spcBef>
              <a:buClr>
                <a:srgbClr val="F0AB00"/>
              </a:buClr>
              <a:buSzPct val="80000"/>
              <a:defRPr/>
            </a:pPr>
            <a:endParaRPr lang="de-DE" kern="0" dirty="0">
              <a:ea typeface="Arial Unicode MS" pitchFamily="34" charset="-128"/>
              <a:cs typeface="Arial Unicode MS" pitchFamily="34" charset="-128"/>
            </a:endParaRPr>
          </a:p>
        </p:txBody>
      </p:sp>
      <p:sp>
        <p:nvSpPr>
          <p:cNvPr id="5" name="Text Placeholder 2"/>
          <p:cNvSpPr txBox="1">
            <a:spLocks/>
          </p:cNvSpPr>
          <p:nvPr/>
        </p:nvSpPr>
        <p:spPr bwMode="gray">
          <a:xfrm>
            <a:off x="323851" y="1690689"/>
            <a:ext cx="3895725" cy="439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l" rtl="0" fontAlgn="base">
              <a:spcBef>
                <a:spcPts val="1625"/>
              </a:spcBef>
              <a:spcAft>
                <a:spcPct val="0"/>
              </a:spcAft>
              <a:buClr>
                <a:schemeClr val="accent1"/>
              </a:buClr>
              <a:buSzPct val="80000"/>
              <a:defRPr b="1" kern="1200">
                <a:solidFill>
                  <a:schemeClr val="tx1"/>
                </a:solidFill>
                <a:latin typeface="+mn-lt"/>
                <a:ea typeface="+mn-ea"/>
                <a:cs typeface="+mn-cs"/>
              </a:defRPr>
            </a:lvl1pPr>
            <a:lvl2pPr algn="l" rtl="0" fontAlgn="base">
              <a:spcBef>
                <a:spcPts val="600"/>
              </a:spcBef>
              <a:spcAft>
                <a:spcPct val="0"/>
              </a:spcAft>
              <a:buClr>
                <a:schemeClr val="accent1"/>
              </a:buClr>
              <a:buSzPct val="80000"/>
              <a:buFont typeface="wingdings" pitchFamily="2" charset="2"/>
              <a:defRPr kern="1200">
                <a:solidFill>
                  <a:schemeClr val="tx1"/>
                </a:solidFill>
                <a:latin typeface="+mn-lt"/>
                <a:ea typeface="+mn-ea"/>
                <a:cs typeface="+mn-cs"/>
              </a:defRPr>
            </a:lvl2pPr>
            <a:lvl3pPr marL="179388" indent="-179388" algn="l" rtl="0" fontAlgn="base">
              <a:spcBef>
                <a:spcPts val="400"/>
              </a:spcBef>
              <a:spcAft>
                <a:spcPct val="0"/>
              </a:spcAft>
              <a:buClr>
                <a:schemeClr val="accent1"/>
              </a:buClr>
              <a:buSzPct val="100000"/>
              <a:buFont typeface="wingdings" pitchFamily="2" charset="2"/>
              <a:buChar char=""/>
              <a:defRPr sz="1600" kern="1200">
                <a:solidFill>
                  <a:schemeClr val="tx1"/>
                </a:solidFill>
                <a:latin typeface="+mn-lt"/>
                <a:ea typeface="+mn-ea"/>
                <a:cs typeface="+mn-cs"/>
              </a:defRPr>
            </a:lvl3pPr>
            <a:lvl4pPr marL="358775" indent="-179388" algn="l" rtl="0" fontAlgn="base">
              <a:spcBef>
                <a:spcPts val="400"/>
              </a:spcBef>
              <a:spcAft>
                <a:spcPct val="0"/>
              </a:spcAft>
              <a:buClr>
                <a:schemeClr val="accent2"/>
              </a:buClr>
              <a:buSzPct val="100000"/>
              <a:buFont typeface="Arial" charset="0"/>
              <a:buChar char="–"/>
              <a:defRPr sz="1400" kern="1200">
                <a:solidFill>
                  <a:schemeClr val="tx1"/>
                </a:solidFill>
                <a:latin typeface="+mn-lt"/>
                <a:ea typeface="+mn-ea"/>
                <a:cs typeface="+mn-cs"/>
              </a:defRPr>
            </a:lvl4pPr>
            <a:lvl5pPr marL="541338" indent="-179388" algn="l" rtl="0" fontAlgn="base">
              <a:spcBef>
                <a:spcPts val="250"/>
              </a:spcBef>
              <a:spcAft>
                <a:spcPct val="0"/>
              </a:spcAft>
              <a:buClr>
                <a:schemeClr val="accent2"/>
              </a:buClr>
              <a:buSzPct val="100000"/>
              <a:buFont typeface="Courier New" pitchFamily="49" charset="0"/>
              <a:buChar char="o"/>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2" indent="0">
              <a:buNone/>
              <a:defRPr/>
            </a:pPr>
            <a:r>
              <a:rPr lang="en-US" b="1" dirty="0" smtClean="0"/>
              <a:t>Installation steps:</a:t>
            </a:r>
          </a:p>
          <a:p>
            <a:pPr marL="0" lvl="2" indent="0">
              <a:buNone/>
              <a:defRPr/>
            </a:pPr>
            <a:endParaRPr lang="en-US" dirty="0" smtClean="0"/>
          </a:p>
          <a:p>
            <a:pPr marL="342842" lvl="2" indent="-342842">
              <a:buFont typeface="+mj-lt"/>
              <a:buAutoNum type="arabicPeriod"/>
              <a:defRPr/>
            </a:pPr>
            <a:r>
              <a:rPr lang="en-US" dirty="0"/>
              <a:t>S</a:t>
            </a:r>
            <a:r>
              <a:rPr lang="en-US" dirty="0" smtClean="0"/>
              <a:t>elect “Setup of Replication Environment” from product catalog</a:t>
            </a:r>
          </a:p>
          <a:p>
            <a:pPr marL="342842" lvl="2" indent="-342842">
              <a:buFont typeface="+mj-lt"/>
              <a:buAutoNum type="arabicPeriod"/>
              <a:defRPr/>
            </a:pPr>
            <a:r>
              <a:rPr lang="en-US" dirty="0"/>
              <a:t>C</a:t>
            </a:r>
            <a:r>
              <a:rPr lang="en-US" dirty="0" smtClean="0"/>
              <a:t>hoose installation mode (typical)</a:t>
            </a:r>
          </a:p>
          <a:p>
            <a:pPr marL="342842" lvl="2" indent="-342842">
              <a:buFont typeface="+mj-lt"/>
              <a:buAutoNum type="arabicPeriod"/>
              <a:defRPr/>
            </a:pPr>
            <a:r>
              <a:rPr lang="en-US" dirty="0"/>
              <a:t>E</a:t>
            </a:r>
            <a:r>
              <a:rPr lang="en-US" dirty="0" smtClean="0"/>
              <a:t>nter SAP profile directory</a:t>
            </a:r>
          </a:p>
          <a:p>
            <a:pPr marL="342842" lvl="2" indent="-342842">
              <a:buFont typeface="+mj-lt"/>
              <a:buAutoNum type="arabicPeriod"/>
              <a:defRPr/>
            </a:pPr>
            <a:r>
              <a:rPr lang="en-US" dirty="0"/>
              <a:t>S</a:t>
            </a:r>
            <a:r>
              <a:rPr lang="en-US" dirty="0" smtClean="0"/>
              <a:t>pecify default password for OS and DB users </a:t>
            </a:r>
          </a:p>
          <a:p>
            <a:pPr marL="342842" lvl="2" indent="-342842">
              <a:buFont typeface="+mj-lt"/>
              <a:buAutoNum type="arabicPeriod"/>
              <a:defRPr/>
            </a:pPr>
            <a:r>
              <a:rPr lang="en-US" dirty="0"/>
              <a:t>S</a:t>
            </a:r>
            <a:r>
              <a:rPr lang="en-US" dirty="0" smtClean="0"/>
              <a:t>elect configuration, enter standby ASE connection details</a:t>
            </a:r>
          </a:p>
          <a:p>
            <a:pPr marL="342842" lvl="2" indent="-342842">
              <a:buFont typeface="+mj-lt"/>
              <a:buAutoNum type="arabicPeriod"/>
              <a:defRPr/>
            </a:pPr>
            <a:r>
              <a:rPr lang="en-US" dirty="0"/>
              <a:t>C</a:t>
            </a:r>
            <a:r>
              <a:rPr lang="en-US" dirty="0" smtClean="0"/>
              <a:t>hoose materialization method</a:t>
            </a:r>
          </a:p>
          <a:p>
            <a:pPr marL="0" lvl="2" indent="0">
              <a:buNone/>
              <a:defRPr/>
            </a:pPr>
            <a:endParaRPr lang="en-US" dirty="0" smtClean="0"/>
          </a:p>
        </p:txBody>
      </p:sp>
      <p:pic>
        <p:nvPicPr>
          <p:cNvPr id="30726"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410076" y="1724026"/>
            <a:ext cx="4397375" cy="4397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36463251"/>
      </p:ext>
    </p:extLst>
  </p:cSld>
  <p:clrMapOvr>
    <a:masterClrMapping/>
  </p:clrMapOvr>
  <p:transition spd="med"/>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lumMod val="65000"/>
                    <a:lumOff val="35000"/>
                  </a:schemeClr>
                </a:solidFill>
              </a:rPr>
              <a:t>Cascade </a:t>
            </a:r>
            <a:r>
              <a:rPr lang="en-US" dirty="0">
                <a:solidFill>
                  <a:schemeClr val="tx1">
                    <a:lumMod val="65000"/>
                    <a:lumOff val="35000"/>
                  </a:schemeClr>
                </a:solidFill>
              </a:rPr>
              <a:t>and </a:t>
            </a:r>
            <a:r>
              <a:rPr lang="en-US" dirty="0" smtClean="0">
                <a:solidFill>
                  <a:schemeClr val="tx1">
                    <a:lumMod val="65000"/>
                    <a:lumOff val="35000"/>
                  </a:schemeClr>
                </a:solidFill>
              </a:rPr>
              <a:t>Asynchronous Replication (default)</a:t>
            </a:r>
            <a:endParaRPr lang="en-US" dirty="0">
              <a:solidFill>
                <a:schemeClr val="tx1">
                  <a:lumMod val="65000"/>
                  <a:lumOff val="35000"/>
                </a:schemeClr>
              </a:solidFill>
            </a:endParaRPr>
          </a:p>
        </p:txBody>
      </p:sp>
      <p:sp>
        <p:nvSpPr>
          <p:cNvPr id="4" name="TextBox 3"/>
          <p:cNvSpPr txBox="1"/>
          <p:nvPr/>
        </p:nvSpPr>
        <p:spPr>
          <a:xfrm>
            <a:off x="1131666" y="5059145"/>
            <a:ext cx="7479102" cy="1077218"/>
          </a:xfrm>
          <a:prstGeom prst="rect">
            <a:avLst/>
          </a:prstGeom>
          <a:noFill/>
        </p:spPr>
        <p:txBody>
          <a:bodyPr wrap="square" lIns="0" tIns="0" rIns="0" bIns="0" rtlCol="0">
            <a:spAutoFit/>
          </a:bodyPr>
          <a:lstStyle/>
          <a:p>
            <a:pPr marL="285750" indent="-285750" fontAlgn="base">
              <a:spcBef>
                <a:spcPct val="50000"/>
              </a:spcBef>
              <a:spcAft>
                <a:spcPct val="0"/>
              </a:spcAft>
              <a:buClr>
                <a:srgbClr val="F0AB00"/>
              </a:buClr>
              <a:buSzPct val="80000"/>
              <a:buFont typeface="Arial" panose="020B0604020202020204" pitchFamily="34" charset="0"/>
              <a:buChar char="•"/>
            </a:pPr>
            <a:r>
              <a:rPr lang="en-US" sz="1400" b="1" dirty="0" smtClean="0"/>
              <a:t>Initial </a:t>
            </a:r>
            <a:r>
              <a:rPr lang="en-US" sz="1400" b="1" dirty="0"/>
              <a:t>topology</a:t>
            </a:r>
            <a:r>
              <a:rPr lang="en-US" sz="1400" dirty="0"/>
              <a:t> generated </a:t>
            </a:r>
            <a:r>
              <a:rPr lang="en-US" sz="1400" dirty="0" smtClean="0"/>
              <a:t>by SAP Installer</a:t>
            </a:r>
            <a:endParaRPr lang="en-US" sz="1400" kern="0" dirty="0" smtClean="0">
              <a:solidFill>
                <a:srgbClr val="000000"/>
              </a:solidFill>
              <a:ea typeface="Arial Unicode MS" pitchFamily="34" charset="-128"/>
              <a:cs typeface="Arial Unicode MS" pitchFamily="34" charset="-128"/>
            </a:endParaRPr>
          </a:p>
          <a:p>
            <a:pPr marL="228600" indent="-228600" fontAlgn="base">
              <a:spcBef>
                <a:spcPct val="50000"/>
              </a:spcBef>
              <a:spcAft>
                <a:spcPct val="0"/>
              </a:spcAft>
              <a:buClr>
                <a:srgbClr val="F0AB00"/>
              </a:buClr>
              <a:buSzPct val="80000"/>
              <a:buFont typeface="Arial" panose="020B0604020202020204" pitchFamily="34" charset="0"/>
              <a:buChar char="•"/>
            </a:pPr>
            <a:r>
              <a:rPr lang="en-US" sz="1400" b="1" kern="0" dirty="0" smtClean="0">
                <a:solidFill>
                  <a:srgbClr val="000000"/>
                </a:solidFill>
                <a:ea typeface="Arial Unicode MS" pitchFamily="34" charset="-128"/>
                <a:cs typeface="Arial Unicode MS" pitchFamily="34" charset="-128"/>
              </a:rPr>
              <a:t>Cascading </a:t>
            </a:r>
            <a:r>
              <a:rPr lang="en-US" sz="1400" kern="0" dirty="0" smtClean="0">
                <a:solidFill>
                  <a:srgbClr val="000000"/>
                </a:solidFill>
                <a:ea typeface="Arial Unicode MS" pitchFamily="34" charset="-128"/>
                <a:cs typeface="Arial Unicode MS" pitchFamily="34" charset="-128"/>
              </a:rPr>
              <a:t>replication</a:t>
            </a:r>
            <a:r>
              <a:rPr lang="en-US" sz="1400" b="1" kern="0" dirty="0" smtClean="0">
                <a:solidFill>
                  <a:srgbClr val="000000"/>
                </a:solidFill>
                <a:ea typeface="Arial Unicode MS" pitchFamily="34" charset="-128"/>
                <a:cs typeface="Arial Unicode MS" pitchFamily="34" charset="-128"/>
              </a:rPr>
              <a:t> </a:t>
            </a:r>
            <a:r>
              <a:rPr lang="en-US" sz="1400" kern="0" dirty="0" smtClean="0">
                <a:solidFill>
                  <a:srgbClr val="000000"/>
                </a:solidFill>
                <a:ea typeface="Arial Unicode MS" pitchFamily="34" charset="-128"/>
                <a:cs typeface="Arial Unicode MS" pitchFamily="34" charset="-128"/>
              </a:rPr>
              <a:t>– distributes data locally (ASE1 &gt; RS1 &gt; RS2 &gt; ASE2)</a:t>
            </a:r>
          </a:p>
          <a:p>
            <a:pPr marL="228600" indent="-228600" fontAlgn="base">
              <a:spcBef>
                <a:spcPct val="50000"/>
              </a:spcBef>
              <a:spcAft>
                <a:spcPct val="0"/>
              </a:spcAft>
              <a:buClr>
                <a:srgbClr val="F0AB00"/>
              </a:buClr>
              <a:buSzPct val="80000"/>
              <a:buFont typeface="Arial" panose="020B0604020202020204" pitchFamily="34" charset="0"/>
              <a:buChar char="•"/>
            </a:pPr>
            <a:r>
              <a:rPr lang="en-US" sz="1400" b="1" kern="0" dirty="0" smtClean="0">
                <a:solidFill>
                  <a:srgbClr val="000000"/>
                </a:solidFill>
                <a:ea typeface="Arial Unicode MS" pitchFamily="34" charset="-128"/>
                <a:cs typeface="Arial Unicode MS" pitchFamily="34" charset="-128"/>
              </a:rPr>
              <a:t>Asynchronous</a:t>
            </a:r>
            <a:r>
              <a:rPr lang="en-US" sz="1400" kern="0" dirty="0" smtClean="0">
                <a:solidFill>
                  <a:srgbClr val="000000"/>
                </a:solidFill>
                <a:ea typeface="Arial Unicode MS" pitchFamily="34" charset="-128"/>
                <a:cs typeface="Arial Unicode MS" pitchFamily="34" charset="-128"/>
              </a:rPr>
              <a:t> – ASE</a:t>
            </a:r>
            <a:r>
              <a:rPr lang="en-US" sz="1400" dirty="0" smtClean="0">
                <a:solidFill>
                  <a:srgbClr val="000000"/>
                </a:solidFill>
              </a:rPr>
              <a:t> </a:t>
            </a:r>
            <a:r>
              <a:rPr lang="en-US" sz="1400" dirty="0">
                <a:solidFill>
                  <a:srgbClr val="000000"/>
                </a:solidFill>
              </a:rPr>
              <a:t>does not wait for </a:t>
            </a:r>
            <a:r>
              <a:rPr lang="en-US" sz="1400" dirty="0" smtClean="0">
                <a:solidFill>
                  <a:srgbClr val="000000"/>
                </a:solidFill>
              </a:rPr>
              <a:t>Replication Server acknowledgement before commit</a:t>
            </a:r>
            <a:endParaRPr lang="en-US" sz="1400" kern="0" dirty="0" smtClean="0">
              <a:solidFill>
                <a:srgbClr val="000000"/>
              </a:solidFill>
              <a:ea typeface="Arial Unicode MS" pitchFamily="34" charset="-128"/>
              <a:cs typeface="Arial Unicode MS" pitchFamily="34" charset="-128"/>
            </a:endParaRPr>
          </a:p>
        </p:txBody>
      </p:sp>
      <p:pic>
        <p:nvPicPr>
          <p:cNvPr id="3074"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97480" y="1465592"/>
            <a:ext cx="2657475" cy="3219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4235335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lumMod val="65000"/>
                    <a:lumOff val="35000"/>
                  </a:schemeClr>
                </a:solidFill>
              </a:rPr>
              <a:t>Synchronous – Remote </a:t>
            </a:r>
            <a:r>
              <a:rPr lang="en-US" dirty="0">
                <a:solidFill>
                  <a:schemeClr val="tx1">
                    <a:lumMod val="65000"/>
                    <a:lumOff val="35000"/>
                  </a:schemeClr>
                </a:solidFill>
              </a:rPr>
              <a:t>and </a:t>
            </a:r>
            <a:r>
              <a:rPr lang="en-US" dirty="0" smtClean="0">
                <a:solidFill>
                  <a:schemeClr val="tx1">
                    <a:lumMod val="65000"/>
                    <a:lumOff val="35000"/>
                  </a:schemeClr>
                </a:solidFill>
              </a:rPr>
              <a:t>Synchronous Replication </a:t>
            </a:r>
            <a:endParaRPr lang="en-US" dirty="0">
              <a:solidFill>
                <a:schemeClr val="tx1">
                  <a:lumMod val="65000"/>
                  <a:lumOff val="35000"/>
                </a:schemeClr>
              </a:solidFill>
            </a:endParaRPr>
          </a:p>
        </p:txBody>
      </p:sp>
      <p:sp>
        <p:nvSpPr>
          <p:cNvPr id="4" name="TextBox 3"/>
          <p:cNvSpPr txBox="1"/>
          <p:nvPr/>
        </p:nvSpPr>
        <p:spPr>
          <a:xfrm>
            <a:off x="1104182" y="4823570"/>
            <a:ext cx="7479102" cy="1508105"/>
          </a:xfrm>
          <a:prstGeom prst="rect">
            <a:avLst/>
          </a:prstGeom>
          <a:noFill/>
        </p:spPr>
        <p:txBody>
          <a:bodyPr wrap="square" lIns="0" tIns="0" rIns="0" bIns="0" rtlCol="0">
            <a:spAutoFit/>
          </a:bodyPr>
          <a:lstStyle/>
          <a:p>
            <a:pPr marL="228600" indent="-228600" fontAlgn="base">
              <a:spcBef>
                <a:spcPct val="50000"/>
              </a:spcBef>
              <a:spcAft>
                <a:spcPct val="0"/>
              </a:spcAft>
              <a:buClr>
                <a:srgbClr val="F0AB00"/>
              </a:buClr>
              <a:buSzPct val="80000"/>
              <a:buFont typeface="Arial" panose="020B0604020202020204" pitchFamily="34" charset="0"/>
              <a:buChar char="•"/>
            </a:pPr>
            <a:r>
              <a:rPr lang="en-US" sz="1400" b="1" dirty="0" smtClean="0"/>
              <a:t>Switch</a:t>
            </a:r>
            <a:r>
              <a:rPr lang="en-US" sz="1400" dirty="0" smtClean="0"/>
              <a:t> </a:t>
            </a:r>
            <a:r>
              <a:rPr lang="en-US" sz="1400" dirty="0"/>
              <a:t>Cascade/Asynchronous to Remote/Synchronous via  </a:t>
            </a:r>
            <a:r>
              <a:rPr lang="en-US" sz="1400" dirty="0" err="1"/>
              <a:t>sap_update_replication</a:t>
            </a:r>
            <a:r>
              <a:rPr lang="en-US" sz="1400" dirty="0"/>
              <a:t> </a:t>
            </a:r>
            <a:r>
              <a:rPr lang="en-US" sz="1400" dirty="0" smtClean="0"/>
              <a:t>command  </a:t>
            </a:r>
            <a:endParaRPr lang="en-US" sz="1400" kern="0" dirty="0" smtClean="0">
              <a:solidFill>
                <a:srgbClr val="000000"/>
              </a:solidFill>
              <a:ea typeface="Arial Unicode MS" pitchFamily="34" charset="-128"/>
              <a:cs typeface="Arial Unicode MS" pitchFamily="34" charset="-128"/>
            </a:endParaRPr>
          </a:p>
          <a:p>
            <a:pPr marL="228600" indent="-228600" fontAlgn="base">
              <a:spcBef>
                <a:spcPct val="50000"/>
              </a:spcBef>
              <a:spcAft>
                <a:spcPct val="0"/>
              </a:spcAft>
              <a:buClr>
                <a:srgbClr val="F0AB00"/>
              </a:buClr>
              <a:buSzPct val="80000"/>
              <a:buFont typeface="Arial" panose="020B0604020202020204" pitchFamily="34" charset="0"/>
              <a:buChar char="•"/>
            </a:pPr>
            <a:r>
              <a:rPr lang="en-US" sz="1400" b="1" kern="0" dirty="0" smtClean="0">
                <a:solidFill>
                  <a:srgbClr val="000000"/>
                </a:solidFill>
                <a:ea typeface="Arial Unicode MS" pitchFamily="34" charset="-128"/>
                <a:cs typeface="Arial Unicode MS" pitchFamily="34" charset="-128"/>
              </a:rPr>
              <a:t>Remote</a:t>
            </a:r>
            <a:r>
              <a:rPr lang="en-US" sz="1400" kern="0" dirty="0" smtClean="0">
                <a:solidFill>
                  <a:srgbClr val="000000"/>
                </a:solidFill>
                <a:ea typeface="Arial Unicode MS" pitchFamily="34" charset="-128"/>
                <a:cs typeface="Arial Unicode MS" pitchFamily="34" charset="-128"/>
              </a:rPr>
              <a:t> replication – </a:t>
            </a:r>
            <a:r>
              <a:rPr lang="en-US" sz="1400" kern="0" dirty="0">
                <a:solidFill>
                  <a:srgbClr val="000000"/>
                </a:solidFill>
                <a:ea typeface="Arial Unicode MS" pitchFamily="34" charset="-128"/>
                <a:cs typeface="Arial Unicode MS" pitchFamily="34" charset="-128"/>
              </a:rPr>
              <a:t>distributes data </a:t>
            </a:r>
            <a:r>
              <a:rPr lang="en-US" sz="1400" kern="0" dirty="0" smtClean="0">
                <a:solidFill>
                  <a:srgbClr val="000000"/>
                </a:solidFill>
                <a:ea typeface="Arial Unicode MS" pitchFamily="34" charset="-128"/>
                <a:cs typeface="Arial Unicode MS" pitchFamily="34" charset="-128"/>
              </a:rPr>
              <a:t>remotely </a:t>
            </a:r>
            <a:r>
              <a:rPr lang="en-US" sz="1400" kern="0" dirty="0">
                <a:solidFill>
                  <a:srgbClr val="000000"/>
                </a:solidFill>
                <a:ea typeface="Arial Unicode MS" pitchFamily="34" charset="-128"/>
                <a:cs typeface="Arial Unicode MS" pitchFamily="34" charset="-128"/>
              </a:rPr>
              <a:t>(</a:t>
            </a:r>
            <a:r>
              <a:rPr lang="en-US" sz="1400" kern="0" dirty="0" smtClean="0">
                <a:solidFill>
                  <a:srgbClr val="000000"/>
                </a:solidFill>
                <a:ea typeface="Arial Unicode MS" pitchFamily="34" charset="-128"/>
                <a:cs typeface="Arial Unicode MS" pitchFamily="34" charset="-128"/>
              </a:rPr>
              <a:t>ASE1 &gt; RS2 &gt; ASE2)</a:t>
            </a:r>
          </a:p>
          <a:p>
            <a:pPr marL="228600" indent="-228600" fontAlgn="base">
              <a:spcBef>
                <a:spcPct val="50000"/>
              </a:spcBef>
              <a:spcAft>
                <a:spcPct val="0"/>
              </a:spcAft>
              <a:buClr>
                <a:srgbClr val="F0AB00"/>
              </a:buClr>
              <a:buSzPct val="80000"/>
              <a:buFont typeface="Arial" panose="020B0604020202020204" pitchFamily="34" charset="0"/>
              <a:buChar char="•"/>
            </a:pPr>
            <a:r>
              <a:rPr lang="en-US" sz="1400" b="1" kern="0" dirty="0" smtClean="0">
                <a:solidFill>
                  <a:srgbClr val="000000"/>
                </a:solidFill>
                <a:ea typeface="Arial Unicode MS" pitchFamily="34" charset="-128"/>
                <a:cs typeface="Arial Unicode MS" pitchFamily="34" charset="-128"/>
              </a:rPr>
              <a:t>Synchronous</a:t>
            </a:r>
            <a:r>
              <a:rPr lang="en-US" sz="1400" kern="0" dirty="0" smtClean="0">
                <a:solidFill>
                  <a:srgbClr val="000000"/>
                </a:solidFill>
                <a:ea typeface="Arial Unicode MS" pitchFamily="34" charset="-128"/>
                <a:cs typeface="Arial Unicode MS" pitchFamily="34" charset="-128"/>
              </a:rPr>
              <a:t> – ASE</a:t>
            </a:r>
            <a:r>
              <a:rPr lang="en-US" sz="1400" dirty="0">
                <a:solidFill>
                  <a:srgbClr val="000000"/>
                </a:solidFill>
              </a:rPr>
              <a:t> only commits a transaction after writing </a:t>
            </a:r>
            <a:r>
              <a:rPr lang="en-US" sz="1400" dirty="0" smtClean="0">
                <a:solidFill>
                  <a:srgbClr val="000000"/>
                </a:solidFill>
              </a:rPr>
              <a:t>the transaction </a:t>
            </a:r>
            <a:r>
              <a:rPr lang="en-US" sz="1400" dirty="0">
                <a:solidFill>
                  <a:srgbClr val="000000"/>
                </a:solidFill>
              </a:rPr>
              <a:t>to the </a:t>
            </a:r>
            <a:r>
              <a:rPr lang="en-US" sz="1400" dirty="0" smtClean="0">
                <a:solidFill>
                  <a:srgbClr val="000000"/>
                </a:solidFill>
              </a:rPr>
              <a:t>DB transaction </a:t>
            </a:r>
            <a:r>
              <a:rPr lang="en-US" sz="1400" dirty="0">
                <a:solidFill>
                  <a:srgbClr val="000000"/>
                </a:solidFill>
              </a:rPr>
              <a:t>log and </a:t>
            </a:r>
            <a:r>
              <a:rPr lang="en-US" sz="1400" dirty="0" smtClean="0">
                <a:solidFill>
                  <a:srgbClr val="000000"/>
                </a:solidFill>
              </a:rPr>
              <a:t>receiving Replication Server acknowledgement that the </a:t>
            </a:r>
            <a:r>
              <a:rPr lang="en-US" sz="1400" dirty="0">
                <a:solidFill>
                  <a:srgbClr val="000000"/>
                </a:solidFill>
              </a:rPr>
              <a:t>transaction </a:t>
            </a:r>
            <a:r>
              <a:rPr lang="en-US" sz="1400" dirty="0" smtClean="0">
                <a:solidFill>
                  <a:srgbClr val="000000"/>
                </a:solidFill>
              </a:rPr>
              <a:t>was written to the SPQ</a:t>
            </a:r>
            <a:endParaRPr lang="en-US" sz="1400" kern="0" dirty="0" smtClean="0">
              <a:solidFill>
                <a:srgbClr val="000000"/>
              </a:solidFill>
              <a:ea typeface="Arial Unicode MS" pitchFamily="34" charset="-128"/>
              <a:cs typeface="Arial Unicode MS" pitchFamily="34" charset="-128"/>
            </a:endParaRPr>
          </a:p>
        </p:txBody>
      </p:sp>
      <p:pic>
        <p:nvPicPr>
          <p:cNvPr id="2051"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06031" y="1450137"/>
            <a:ext cx="2667000" cy="318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5354451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Synchronous  Replication Internal Overview</a:t>
            </a:r>
            <a:endParaRPr lang="fr-FR" dirty="0"/>
          </a:p>
        </p:txBody>
      </p:sp>
      <p:sp>
        <p:nvSpPr>
          <p:cNvPr id="41" name="TextBox 40"/>
          <p:cNvSpPr txBox="1"/>
          <p:nvPr/>
        </p:nvSpPr>
        <p:spPr>
          <a:xfrm>
            <a:off x="1093224" y="1778960"/>
            <a:ext cx="1155188" cy="369332"/>
          </a:xfrm>
          <a:prstGeom prst="rect">
            <a:avLst/>
          </a:prstGeom>
          <a:noFill/>
        </p:spPr>
        <p:txBody>
          <a:bodyPr wrap="none" rtlCol="0">
            <a:spAutoFit/>
          </a:bodyPr>
          <a:lstStyle/>
          <a:p>
            <a:r>
              <a:rPr lang="nl-NL" dirty="0" smtClean="0"/>
              <a:t>SAP ASE</a:t>
            </a:r>
            <a:endParaRPr lang="en-US" dirty="0"/>
          </a:p>
        </p:txBody>
      </p:sp>
      <p:pic>
        <p:nvPicPr>
          <p:cNvPr id="50" name="Picture 5" descr="ASE FINAL LOGO - 2 copy"/>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46934" y="1963626"/>
            <a:ext cx="1616149" cy="1616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1" name="Group 132"/>
          <p:cNvGrpSpPr>
            <a:grpSpLocks/>
          </p:cNvGrpSpPr>
          <p:nvPr/>
        </p:nvGrpSpPr>
        <p:grpSpPr bwMode="auto">
          <a:xfrm>
            <a:off x="2073223" y="3233624"/>
            <a:ext cx="466558" cy="476998"/>
            <a:chOff x="656" y="2199"/>
            <a:chExt cx="406" cy="403"/>
          </a:xfrm>
        </p:grpSpPr>
        <p:sp>
          <p:nvSpPr>
            <p:cNvPr id="52" name="Rectangle 133"/>
            <p:cNvSpPr>
              <a:spLocks noChangeArrowheads="1"/>
            </p:cNvSpPr>
            <p:nvPr/>
          </p:nvSpPr>
          <p:spPr bwMode="auto">
            <a:xfrm>
              <a:off x="656" y="2199"/>
              <a:ext cx="406" cy="403"/>
            </a:xfrm>
            <a:prstGeom prst="rect">
              <a:avLst/>
            </a:prstGeom>
            <a:solidFill>
              <a:srgbClr val="500093"/>
            </a:solidFill>
            <a:ln w="25400">
              <a:solidFill>
                <a:srgbClr val="500093"/>
              </a:solidFill>
              <a:miter lim="800000"/>
              <a:headEnd/>
              <a:tailEnd/>
            </a:ln>
          </p:spPr>
          <p:txBody>
            <a:bodyPr wrap="none" anchor="ctr"/>
            <a:lstStyle/>
            <a:p>
              <a:endParaRPr lang="en-US"/>
            </a:p>
          </p:txBody>
        </p:sp>
        <p:sp>
          <p:nvSpPr>
            <p:cNvPr id="53" name="Oval 134"/>
            <p:cNvSpPr>
              <a:spLocks noChangeArrowheads="1"/>
            </p:cNvSpPr>
            <p:nvPr/>
          </p:nvSpPr>
          <p:spPr bwMode="auto">
            <a:xfrm>
              <a:off x="671" y="2224"/>
              <a:ext cx="376" cy="352"/>
            </a:xfrm>
            <a:prstGeom prst="ellipse">
              <a:avLst/>
            </a:prstGeom>
            <a:solidFill>
              <a:srgbClr val="8901F3"/>
            </a:solidFill>
            <a:ln w="12700">
              <a:solidFill>
                <a:srgbClr val="FAFD00"/>
              </a:solidFill>
              <a:round/>
              <a:headEnd/>
              <a:tailEnd/>
            </a:ln>
          </p:spPr>
          <p:txBody>
            <a:bodyPr wrap="none" anchor="ctr"/>
            <a:lstStyle/>
            <a:p>
              <a:endParaRPr lang="en-US"/>
            </a:p>
          </p:txBody>
        </p:sp>
        <p:sp>
          <p:nvSpPr>
            <p:cNvPr id="54" name="Line 135"/>
            <p:cNvSpPr>
              <a:spLocks noChangeShapeType="1"/>
            </p:cNvSpPr>
            <p:nvPr/>
          </p:nvSpPr>
          <p:spPr bwMode="auto">
            <a:xfrm>
              <a:off x="700" y="2313"/>
              <a:ext cx="314" cy="0"/>
            </a:xfrm>
            <a:prstGeom prst="line">
              <a:avLst/>
            </a:prstGeom>
            <a:noFill/>
            <a:ln w="12700">
              <a:solidFill>
                <a:srgbClr val="FAFD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fr-FR"/>
            </a:p>
          </p:txBody>
        </p:sp>
        <p:sp>
          <p:nvSpPr>
            <p:cNvPr id="55" name="Arc 136"/>
            <p:cNvSpPr>
              <a:spLocks/>
            </p:cNvSpPr>
            <p:nvPr/>
          </p:nvSpPr>
          <p:spPr bwMode="auto">
            <a:xfrm>
              <a:off x="828" y="2286"/>
              <a:ext cx="69" cy="53"/>
            </a:xfrm>
            <a:custGeom>
              <a:avLst/>
              <a:gdLst>
                <a:gd name="T0" fmla="*/ 0 w 21600"/>
                <a:gd name="T1" fmla="*/ 0 h 15508"/>
                <a:gd name="T2" fmla="*/ 0 w 21600"/>
                <a:gd name="T3" fmla="*/ 0 h 15508"/>
                <a:gd name="T4" fmla="*/ 0 w 21600"/>
                <a:gd name="T5" fmla="*/ 0 h 15508"/>
                <a:gd name="T6" fmla="*/ 0 60000 65536"/>
                <a:gd name="T7" fmla="*/ 0 60000 65536"/>
                <a:gd name="T8" fmla="*/ 0 60000 65536"/>
                <a:gd name="T9" fmla="*/ 0 w 21600"/>
                <a:gd name="T10" fmla="*/ 0 h 15508"/>
                <a:gd name="T11" fmla="*/ 21600 w 21600"/>
                <a:gd name="T12" fmla="*/ 15508 h 15508"/>
              </a:gdLst>
              <a:ahLst/>
              <a:cxnLst>
                <a:cxn ang="T6">
                  <a:pos x="T0" y="T1"/>
                </a:cxn>
                <a:cxn ang="T7">
                  <a:pos x="T2" y="T3"/>
                </a:cxn>
                <a:cxn ang="T8">
                  <a:pos x="T4" y="T5"/>
                </a:cxn>
              </a:cxnLst>
              <a:rect l="T9" t="T10" r="T11" b="T12"/>
              <a:pathLst>
                <a:path w="21600" h="15508" fill="none" extrusionOk="0">
                  <a:moveTo>
                    <a:pt x="1345" y="15507"/>
                  </a:moveTo>
                  <a:cubicBezTo>
                    <a:pt x="455" y="13106"/>
                    <a:pt x="0" y="10565"/>
                    <a:pt x="0" y="8004"/>
                  </a:cubicBezTo>
                  <a:cubicBezTo>
                    <a:pt x="-1" y="5262"/>
                    <a:pt x="521" y="2546"/>
                    <a:pt x="1537" y="-1"/>
                  </a:cubicBezTo>
                </a:path>
                <a:path w="21600" h="15508" stroke="0" extrusionOk="0">
                  <a:moveTo>
                    <a:pt x="1345" y="15507"/>
                  </a:moveTo>
                  <a:cubicBezTo>
                    <a:pt x="455" y="13106"/>
                    <a:pt x="0" y="10565"/>
                    <a:pt x="0" y="8004"/>
                  </a:cubicBezTo>
                  <a:cubicBezTo>
                    <a:pt x="-1" y="5262"/>
                    <a:pt x="521" y="2546"/>
                    <a:pt x="1537" y="-1"/>
                  </a:cubicBezTo>
                  <a:lnTo>
                    <a:pt x="21600" y="8004"/>
                  </a:lnTo>
                  <a:lnTo>
                    <a:pt x="1345" y="15507"/>
                  </a:lnTo>
                  <a:close/>
                </a:path>
              </a:pathLst>
            </a:custGeom>
            <a:solidFill>
              <a:srgbClr val="FAFD00"/>
            </a:solidFill>
            <a:ln w="12700" cap="rnd">
              <a:solidFill>
                <a:srgbClr val="FAFD00"/>
              </a:solidFill>
              <a:round/>
              <a:headEnd/>
              <a:tailEnd/>
            </a:ln>
          </p:spPr>
          <p:txBody>
            <a:bodyPr wrap="none" anchor="ctr"/>
            <a:lstStyle/>
            <a:p>
              <a:endParaRPr lang="fr-FR"/>
            </a:p>
          </p:txBody>
        </p:sp>
        <p:sp>
          <p:nvSpPr>
            <p:cNvPr id="56" name="Line 137"/>
            <p:cNvSpPr>
              <a:spLocks noChangeShapeType="1"/>
            </p:cNvSpPr>
            <p:nvPr/>
          </p:nvSpPr>
          <p:spPr bwMode="auto">
            <a:xfrm>
              <a:off x="671" y="2400"/>
              <a:ext cx="368" cy="0"/>
            </a:xfrm>
            <a:prstGeom prst="line">
              <a:avLst/>
            </a:prstGeom>
            <a:noFill/>
            <a:ln w="12700">
              <a:solidFill>
                <a:srgbClr val="FAFD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fr-FR"/>
            </a:p>
          </p:txBody>
        </p:sp>
        <p:sp>
          <p:nvSpPr>
            <p:cNvPr id="57" name="Arc 138"/>
            <p:cNvSpPr>
              <a:spLocks/>
            </p:cNvSpPr>
            <p:nvPr/>
          </p:nvSpPr>
          <p:spPr bwMode="auto">
            <a:xfrm>
              <a:off x="828" y="2374"/>
              <a:ext cx="69" cy="53"/>
            </a:xfrm>
            <a:custGeom>
              <a:avLst/>
              <a:gdLst>
                <a:gd name="T0" fmla="*/ 0 w 21600"/>
                <a:gd name="T1" fmla="*/ 0 h 15508"/>
                <a:gd name="T2" fmla="*/ 0 w 21600"/>
                <a:gd name="T3" fmla="*/ 0 h 15508"/>
                <a:gd name="T4" fmla="*/ 0 w 21600"/>
                <a:gd name="T5" fmla="*/ 0 h 15508"/>
                <a:gd name="T6" fmla="*/ 0 60000 65536"/>
                <a:gd name="T7" fmla="*/ 0 60000 65536"/>
                <a:gd name="T8" fmla="*/ 0 60000 65536"/>
                <a:gd name="T9" fmla="*/ 0 w 21600"/>
                <a:gd name="T10" fmla="*/ 0 h 15508"/>
                <a:gd name="T11" fmla="*/ 21600 w 21600"/>
                <a:gd name="T12" fmla="*/ 15508 h 15508"/>
              </a:gdLst>
              <a:ahLst/>
              <a:cxnLst>
                <a:cxn ang="T6">
                  <a:pos x="T0" y="T1"/>
                </a:cxn>
                <a:cxn ang="T7">
                  <a:pos x="T2" y="T3"/>
                </a:cxn>
                <a:cxn ang="T8">
                  <a:pos x="T4" y="T5"/>
                </a:cxn>
              </a:cxnLst>
              <a:rect l="T9" t="T10" r="T11" b="T12"/>
              <a:pathLst>
                <a:path w="21600" h="15508" fill="none" extrusionOk="0">
                  <a:moveTo>
                    <a:pt x="1345" y="15507"/>
                  </a:moveTo>
                  <a:cubicBezTo>
                    <a:pt x="455" y="13106"/>
                    <a:pt x="0" y="10565"/>
                    <a:pt x="0" y="8004"/>
                  </a:cubicBezTo>
                  <a:cubicBezTo>
                    <a:pt x="-1" y="5262"/>
                    <a:pt x="521" y="2546"/>
                    <a:pt x="1537" y="-1"/>
                  </a:cubicBezTo>
                </a:path>
                <a:path w="21600" h="15508" stroke="0" extrusionOk="0">
                  <a:moveTo>
                    <a:pt x="1345" y="15507"/>
                  </a:moveTo>
                  <a:cubicBezTo>
                    <a:pt x="455" y="13106"/>
                    <a:pt x="0" y="10565"/>
                    <a:pt x="0" y="8004"/>
                  </a:cubicBezTo>
                  <a:cubicBezTo>
                    <a:pt x="-1" y="5262"/>
                    <a:pt x="521" y="2546"/>
                    <a:pt x="1537" y="-1"/>
                  </a:cubicBezTo>
                  <a:lnTo>
                    <a:pt x="21600" y="8004"/>
                  </a:lnTo>
                  <a:lnTo>
                    <a:pt x="1345" y="15507"/>
                  </a:lnTo>
                  <a:close/>
                </a:path>
              </a:pathLst>
            </a:custGeom>
            <a:solidFill>
              <a:srgbClr val="FAFD00"/>
            </a:solidFill>
            <a:ln w="12700" cap="rnd">
              <a:solidFill>
                <a:srgbClr val="FAFD00"/>
              </a:solidFill>
              <a:round/>
              <a:headEnd/>
              <a:tailEnd/>
            </a:ln>
          </p:spPr>
          <p:txBody>
            <a:bodyPr wrap="none" anchor="ctr"/>
            <a:lstStyle/>
            <a:p>
              <a:endParaRPr lang="fr-FR"/>
            </a:p>
          </p:txBody>
        </p:sp>
        <p:sp>
          <p:nvSpPr>
            <p:cNvPr id="58" name="Line 139"/>
            <p:cNvSpPr>
              <a:spLocks noChangeShapeType="1"/>
            </p:cNvSpPr>
            <p:nvPr/>
          </p:nvSpPr>
          <p:spPr bwMode="auto">
            <a:xfrm>
              <a:off x="697" y="2485"/>
              <a:ext cx="326" cy="0"/>
            </a:xfrm>
            <a:prstGeom prst="line">
              <a:avLst/>
            </a:prstGeom>
            <a:noFill/>
            <a:ln w="12700">
              <a:solidFill>
                <a:srgbClr val="FAFD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fr-FR"/>
            </a:p>
          </p:txBody>
        </p:sp>
        <p:sp>
          <p:nvSpPr>
            <p:cNvPr id="59" name="Arc 140"/>
            <p:cNvSpPr>
              <a:spLocks/>
            </p:cNvSpPr>
            <p:nvPr/>
          </p:nvSpPr>
          <p:spPr bwMode="auto">
            <a:xfrm>
              <a:off x="828" y="2458"/>
              <a:ext cx="69" cy="53"/>
            </a:xfrm>
            <a:custGeom>
              <a:avLst/>
              <a:gdLst>
                <a:gd name="T0" fmla="*/ 0 w 21600"/>
                <a:gd name="T1" fmla="*/ 0 h 15508"/>
                <a:gd name="T2" fmla="*/ 0 w 21600"/>
                <a:gd name="T3" fmla="*/ 0 h 15508"/>
                <a:gd name="T4" fmla="*/ 0 w 21600"/>
                <a:gd name="T5" fmla="*/ 0 h 15508"/>
                <a:gd name="T6" fmla="*/ 0 60000 65536"/>
                <a:gd name="T7" fmla="*/ 0 60000 65536"/>
                <a:gd name="T8" fmla="*/ 0 60000 65536"/>
                <a:gd name="T9" fmla="*/ 0 w 21600"/>
                <a:gd name="T10" fmla="*/ 0 h 15508"/>
                <a:gd name="T11" fmla="*/ 21600 w 21600"/>
                <a:gd name="T12" fmla="*/ 15508 h 15508"/>
              </a:gdLst>
              <a:ahLst/>
              <a:cxnLst>
                <a:cxn ang="T6">
                  <a:pos x="T0" y="T1"/>
                </a:cxn>
                <a:cxn ang="T7">
                  <a:pos x="T2" y="T3"/>
                </a:cxn>
                <a:cxn ang="T8">
                  <a:pos x="T4" y="T5"/>
                </a:cxn>
              </a:cxnLst>
              <a:rect l="T9" t="T10" r="T11" b="T12"/>
              <a:pathLst>
                <a:path w="21600" h="15508" fill="none" extrusionOk="0">
                  <a:moveTo>
                    <a:pt x="1345" y="15507"/>
                  </a:moveTo>
                  <a:cubicBezTo>
                    <a:pt x="455" y="13106"/>
                    <a:pt x="0" y="10565"/>
                    <a:pt x="0" y="8004"/>
                  </a:cubicBezTo>
                  <a:cubicBezTo>
                    <a:pt x="-1" y="5262"/>
                    <a:pt x="521" y="2546"/>
                    <a:pt x="1537" y="-1"/>
                  </a:cubicBezTo>
                </a:path>
                <a:path w="21600" h="15508" stroke="0" extrusionOk="0">
                  <a:moveTo>
                    <a:pt x="1345" y="15507"/>
                  </a:moveTo>
                  <a:cubicBezTo>
                    <a:pt x="455" y="13106"/>
                    <a:pt x="0" y="10565"/>
                    <a:pt x="0" y="8004"/>
                  </a:cubicBezTo>
                  <a:cubicBezTo>
                    <a:pt x="-1" y="5262"/>
                    <a:pt x="521" y="2546"/>
                    <a:pt x="1537" y="-1"/>
                  </a:cubicBezTo>
                  <a:lnTo>
                    <a:pt x="21600" y="8004"/>
                  </a:lnTo>
                  <a:lnTo>
                    <a:pt x="1345" y="15507"/>
                  </a:lnTo>
                  <a:close/>
                </a:path>
              </a:pathLst>
            </a:custGeom>
            <a:solidFill>
              <a:srgbClr val="FAFD00"/>
            </a:solidFill>
            <a:ln w="12700" cap="rnd">
              <a:solidFill>
                <a:srgbClr val="FAFD00"/>
              </a:solidFill>
              <a:round/>
              <a:headEnd/>
              <a:tailEnd/>
            </a:ln>
          </p:spPr>
          <p:txBody>
            <a:bodyPr wrap="none" anchor="ctr"/>
            <a:lstStyle/>
            <a:p>
              <a:endParaRPr lang="fr-FR"/>
            </a:p>
          </p:txBody>
        </p:sp>
      </p:grpSp>
      <p:grpSp>
        <p:nvGrpSpPr>
          <p:cNvPr id="9" name="Group 8"/>
          <p:cNvGrpSpPr/>
          <p:nvPr/>
        </p:nvGrpSpPr>
        <p:grpSpPr>
          <a:xfrm>
            <a:off x="5826898" y="1307047"/>
            <a:ext cx="2605098" cy="3239947"/>
            <a:chOff x="5637176" y="1232452"/>
            <a:chExt cx="3223183" cy="4646293"/>
          </a:xfrm>
        </p:grpSpPr>
        <p:sp>
          <p:nvSpPr>
            <p:cNvPr id="16" name="Oval 15"/>
            <p:cNvSpPr/>
            <p:nvPr/>
          </p:nvSpPr>
          <p:spPr>
            <a:xfrm>
              <a:off x="5862740" y="4440824"/>
              <a:ext cx="745472" cy="42275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200" b="1"/>
            </a:p>
          </p:txBody>
        </p:sp>
        <p:grpSp>
          <p:nvGrpSpPr>
            <p:cNvPr id="3" name="Group 2"/>
            <p:cNvGrpSpPr/>
            <p:nvPr/>
          </p:nvGrpSpPr>
          <p:grpSpPr>
            <a:xfrm>
              <a:off x="5641410" y="3956860"/>
              <a:ext cx="1188132" cy="948278"/>
              <a:chOff x="2951820" y="3841008"/>
              <a:chExt cx="1188132" cy="948278"/>
            </a:xfrm>
          </p:grpSpPr>
          <p:sp>
            <p:nvSpPr>
              <p:cNvPr id="6" name="Rectangle 5"/>
              <p:cNvSpPr/>
              <p:nvPr/>
            </p:nvSpPr>
            <p:spPr>
              <a:xfrm>
                <a:off x="2951820" y="3841008"/>
                <a:ext cx="1188132" cy="936104"/>
              </a:xfrm>
              <a:prstGeom prst="rect">
                <a:avLst/>
              </a:prstGeom>
              <a:solidFill>
                <a:schemeClr val="accent1">
                  <a:lumMod val="20000"/>
                  <a:lumOff val="80000"/>
                  <a:alpha val="4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200" b="1"/>
              </a:p>
            </p:txBody>
          </p:sp>
          <p:sp>
            <p:nvSpPr>
              <p:cNvPr id="7" name="TextBox 6"/>
              <p:cNvSpPr txBox="1"/>
              <p:nvPr/>
            </p:nvSpPr>
            <p:spPr>
              <a:xfrm>
                <a:off x="3131840" y="3888433"/>
                <a:ext cx="706463" cy="397235"/>
              </a:xfrm>
              <a:prstGeom prst="rect">
                <a:avLst/>
              </a:prstGeom>
              <a:noFill/>
            </p:spPr>
            <p:txBody>
              <a:bodyPr wrap="none" rtlCol="0">
                <a:spAutoFit/>
              </a:bodyPr>
              <a:lstStyle/>
              <a:p>
                <a:r>
                  <a:rPr lang="nl-NL" sz="1200" b="1" dirty="0" smtClean="0"/>
                  <a:t>CI-</a:t>
                </a:r>
                <a:r>
                  <a:rPr lang="nl-NL" sz="1200" b="1" dirty="0" err="1" smtClean="0"/>
                  <a:t>lib</a:t>
                </a:r>
                <a:endParaRPr lang="nl-NL" sz="1200" b="1" dirty="0"/>
              </a:p>
            </p:txBody>
          </p:sp>
          <p:sp>
            <p:nvSpPr>
              <p:cNvPr id="17" name="TextBox 16"/>
              <p:cNvSpPr txBox="1"/>
              <p:nvPr/>
            </p:nvSpPr>
            <p:spPr>
              <a:xfrm>
                <a:off x="3206683" y="4259640"/>
                <a:ext cx="704480" cy="529646"/>
              </a:xfrm>
              <a:prstGeom prst="rect">
                <a:avLst/>
              </a:prstGeom>
              <a:noFill/>
            </p:spPr>
            <p:txBody>
              <a:bodyPr wrap="none" rtlCol="0">
                <a:spAutoFit/>
              </a:bodyPr>
              <a:lstStyle/>
              <a:p>
                <a:r>
                  <a:rPr lang="nl-NL" sz="900" dirty="0" smtClean="0"/>
                  <a:t>native</a:t>
                </a:r>
              </a:p>
              <a:p>
                <a:r>
                  <a:rPr lang="nl-NL" sz="900" dirty="0" smtClean="0"/>
                  <a:t>threads</a:t>
                </a:r>
                <a:endParaRPr lang="nl-NL" sz="900" dirty="0"/>
              </a:p>
            </p:txBody>
          </p:sp>
        </p:grpSp>
        <p:sp>
          <p:nvSpPr>
            <p:cNvPr id="40" name="Rectangle 39"/>
            <p:cNvSpPr/>
            <p:nvPr/>
          </p:nvSpPr>
          <p:spPr>
            <a:xfrm>
              <a:off x="5640161" y="1232452"/>
              <a:ext cx="3220198" cy="366229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a:p>
          </p:txBody>
        </p:sp>
        <p:sp>
          <p:nvSpPr>
            <p:cNvPr id="42" name="TextBox 41"/>
            <p:cNvSpPr txBox="1"/>
            <p:nvPr/>
          </p:nvSpPr>
          <p:spPr>
            <a:xfrm>
              <a:off x="5637176" y="1291330"/>
              <a:ext cx="2339299" cy="397234"/>
            </a:xfrm>
            <a:prstGeom prst="rect">
              <a:avLst/>
            </a:prstGeom>
            <a:noFill/>
          </p:spPr>
          <p:txBody>
            <a:bodyPr wrap="none" rtlCol="0">
              <a:spAutoFit/>
            </a:bodyPr>
            <a:lstStyle/>
            <a:p>
              <a:r>
                <a:rPr lang="nl-NL" sz="1200" b="1" dirty="0" smtClean="0"/>
                <a:t>SAP Replication Server</a:t>
              </a:r>
              <a:endParaRPr lang="nl-NL" sz="1200" b="1" dirty="0"/>
            </a:p>
          </p:txBody>
        </p:sp>
        <p:grpSp>
          <p:nvGrpSpPr>
            <p:cNvPr id="44" name="Group 43"/>
            <p:cNvGrpSpPr/>
            <p:nvPr/>
          </p:nvGrpSpPr>
          <p:grpSpPr>
            <a:xfrm>
              <a:off x="5878198" y="5200122"/>
              <a:ext cx="730895" cy="678623"/>
              <a:chOff x="3779912" y="4380614"/>
              <a:chExt cx="1800200" cy="1339865"/>
            </a:xfrm>
          </p:grpSpPr>
          <p:sp>
            <p:nvSpPr>
              <p:cNvPr id="46" name="TextBox 45"/>
              <p:cNvSpPr txBox="1"/>
              <p:nvPr/>
            </p:nvSpPr>
            <p:spPr>
              <a:xfrm>
                <a:off x="4365408" y="4936185"/>
                <a:ext cx="562946" cy="784294"/>
              </a:xfrm>
              <a:prstGeom prst="rect">
                <a:avLst/>
              </a:prstGeom>
              <a:noFill/>
            </p:spPr>
            <p:txBody>
              <a:bodyPr wrap="none" rtlCol="0">
                <a:spAutoFit/>
              </a:bodyPr>
              <a:lstStyle/>
              <a:p>
                <a:endParaRPr lang="en-US" sz="1200" b="1" dirty="0"/>
              </a:p>
            </p:txBody>
          </p:sp>
          <p:sp>
            <p:nvSpPr>
              <p:cNvPr id="47" name="Flowchart: Magnetic Disk 46"/>
              <p:cNvSpPr/>
              <p:nvPr/>
            </p:nvSpPr>
            <p:spPr>
              <a:xfrm>
                <a:off x="3779912" y="4380614"/>
                <a:ext cx="1800200" cy="1136618"/>
              </a:xfrm>
              <a:prstGeom prst="flowChartMagneticDisk">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a:p>
            </p:txBody>
          </p:sp>
          <p:sp>
            <p:nvSpPr>
              <p:cNvPr id="49" name="TextBox 48"/>
              <p:cNvSpPr txBox="1"/>
              <p:nvPr/>
            </p:nvSpPr>
            <p:spPr>
              <a:xfrm>
                <a:off x="3881076" y="4766621"/>
                <a:ext cx="1554396" cy="784294"/>
              </a:xfrm>
              <a:prstGeom prst="rect">
                <a:avLst/>
              </a:prstGeom>
              <a:noFill/>
            </p:spPr>
            <p:txBody>
              <a:bodyPr wrap="none" rtlCol="0">
                <a:spAutoFit/>
              </a:bodyPr>
              <a:lstStyle/>
              <a:p>
                <a:r>
                  <a:rPr lang="nl-NL" sz="1200" b="1" dirty="0" smtClean="0"/>
                  <a:t>SPQ</a:t>
                </a:r>
                <a:endParaRPr lang="en-US" sz="1200" b="1" dirty="0"/>
              </a:p>
            </p:txBody>
          </p:sp>
        </p:grpSp>
        <p:sp>
          <p:nvSpPr>
            <p:cNvPr id="64" name="Rectangle 63"/>
            <p:cNvSpPr/>
            <p:nvPr/>
          </p:nvSpPr>
          <p:spPr>
            <a:xfrm>
              <a:off x="6829542" y="3958640"/>
              <a:ext cx="1188132" cy="936104"/>
            </a:xfrm>
            <a:prstGeom prst="rect">
              <a:avLst/>
            </a:prstGeom>
            <a:solidFill>
              <a:schemeClr val="accent1">
                <a:lumMod val="20000"/>
                <a:lumOff val="80000"/>
                <a:alpha val="4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200" b="1"/>
            </a:p>
          </p:txBody>
        </p:sp>
        <p:sp>
          <p:nvSpPr>
            <p:cNvPr id="65" name="TextBox 64"/>
            <p:cNvSpPr txBox="1"/>
            <p:nvPr/>
          </p:nvSpPr>
          <p:spPr>
            <a:xfrm>
              <a:off x="6918278" y="4222049"/>
              <a:ext cx="914712" cy="397234"/>
            </a:xfrm>
            <a:prstGeom prst="rect">
              <a:avLst/>
            </a:prstGeom>
            <a:noFill/>
          </p:spPr>
          <p:txBody>
            <a:bodyPr wrap="none" rtlCol="0">
              <a:spAutoFit/>
            </a:bodyPr>
            <a:lstStyle/>
            <a:p>
              <a:r>
                <a:rPr lang="nl-NL" sz="1200" b="1" dirty="0" err="1"/>
                <a:t>c</a:t>
              </a:r>
              <a:r>
                <a:rPr lang="nl-NL" sz="1200" b="1" dirty="0" err="1" smtClean="0"/>
                <a:t>apture</a:t>
              </a:r>
              <a:endParaRPr lang="nl-NL" sz="1200" b="1" dirty="0"/>
            </a:p>
          </p:txBody>
        </p:sp>
        <p:cxnSp>
          <p:nvCxnSpPr>
            <p:cNvPr id="12" name="Straight Arrow Connector 11"/>
            <p:cNvCxnSpPr/>
            <p:nvPr/>
          </p:nvCxnSpPr>
          <p:spPr>
            <a:xfrm>
              <a:off x="6115914" y="4892964"/>
              <a:ext cx="0" cy="307157"/>
            </a:xfrm>
            <a:prstGeom prst="straightConnector1">
              <a:avLst/>
            </a:prstGeom>
            <a:ln w="38100" cmpd="dbl">
              <a:solidFill>
                <a:schemeClr val="accent1">
                  <a:lumMod val="75000"/>
                </a:schemeClr>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47" idx="1"/>
            </p:cNvCxnSpPr>
            <p:nvPr/>
          </p:nvCxnSpPr>
          <p:spPr>
            <a:xfrm flipV="1">
              <a:off x="6243646" y="4892964"/>
              <a:ext cx="11615" cy="307157"/>
            </a:xfrm>
            <a:prstGeom prst="straightConnector1">
              <a:avLst/>
            </a:prstGeom>
            <a:ln w="38100" cmpd="dbl">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8" name="Right Arrow 17"/>
            <p:cNvSpPr/>
            <p:nvPr/>
          </p:nvSpPr>
          <p:spPr bwMode="gray">
            <a:xfrm rot="10800000">
              <a:off x="6676308" y="4336356"/>
              <a:ext cx="241970" cy="211377"/>
            </a:xfrm>
            <a:prstGeom prst="right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fr-FR" sz="1200" b="1" i="0" u="none" strike="noStrike" kern="0" cap="none" spc="0" normalizeH="0" baseline="0" noProof="0" dirty="0" smtClean="0">
                <a:ln>
                  <a:noFill/>
                </a:ln>
                <a:effectLst/>
                <a:uLnTx/>
                <a:uFillTx/>
                <a:ea typeface="Arial Unicode MS" pitchFamily="34" charset="-128"/>
                <a:cs typeface="Arial Unicode MS" pitchFamily="34" charset="-128"/>
              </a:endParaRPr>
            </a:p>
          </p:txBody>
        </p:sp>
        <p:grpSp>
          <p:nvGrpSpPr>
            <p:cNvPr id="60" name="Group 59"/>
            <p:cNvGrpSpPr/>
            <p:nvPr/>
          </p:nvGrpSpPr>
          <p:grpSpPr>
            <a:xfrm>
              <a:off x="7083689" y="2799524"/>
              <a:ext cx="623284" cy="644351"/>
              <a:chOff x="3779912" y="4380614"/>
              <a:chExt cx="1800200" cy="1448639"/>
            </a:xfrm>
          </p:grpSpPr>
          <p:sp>
            <p:nvSpPr>
              <p:cNvPr id="61" name="TextBox 60"/>
              <p:cNvSpPr txBox="1"/>
              <p:nvPr/>
            </p:nvSpPr>
            <p:spPr>
              <a:xfrm>
                <a:off x="4365407" y="4936185"/>
                <a:ext cx="660139" cy="893068"/>
              </a:xfrm>
              <a:prstGeom prst="rect">
                <a:avLst/>
              </a:prstGeom>
              <a:noFill/>
            </p:spPr>
            <p:txBody>
              <a:bodyPr wrap="none" rtlCol="0">
                <a:spAutoFit/>
              </a:bodyPr>
              <a:lstStyle/>
              <a:p>
                <a:endParaRPr lang="en-US" sz="1200" b="1" dirty="0"/>
              </a:p>
            </p:txBody>
          </p:sp>
          <p:sp>
            <p:nvSpPr>
              <p:cNvPr id="62" name="Flowchart: Magnetic Disk 61"/>
              <p:cNvSpPr/>
              <p:nvPr/>
            </p:nvSpPr>
            <p:spPr>
              <a:xfrm>
                <a:off x="3779912" y="4380614"/>
                <a:ext cx="1800200" cy="1136618"/>
              </a:xfrm>
              <a:prstGeom prst="flowChartMagneticDisk">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a:p>
            </p:txBody>
          </p:sp>
          <p:sp>
            <p:nvSpPr>
              <p:cNvPr id="67" name="TextBox 66"/>
              <p:cNvSpPr txBox="1"/>
              <p:nvPr/>
            </p:nvSpPr>
            <p:spPr>
              <a:xfrm>
                <a:off x="3881075" y="4626231"/>
                <a:ext cx="1639456" cy="893068"/>
              </a:xfrm>
              <a:prstGeom prst="rect">
                <a:avLst/>
              </a:prstGeom>
              <a:noFill/>
            </p:spPr>
            <p:txBody>
              <a:bodyPr wrap="none" rtlCol="0">
                <a:spAutoFit/>
              </a:bodyPr>
              <a:lstStyle/>
              <a:p>
                <a:r>
                  <a:rPr lang="nl-NL" sz="1200" b="1" dirty="0" smtClean="0"/>
                  <a:t>IBQ</a:t>
                </a:r>
                <a:endParaRPr lang="en-US" sz="1200" b="1" dirty="0"/>
              </a:p>
            </p:txBody>
          </p:sp>
        </p:grpSp>
        <p:sp>
          <p:nvSpPr>
            <p:cNvPr id="19" name="Down Arrow 18"/>
            <p:cNvSpPr/>
            <p:nvPr/>
          </p:nvSpPr>
          <p:spPr bwMode="gray">
            <a:xfrm rot="10800000">
              <a:off x="7286406" y="3368620"/>
              <a:ext cx="203545" cy="493432"/>
            </a:xfrm>
            <a:prstGeom prst="down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fr-FR" sz="1200" b="1"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68" name="Rectangle 67"/>
            <p:cNvSpPr/>
            <p:nvPr/>
          </p:nvSpPr>
          <p:spPr>
            <a:xfrm>
              <a:off x="5640161" y="1766462"/>
              <a:ext cx="1036147" cy="657748"/>
            </a:xfrm>
            <a:prstGeom prst="rect">
              <a:avLst/>
            </a:prstGeom>
            <a:solidFill>
              <a:schemeClr val="accent4">
                <a:lumMod val="20000"/>
                <a:lumOff val="80000"/>
                <a:alpha val="45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200" b="1"/>
            </a:p>
          </p:txBody>
        </p:sp>
        <p:sp>
          <p:nvSpPr>
            <p:cNvPr id="70" name="TextBox 69"/>
            <p:cNvSpPr txBox="1"/>
            <p:nvPr/>
          </p:nvSpPr>
          <p:spPr>
            <a:xfrm>
              <a:off x="5782342" y="1879447"/>
              <a:ext cx="746130" cy="397234"/>
            </a:xfrm>
            <a:prstGeom prst="rect">
              <a:avLst/>
            </a:prstGeom>
            <a:noFill/>
          </p:spPr>
          <p:txBody>
            <a:bodyPr wrap="none" rtlCol="0">
              <a:spAutoFit/>
            </a:bodyPr>
            <a:lstStyle/>
            <a:p>
              <a:r>
                <a:rPr lang="nl-NL" sz="1200" b="1" dirty="0" smtClean="0"/>
                <a:t>EXEC</a:t>
              </a:r>
              <a:endParaRPr lang="nl-NL" sz="1200" b="1" dirty="0"/>
            </a:p>
          </p:txBody>
        </p:sp>
        <p:sp>
          <p:nvSpPr>
            <p:cNvPr id="20" name="Right Arrow 19"/>
            <p:cNvSpPr/>
            <p:nvPr/>
          </p:nvSpPr>
          <p:spPr bwMode="gray">
            <a:xfrm rot="2924439">
              <a:off x="6664261" y="2292123"/>
              <a:ext cx="692659" cy="281721"/>
            </a:xfrm>
            <a:prstGeom prst="rightArrow">
              <a:avLst/>
            </a:prstGeom>
            <a:solidFill>
              <a:schemeClr val="accent4">
                <a:lumMod val="20000"/>
                <a:lumOff val="80000"/>
              </a:schemeClr>
            </a:solidFill>
            <a:ln w="6350" algn="ctr">
              <a:solidFill>
                <a:srgbClr val="00B050"/>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fr-FR" sz="1200" b="1"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21" name="Right Arrow 20"/>
            <p:cNvSpPr/>
            <p:nvPr/>
          </p:nvSpPr>
          <p:spPr bwMode="gray">
            <a:xfrm>
              <a:off x="7821178" y="2794586"/>
              <a:ext cx="987974" cy="474199"/>
            </a:xfrm>
            <a:prstGeom prst="right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fr-FR" sz="1200" b="1"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22" name="TextBox 21"/>
            <p:cNvSpPr txBox="1"/>
            <p:nvPr/>
          </p:nvSpPr>
          <p:spPr>
            <a:xfrm>
              <a:off x="7863666" y="2522526"/>
              <a:ext cx="721932" cy="264823"/>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200" b="1" kern="0" dirty="0" smtClean="0">
                  <a:ea typeface="Arial Unicode MS" pitchFamily="34" charset="-128"/>
                  <a:cs typeface="Arial Unicode MS" pitchFamily="34" charset="-128"/>
                </a:rPr>
                <a:t>To DIST</a:t>
              </a:r>
              <a:endParaRPr lang="fr-FR" sz="1200" b="1" kern="0" dirty="0" err="1" smtClean="0">
                <a:ea typeface="Arial Unicode MS" pitchFamily="34" charset="-128"/>
                <a:cs typeface="Arial Unicode MS" pitchFamily="34" charset="-128"/>
              </a:endParaRPr>
            </a:p>
          </p:txBody>
        </p:sp>
      </p:grpSp>
      <p:sp>
        <p:nvSpPr>
          <p:cNvPr id="45" name="TextBox 42"/>
          <p:cNvSpPr txBox="1">
            <a:spLocks noChangeArrowheads="1"/>
          </p:cNvSpPr>
          <p:nvPr/>
        </p:nvSpPr>
        <p:spPr bwMode="auto">
          <a:xfrm>
            <a:off x="291638" y="4602395"/>
            <a:ext cx="8140358" cy="1754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5" tIns="45712" rIns="91425" bIns="45712">
            <a:spAutoFit/>
          </a:bodyPr>
          <a:lstStyle>
            <a:lvl1pPr indent="-341313"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marL="0" lvl="2" indent="0">
              <a:spcBef>
                <a:spcPts val="400"/>
              </a:spcBef>
              <a:buClr>
                <a:schemeClr val="accent1"/>
              </a:buClr>
              <a:buSzPct val="100000"/>
              <a:buNone/>
            </a:pPr>
            <a:r>
              <a:rPr lang="en-US" b="1" dirty="0" smtClean="0">
                <a:latin typeface="+mn-lt"/>
                <a:ea typeface="Geneva" charset="-128"/>
                <a:cs typeface="Geneva" charset="-128"/>
              </a:rPr>
              <a:t>Replication mode can be configured as Sync, Near-Sync and </a:t>
            </a:r>
            <a:r>
              <a:rPr lang="en-US" b="1" dirty="0" err="1" smtClean="0">
                <a:latin typeface="+mn-lt"/>
                <a:ea typeface="Geneva" charset="-128"/>
                <a:cs typeface="Geneva" charset="-128"/>
              </a:rPr>
              <a:t>Async</a:t>
            </a:r>
            <a:endParaRPr lang="en-US" b="1" dirty="0">
              <a:latin typeface="+mn-lt"/>
              <a:ea typeface="Geneva" charset="-128"/>
              <a:cs typeface="Geneva" charset="-128"/>
            </a:endParaRPr>
          </a:p>
          <a:p>
            <a:pPr marL="285750" lvl="2" indent="-285750">
              <a:spcBef>
                <a:spcPts val="400"/>
              </a:spcBef>
              <a:buClr>
                <a:schemeClr val="accent1"/>
              </a:buClr>
              <a:buSzPct val="100000"/>
              <a:buFont typeface="Wingdings" panose="05000000000000000000" pitchFamily="2" charset="2"/>
              <a:buChar char="§"/>
            </a:pPr>
            <a:r>
              <a:rPr lang="en-US" b="1" u="sng" dirty="0" smtClean="0">
                <a:latin typeface="+mn-lt"/>
                <a:ea typeface="Geneva" charset="-128"/>
                <a:cs typeface="Geneva" charset="-128"/>
              </a:rPr>
              <a:t>Sync</a:t>
            </a:r>
            <a:r>
              <a:rPr lang="en-US" b="1" dirty="0" smtClean="0">
                <a:latin typeface="+mn-lt"/>
                <a:ea typeface="Geneva" charset="-128"/>
                <a:cs typeface="Geneva" charset="-128"/>
              </a:rPr>
              <a:t>: </a:t>
            </a:r>
            <a:r>
              <a:rPr lang="en-US" dirty="0" smtClean="0">
                <a:latin typeface="+mn-lt"/>
                <a:ea typeface="Geneva" charset="-128"/>
                <a:cs typeface="Geneva" charset="-128"/>
              </a:rPr>
              <a:t>ASE only commits a transaction after writing the transaction to the ASE log and after receiving ACK that RS has received and written the transactions to stable queue</a:t>
            </a:r>
          </a:p>
          <a:p>
            <a:pPr marL="285750" lvl="2" indent="-285750">
              <a:spcBef>
                <a:spcPts val="400"/>
              </a:spcBef>
              <a:buClr>
                <a:schemeClr val="accent1"/>
              </a:buClr>
              <a:buSzPct val="100000"/>
              <a:buFont typeface="Wingdings" panose="05000000000000000000" pitchFamily="2" charset="2"/>
              <a:buChar char="§"/>
            </a:pPr>
            <a:r>
              <a:rPr lang="en-US" b="1" u="sng" dirty="0" smtClean="0">
                <a:latin typeface="+mn-lt"/>
                <a:ea typeface="Geneva" charset="-128"/>
                <a:cs typeface="Geneva" charset="-128"/>
              </a:rPr>
              <a:t>Near-sync</a:t>
            </a:r>
            <a:r>
              <a:rPr lang="en-US" dirty="0" smtClean="0">
                <a:latin typeface="+mn-lt"/>
                <a:ea typeface="Geneva" charset="-128"/>
                <a:cs typeface="Geneva" charset="-128"/>
              </a:rPr>
              <a:t>: ASE only commits a transaction after writing the transaction to ASE transaction log and after receiving ACK that SRS has received the transaction</a:t>
            </a:r>
          </a:p>
          <a:p>
            <a:pPr marL="285750" lvl="2" indent="-285750">
              <a:spcBef>
                <a:spcPts val="400"/>
              </a:spcBef>
              <a:buClr>
                <a:schemeClr val="accent1"/>
              </a:buClr>
              <a:buSzPct val="100000"/>
              <a:buFont typeface="Wingdings" panose="05000000000000000000" pitchFamily="2" charset="2"/>
              <a:buChar char="§"/>
            </a:pPr>
            <a:r>
              <a:rPr lang="en-US" b="1" u="sng" dirty="0" err="1" smtClean="0">
                <a:latin typeface="+mn-lt"/>
                <a:ea typeface="Geneva" charset="-128"/>
                <a:cs typeface="Geneva" charset="-128"/>
              </a:rPr>
              <a:t>Async</a:t>
            </a:r>
            <a:r>
              <a:rPr lang="en-US" b="1" dirty="0" smtClean="0">
                <a:latin typeface="+mn-lt"/>
                <a:ea typeface="Geneva" charset="-128"/>
                <a:cs typeface="Geneva" charset="-128"/>
              </a:rPr>
              <a:t>: </a:t>
            </a:r>
            <a:r>
              <a:rPr lang="en-US" dirty="0" smtClean="0">
                <a:latin typeface="+mn-lt"/>
                <a:ea typeface="Geneva" charset="-128"/>
                <a:cs typeface="Geneva" charset="-128"/>
              </a:rPr>
              <a:t>ASE doesn’t wait for ACK that SRS has received and stored the transaction before ASE commits the transaction</a:t>
            </a:r>
          </a:p>
        </p:txBody>
      </p:sp>
      <p:sp>
        <p:nvSpPr>
          <p:cNvPr id="4" name="Left-Right Arrow 3"/>
          <p:cNvSpPr/>
          <p:nvPr/>
        </p:nvSpPr>
        <p:spPr bwMode="gray">
          <a:xfrm>
            <a:off x="2682953" y="3429190"/>
            <a:ext cx="3019646" cy="207133"/>
          </a:xfrm>
          <a:prstGeom prst="leftRight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5" name="TextBox 4"/>
          <p:cNvSpPr txBox="1"/>
          <p:nvPr/>
        </p:nvSpPr>
        <p:spPr>
          <a:xfrm>
            <a:off x="3076357" y="3676684"/>
            <a:ext cx="2317898" cy="215444"/>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1400" kern="0" dirty="0" smtClean="0">
                <a:ea typeface="Arial Unicode MS" pitchFamily="34" charset="-128"/>
                <a:cs typeface="Arial Unicode MS" pitchFamily="34" charset="-128"/>
              </a:rPr>
              <a:t>TCP/IP</a:t>
            </a:r>
          </a:p>
        </p:txBody>
      </p:sp>
      <p:sp>
        <p:nvSpPr>
          <p:cNvPr id="66" name="TextBox 65"/>
          <p:cNvSpPr txBox="1"/>
          <p:nvPr/>
        </p:nvSpPr>
        <p:spPr>
          <a:xfrm>
            <a:off x="3118928" y="3192510"/>
            <a:ext cx="2317898" cy="215444"/>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1400" kern="0" dirty="0" smtClean="0">
                <a:ea typeface="Arial Unicode MS" pitchFamily="34" charset="-128"/>
                <a:cs typeface="Arial Unicode MS" pitchFamily="34" charset="-128"/>
              </a:rPr>
              <a:t>Component Interface</a:t>
            </a:r>
          </a:p>
        </p:txBody>
      </p:sp>
      <p:sp>
        <p:nvSpPr>
          <p:cNvPr id="8" name="TextBox 7"/>
          <p:cNvSpPr txBox="1"/>
          <p:nvPr/>
        </p:nvSpPr>
        <p:spPr>
          <a:xfrm>
            <a:off x="1636943" y="3752145"/>
            <a:ext cx="1267869" cy="161583"/>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050" b="1" kern="0" dirty="0" smtClean="0">
                <a:ea typeface="Arial Unicode MS" pitchFamily="34" charset="-128"/>
                <a:cs typeface="Arial Unicode MS" pitchFamily="34" charset="-128"/>
              </a:rPr>
              <a:t>Replication Agent</a:t>
            </a:r>
          </a:p>
        </p:txBody>
      </p:sp>
    </p:spTree>
    <p:extLst>
      <p:ext uri="{BB962C8B-B14F-4D97-AF65-F5344CB8AC3E}">
        <p14:creationId xmlns:p14="http://schemas.microsoft.com/office/powerpoint/2010/main" val="275495789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ounded Rectangle 17"/>
          <p:cNvSpPr/>
          <p:nvPr/>
        </p:nvSpPr>
        <p:spPr bwMode="gray">
          <a:xfrm>
            <a:off x="1040287" y="4185336"/>
            <a:ext cx="1479826" cy="1214782"/>
          </a:xfrm>
          <a:prstGeom prst="roundRect">
            <a:avLst/>
          </a:prstGeom>
          <a:ln>
            <a:headEnd/>
            <a:tailEnd/>
          </a:ln>
        </p:spPr>
        <p:style>
          <a:lnRef idx="0">
            <a:schemeClr val="accent3"/>
          </a:lnRef>
          <a:fillRef idx="3">
            <a:schemeClr val="accent3"/>
          </a:fillRef>
          <a:effectRef idx="3">
            <a:schemeClr val="accent3"/>
          </a:effectRef>
          <a:fontRef idx="minor">
            <a:schemeClr val="lt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lang="en-US" sz="1000" kern="0" dirty="0" smtClean="0">
                <a:ea typeface="Arial Unicode MS" pitchFamily="34" charset="-128"/>
                <a:cs typeface="Arial Unicode MS" pitchFamily="34" charset="-128"/>
              </a:rPr>
              <a:t>Primary Server</a:t>
            </a:r>
            <a:endParaRPr kumimoji="0" lang="en-US" sz="1000"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2" name="Title 1"/>
          <p:cNvSpPr>
            <a:spLocks noGrp="1"/>
          </p:cNvSpPr>
          <p:nvPr>
            <p:ph type="title"/>
          </p:nvPr>
        </p:nvSpPr>
        <p:spPr/>
        <p:txBody>
          <a:bodyPr/>
          <a:lstStyle/>
          <a:p>
            <a:r>
              <a:rPr lang="en-US" dirty="0" smtClean="0"/>
              <a:t>Report off-loading to DR Site for SAP Business Suite on SAP ASE* (Active-Active configuration)</a:t>
            </a:r>
            <a:endParaRPr lang="en-US" dirty="0"/>
          </a:p>
        </p:txBody>
      </p:sp>
      <p:pic>
        <p:nvPicPr>
          <p:cNvPr id="9" name="Picture 8" descr="ASE.png"/>
          <p:cNvPicPr>
            <a:picLocks noChangeAspect="1"/>
          </p:cNvPicPr>
          <p:nvPr/>
        </p:nvPicPr>
        <p:blipFill>
          <a:blip r:embed="rId3" cstate="print"/>
          <a:stretch>
            <a:fillRect/>
          </a:stretch>
        </p:blipFill>
        <p:spPr>
          <a:xfrm>
            <a:off x="1064575" y="4623740"/>
            <a:ext cx="642868" cy="682696"/>
          </a:xfrm>
          <a:prstGeom prst="rect">
            <a:avLst/>
          </a:prstGeom>
          <a:effectLst>
            <a:outerShdw blurRad="50800" dist="38100" dir="2700000">
              <a:srgbClr val="000000">
                <a:alpha val="43000"/>
              </a:srgbClr>
            </a:outerShdw>
          </a:effectLst>
        </p:spPr>
      </p:pic>
      <p:cxnSp>
        <p:nvCxnSpPr>
          <p:cNvPr id="11" name="Straight Connector 10"/>
          <p:cNvCxnSpPr>
            <a:stCxn id="9" idx="3"/>
          </p:cNvCxnSpPr>
          <p:nvPr/>
        </p:nvCxnSpPr>
        <p:spPr>
          <a:xfrm>
            <a:off x="1707443" y="4965088"/>
            <a:ext cx="276340" cy="89655"/>
          </a:xfrm>
          <a:prstGeom prst="line">
            <a:avLst/>
          </a:prstGeom>
          <a:ln w="63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8" name="Rounded Rectangle 27"/>
          <p:cNvSpPr/>
          <p:nvPr/>
        </p:nvSpPr>
        <p:spPr bwMode="gray">
          <a:xfrm>
            <a:off x="974027" y="2639265"/>
            <a:ext cx="4868078" cy="896777"/>
          </a:xfrm>
          <a:prstGeom prst="roundRect">
            <a:avLst/>
          </a:prstGeom>
          <a:ln>
            <a:headEnd/>
            <a:tailEnd/>
          </a:ln>
        </p:spPr>
        <p:style>
          <a:lnRef idx="0">
            <a:schemeClr val="accent1"/>
          </a:lnRef>
          <a:fillRef idx="3">
            <a:schemeClr val="accent1"/>
          </a:fillRef>
          <a:effectRef idx="3">
            <a:schemeClr val="accent1"/>
          </a:effectRef>
          <a:fontRef idx="minor">
            <a:schemeClr val="lt1"/>
          </a:fontRef>
        </p:style>
        <p:txBody>
          <a:bodyPr lIns="90000" tIns="72000" rIns="90000" bIns="72000" rtlCol="0" anchor="t"/>
          <a:lstStyle/>
          <a:p>
            <a:pPr marR="0" defTabSz="914400" eaLnBrk="1" fontAlgn="base" latinLnBrk="0" hangingPunct="1">
              <a:lnSpc>
                <a:spcPct val="100000"/>
              </a:lnSpc>
              <a:spcBef>
                <a:spcPct val="50000"/>
              </a:spcBef>
              <a:spcAft>
                <a:spcPct val="0"/>
              </a:spcAft>
              <a:buClr>
                <a:srgbClr val="F0AB00"/>
              </a:buClr>
              <a:buSzPct val="80000"/>
              <a:tabLst/>
            </a:pPr>
            <a:r>
              <a:rPr lang="en-US" sz="1200" kern="0" dirty="0" smtClean="0">
                <a:ea typeface="Arial Unicode MS" pitchFamily="34" charset="-128"/>
                <a:cs typeface="Arial Unicode MS" pitchFamily="34" charset="-128"/>
              </a:rPr>
              <a:t>SAP Business Suite</a:t>
            </a:r>
            <a:endParaRPr kumimoji="0" lang="en-US" sz="1200" i="0" u="none" strike="noStrike" kern="0" cap="none" spc="0" normalizeH="0" baseline="0" noProof="0" dirty="0" smtClean="0">
              <a:ln>
                <a:noFill/>
              </a:ln>
              <a:effectLst/>
              <a:uLnTx/>
              <a:uFillTx/>
              <a:ea typeface="Arial Unicode MS" pitchFamily="34" charset="-128"/>
              <a:cs typeface="Arial Unicode MS" pitchFamily="34" charset="-128"/>
            </a:endParaRPr>
          </a:p>
        </p:txBody>
      </p:sp>
      <p:pic>
        <p:nvPicPr>
          <p:cNvPr id="63" name="Picture 62" descr="SAP_grad_R_pref.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843788" y="2716262"/>
            <a:ext cx="916953" cy="454025"/>
          </a:xfrm>
          <a:prstGeom prst="rect">
            <a:avLst/>
          </a:prstGeom>
        </p:spPr>
      </p:pic>
      <p:sp>
        <p:nvSpPr>
          <p:cNvPr id="53" name="Rounded Rectangle 52"/>
          <p:cNvSpPr/>
          <p:nvPr/>
        </p:nvSpPr>
        <p:spPr bwMode="gray">
          <a:xfrm>
            <a:off x="6622103" y="2075391"/>
            <a:ext cx="1708066" cy="1755919"/>
          </a:xfrm>
          <a:prstGeom prst="roundRect">
            <a:avLst>
              <a:gd name="adj" fmla="val 0"/>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lIns="90000" tIns="72000" rIns="90000" bIns="72000" rtlCol="0" anchor="t" anchorCtr="0"/>
          <a:lstStyle/>
          <a:p>
            <a:pPr marR="0" algn="ctr" defTabSz="914400" eaLnBrk="1" fontAlgn="base" latinLnBrk="0" hangingPunct="1">
              <a:lnSpc>
                <a:spcPct val="100000"/>
              </a:lnSpc>
              <a:spcBef>
                <a:spcPct val="50000"/>
              </a:spcBef>
              <a:spcAft>
                <a:spcPct val="0"/>
              </a:spcAft>
              <a:buClr>
                <a:srgbClr val="F0AB00"/>
              </a:buClr>
              <a:buSzPct val="80000"/>
              <a:tabLst/>
            </a:pPr>
            <a:r>
              <a:rPr lang="en-US" sz="1000" kern="0" dirty="0" smtClean="0">
                <a:ea typeface="Arial Unicode MS" pitchFamily="34" charset="-128"/>
                <a:cs typeface="Arial Unicode MS" pitchFamily="34" charset="-128"/>
              </a:rPr>
              <a:t>SAP Business Suite ABAP reporting from  standby database</a:t>
            </a:r>
            <a:endParaRPr kumimoji="0" lang="en-US" sz="1000"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24" name="Rounded Rectangle 23"/>
          <p:cNvSpPr/>
          <p:nvPr/>
        </p:nvSpPr>
        <p:spPr bwMode="gray">
          <a:xfrm>
            <a:off x="4695677" y="4214138"/>
            <a:ext cx="1512958" cy="1203739"/>
          </a:xfrm>
          <a:prstGeom prst="roundRect">
            <a:avLst/>
          </a:prstGeom>
          <a:ln>
            <a:headEnd/>
            <a:tailEnd/>
          </a:ln>
        </p:spPr>
        <p:style>
          <a:lnRef idx="0">
            <a:schemeClr val="accent5"/>
          </a:lnRef>
          <a:fillRef idx="3">
            <a:schemeClr val="accent5"/>
          </a:fillRef>
          <a:effectRef idx="3">
            <a:schemeClr val="accent5"/>
          </a:effectRef>
          <a:fontRef idx="minor">
            <a:schemeClr val="lt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000" b="0" i="0" u="none" strike="noStrike" kern="0" cap="none" spc="0" normalizeH="0" baseline="0" noProof="0" dirty="0" smtClean="0">
                <a:ln>
                  <a:noFill/>
                </a:ln>
                <a:effectLst/>
                <a:uLnTx/>
                <a:uFillTx/>
                <a:ea typeface="Arial Unicode MS" pitchFamily="34" charset="-128"/>
                <a:cs typeface="Arial Unicode MS" pitchFamily="34" charset="-128"/>
              </a:rPr>
              <a:t>Active Standby</a:t>
            </a:r>
            <a:r>
              <a:rPr kumimoji="0" lang="en-US" sz="1000" b="0" i="0" u="none" strike="noStrike" kern="0" cap="none" spc="0" normalizeH="0" noProof="0" dirty="0" smtClean="0">
                <a:ln>
                  <a:noFill/>
                </a:ln>
                <a:effectLst/>
                <a:uLnTx/>
                <a:uFillTx/>
                <a:ea typeface="Arial Unicode MS" pitchFamily="34" charset="-128"/>
                <a:cs typeface="Arial Unicode MS" pitchFamily="34" charset="-128"/>
              </a:rPr>
              <a:t> </a:t>
            </a:r>
            <a:r>
              <a:rPr kumimoji="0" lang="en-US" sz="1000" b="0" i="0" u="none" strike="noStrike" kern="0" cap="none" spc="0" normalizeH="0" baseline="0" noProof="0" dirty="0" smtClean="0">
                <a:ln>
                  <a:noFill/>
                </a:ln>
                <a:effectLst/>
                <a:uLnTx/>
                <a:uFillTx/>
                <a:ea typeface="Arial Unicode MS" pitchFamily="34" charset="-128"/>
                <a:cs typeface="Arial Unicode MS" pitchFamily="34" charset="-128"/>
              </a:rPr>
              <a:t>Server</a:t>
            </a:r>
          </a:p>
        </p:txBody>
      </p:sp>
      <p:pic>
        <p:nvPicPr>
          <p:cNvPr id="35" name="Picture 34" descr="ASE.png"/>
          <p:cNvPicPr>
            <a:picLocks noChangeAspect="1"/>
          </p:cNvPicPr>
          <p:nvPr/>
        </p:nvPicPr>
        <p:blipFill>
          <a:blip r:embed="rId3" cstate="print"/>
          <a:stretch>
            <a:fillRect/>
          </a:stretch>
        </p:blipFill>
        <p:spPr>
          <a:xfrm>
            <a:off x="5521419" y="4664066"/>
            <a:ext cx="641373" cy="682696"/>
          </a:xfrm>
          <a:prstGeom prst="rect">
            <a:avLst/>
          </a:prstGeom>
          <a:effectLst>
            <a:outerShdw blurRad="50800" dist="38100" dir="2700000">
              <a:srgbClr val="000000">
                <a:alpha val="43000"/>
              </a:srgbClr>
            </a:outerShdw>
          </a:effectLst>
        </p:spPr>
      </p:pic>
      <p:cxnSp>
        <p:nvCxnSpPr>
          <p:cNvPr id="37" name="Straight Connector 36"/>
          <p:cNvCxnSpPr>
            <a:endCxn id="35" idx="1"/>
          </p:cNvCxnSpPr>
          <p:nvPr/>
        </p:nvCxnSpPr>
        <p:spPr>
          <a:xfrm flipV="1">
            <a:off x="5302265" y="5005414"/>
            <a:ext cx="219154" cy="82184"/>
          </a:xfrm>
          <a:prstGeom prst="line">
            <a:avLst/>
          </a:prstGeom>
          <a:ln w="63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41" name="Up-Down Arrow 40"/>
          <p:cNvSpPr/>
          <p:nvPr/>
        </p:nvSpPr>
        <p:spPr bwMode="gray">
          <a:xfrm>
            <a:off x="1262475" y="3544812"/>
            <a:ext cx="557366" cy="626113"/>
          </a:xfrm>
          <a:prstGeom prst="upDownArrow">
            <a:avLst>
              <a:gd name="adj1" fmla="val 39344"/>
              <a:gd name="adj2" fmla="val 32456"/>
            </a:avLst>
          </a:prstGeom>
          <a:ln>
            <a:headEnd/>
            <a:tailEnd/>
          </a:ln>
        </p:spPr>
        <p:style>
          <a:lnRef idx="0">
            <a:schemeClr val="accent2"/>
          </a:lnRef>
          <a:fillRef idx="3">
            <a:schemeClr val="accent2"/>
          </a:fillRef>
          <a:effectRef idx="3">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42" name="Up-Down Arrow 41"/>
          <p:cNvSpPr/>
          <p:nvPr/>
        </p:nvSpPr>
        <p:spPr bwMode="gray">
          <a:xfrm>
            <a:off x="5031015" y="3664562"/>
            <a:ext cx="557366" cy="520774"/>
          </a:xfrm>
          <a:prstGeom prst="upDownArrow">
            <a:avLst>
              <a:gd name="adj1" fmla="val 39344"/>
              <a:gd name="adj2" fmla="val 32456"/>
            </a:avLst>
          </a:prstGeom>
          <a:ln>
            <a:headEnd/>
            <a:tailEnd/>
          </a:ln>
        </p:spPr>
        <p:style>
          <a:lnRef idx="0">
            <a:schemeClr val="accent2"/>
          </a:lnRef>
          <a:fillRef idx="3">
            <a:schemeClr val="accent2"/>
          </a:fillRef>
          <a:effectRef idx="3">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grpSp>
        <p:nvGrpSpPr>
          <p:cNvPr id="23" name="Group 22"/>
          <p:cNvGrpSpPr/>
          <p:nvPr/>
        </p:nvGrpSpPr>
        <p:grpSpPr>
          <a:xfrm>
            <a:off x="6790441" y="2881570"/>
            <a:ext cx="1300446" cy="844373"/>
            <a:chOff x="7191989" y="1891221"/>
            <a:chExt cx="1771553" cy="1338543"/>
          </a:xfrm>
        </p:grpSpPr>
        <p:pic>
          <p:nvPicPr>
            <p:cNvPr id="29" name="Picture 28"/>
            <p:cNvPicPr>
              <a:picLocks noChangeAspect="1"/>
            </p:cNvPicPr>
            <p:nvPr/>
          </p:nvPicPr>
          <p:blipFill>
            <a:blip r:embed="rId5" cstate="print"/>
            <a:stretch>
              <a:fillRect/>
            </a:stretch>
          </p:blipFill>
          <p:spPr>
            <a:xfrm>
              <a:off x="7191989" y="2027419"/>
              <a:ext cx="1596033" cy="1202345"/>
            </a:xfrm>
            <a:prstGeom prst="rect">
              <a:avLst/>
            </a:prstGeom>
          </p:spPr>
        </p:pic>
        <p:pic>
          <p:nvPicPr>
            <p:cNvPr id="30" name="Picture 29"/>
            <p:cNvPicPr>
              <a:picLocks noChangeAspect="1"/>
            </p:cNvPicPr>
            <p:nvPr/>
          </p:nvPicPr>
          <p:blipFill>
            <a:blip r:embed="rId6" cstate="print"/>
            <a:stretch>
              <a:fillRect/>
            </a:stretch>
          </p:blipFill>
          <p:spPr>
            <a:xfrm>
              <a:off x="7651212" y="1891221"/>
              <a:ext cx="1312330" cy="995865"/>
            </a:xfrm>
            <a:prstGeom prst="rect">
              <a:avLst/>
            </a:prstGeom>
          </p:spPr>
        </p:pic>
      </p:grpSp>
      <p:sp>
        <p:nvSpPr>
          <p:cNvPr id="56" name="Rounded Rectangle 55"/>
          <p:cNvSpPr/>
          <p:nvPr/>
        </p:nvSpPr>
        <p:spPr bwMode="gray">
          <a:xfrm>
            <a:off x="3954936" y="3452214"/>
            <a:ext cx="1778000" cy="185196"/>
          </a:xfrm>
          <a:prstGeom prst="roundRect">
            <a:avLst/>
          </a:prstGeom>
          <a:ln>
            <a:headEnd/>
            <a:tailEnd/>
          </a:ln>
        </p:spPr>
        <p:style>
          <a:lnRef idx="1">
            <a:schemeClr val="accent2"/>
          </a:lnRef>
          <a:fillRef idx="3">
            <a:schemeClr val="accent2"/>
          </a:fillRef>
          <a:effectRef idx="2">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800" b="0" i="0" u="none" strike="noStrike" kern="0" cap="none" spc="0" normalizeH="0" baseline="0" noProof="0" dirty="0" smtClean="0">
                <a:ln>
                  <a:noFill/>
                </a:ln>
                <a:effectLst/>
                <a:uLnTx/>
                <a:uFillTx/>
                <a:ea typeface="Arial Unicode MS" pitchFamily="34" charset="-128"/>
                <a:cs typeface="Arial Unicode MS" pitchFamily="34" charset="-128"/>
              </a:rPr>
              <a:t>Business Suite Accelerator</a:t>
            </a:r>
          </a:p>
        </p:txBody>
      </p:sp>
      <p:sp>
        <p:nvSpPr>
          <p:cNvPr id="6" name="TextBox 5"/>
          <p:cNvSpPr txBox="1"/>
          <p:nvPr/>
        </p:nvSpPr>
        <p:spPr>
          <a:xfrm>
            <a:off x="365760" y="6122993"/>
            <a:ext cx="5899868" cy="184666"/>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200" kern="0" dirty="0" smtClean="0">
                <a:ea typeface="Arial Unicode MS" pitchFamily="34" charset="-128"/>
                <a:cs typeface="Arial Unicode MS" pitchFamily="34" charset="-128"/>
              </a:rPr>
              <a:t>* Scheduled for 2H-2014 release</a:t>
            </a:r>
          </a:p>
        </p:txBody>
      </p:sp>
      <p:cxnSp>
        <p:nvCxnSpPr>
          <p:cNvPr id="57" name="Straight Arrow Connector 56"/>
          <p:cNvCxnSpPr/>
          <p:nvPr/>
        </p:nvCxnSpPr>
        <p:spPr bwMode="auto">
          <a:xfrm flipV="1">
            <a:off x="2600077" y="4963501"/>
            <a:ext cx="2095600" cy="1588"/>
          </a:xfrm>
          <a:prstGeom prst="straightConnector1">
            <a:avLst/>
          </a:prstGeom>
          <a:ln w="31750">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p:nvPr/>
        </p:nvCxnSpPr>
        <p:spPr bwMode="auto">
          <a:xfrm flipH="1">
            <a:off x="2600077" y="5122252"/>
            <a:ext cx="2095600" cy="0"/>
          </a:xfrm>
          <a:prstGeom prst="straightConnector1">
            <a:avLst/>
          </a:prstGeom>
          <a:ln w="31750">
            <a:solidFill>
              <a:srgbClr val="FF0000"/>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70" name="TextBox 69"/>
          <p:cNvSpPr txBox="1"/>
          <p:nvPr/>
        </p:nvSpPr>
        <p:spPr>
          <a:xfrm>
            <a:off x="6413619" y="5740789"/>
            <a:ext cx="1849330" cy="184666"/>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200" kern="0" dirty="0" smtClean="0">
                <a:ea typeface="Arial Unicode MS" pitchFamily="34" charset="-128"/>
                <a:cs typeface="Arial Unicode MS" pitchFamily="34" charset="-128"/>
              </a:rPr>
              <a:t>Primary Replication Path</a:t>
            </a:r>
          </a:p>
        </p:txBody>
      </p:sp>
      <p:sp>
        <p:nvSpPr>
          <p:cNvPr id="73" name="TextBox 72"/>
          <p:cNvSpPr txBox="1"/>
          <p:nvPr/>
        </p:nvSpPr>
        <p:spPr>
          <a:xfrm>
            <a:off x="6401587" y="5917161"/>
            <a:ext cx="1849330" cy="184666"/>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200" kern="0" dirty="0" smtClean="0">
                <a:ea typeface="Arial Unicode MS" pitchFamily="34" charset="-128"/>
                <a:cs typeface="Arial Unicode MS" pitchFamily="34" charset="-128"/>
              </a:rPr>
              <a:t>Standby Replication Path</a:t>
            </a:r>
          </a:p>
        </p:txBody>
      </p:sp>
      <p:cxnSp>
        <p:nvCxnSpPr>
          <p:cNvPr id="75" name="Straight Arrow Connector 74"/>
          <p:cNvCxnSpPr/>
          <p:nvPr/>
        </p:nvCxnSpPr>
        <p:spPr>
          <a:xfrm>
            <a:off x="8200341" y="5858521"/>
            <a:ext cx="780126" cy="0"/>
          </a:xfrm>
          <a:prstGeom prst="straightConnector1">
            <a:avLst/>
          </a:prstGeom>
          <a:ln w="25400">
            <a:solidFill>
              <a:srgbClr val="00B050"/>
            </a:solidFill>
            <a:headEnd type="none"/>
            <a:tailEnd type="arrow"/>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p:nvPr/>
        </p:nvCxnSpPr>
        <p:spPr>
          <a:xfrm>
            <a:off x="8200341" y="6034894"/>
            <a:ext cx="780126" cy="0"/>
          </a:xfrm>
          <a:prstGeom prst="straightConnector1">
            <a:avLst/>
          </a:prstGeom>
          <a:ln w="25400">
            <a:solidFill>
              <a:srgbClr val="FF0000"/>
            </a:solidFill>
            <a:headEnd type="none"/>
            <a:tailEnd type="arrow"/>
          </a:ln>
        </p:spPr>
        <p:style>
          <a:lnRef idx="1">
            <a:schemeClr val="accent1"/>
          </a:lnRef>
          <a:fillRef idx="0">
            <a:schemeClr val="accent1"/>
          </a:fillRef>
          <a:effectRef idx="0">
            <a:schemeClr val="accent1"/>
          </a:effectRef>
          <a:fontRef idx="minor">
            <a:schemeClr val="tx1"/>
          </a:fontRef>
        </p:style>
      </p:cxnSp>
      <p:sp>
        <p:nvSpPr>
          <p:cNvPr id="80" name="Down Arrow 79"/>
          <p:cNvSpPr/>
          <p:nvPr/>
        </p:nvSpPr>
        <p:spPr bwMode="gray">
          <a:xfrm rot="16200000">
            <a:off x="6054307" y="2870195"/>
            <a:ext cx="355600" cy="779999"/>
          </a:xfrm>
          <a:prstGeom prst="downArrow">
            <a:avLst/>
          </a:prstGeom>
          <a:solidFill>
            <a:srgbClr val="1F207B"/>
          </a:solidFill>
          <a:effectLst>
            <a:outerShdw blurRad="50800" dist="38100" dir="2700000">
              <a:srgbClr val="000000">
                <a:alpha val="43000"/>
              </a:srgbClr>
            </a:outerShdw>
          </a:effectLst>
        </p:spPr>
        <p:style>
          <a:lnRef idx="0">
            <a:schemeClr val="accent3"/>
          </a:lnRef>
          <a:fillRef idx="3">
            <a:schemeClr val="accent3"/>
          </a:fillRef>
          <a:effectRef idx="3">
            <a:schemeClr val="accent3"/>
          </a:effectRef>
          <a:fontRef idx="minor">
            <a:schemeClr val="lt1"/>
          </a:fontRef>
        </p:style>
        <p:txBody>
          <a:bodyPr lIns="90000" tIns="72000" rIns="90000" bIns="72000" rtlCol="0" anchor="ctr"/>
          <a:lstStyle/>
          <a:p>
            <a:pPr algn="ctr" fontAlgn="base">
              <a:spcBef>
                <a:spcPct val="50000"/>
              </a:spcBef>
              <a:spcAft>
                <a:spcPct val="0"/>
              </a:spcAft>
              <a:buClr>
                <a:srgbClr val="F0AB00"/>
              </a:buClr>
              <a:buSzPct val="80000"/>
            </a:pPr>
            <a:endParaRPr lang="en-US" sz="1000" kern="0" dirty="0">
              <a:solidFill>
                <a:schemeClr val="lt1"/>
              </a:solidFill>
              <a:latin typeface="+mn-lt"/>
              <a:ea typeface="Arial Unicode MS" pitchFamily="34" charset="-128"/>
              <a:cs typeface="Arial Unicode MS" pitchFamily="34" charset="-128"/>
            </a:endParaRPr>
          </a:p>
        </p:txBody>
      </p:sp>
      <p:sp>
        <p:nvSpPr>
          <p:cNvPr id="21" name="TextBox 20"/>
          <p:cNvSpPr txBox="1"/>
          <p:nvPr/>
        </p:nvSpPr>
        <p:spPr>
          <a:xfrm>
            <a:off x="286247" y="1343770"/>
            <a:ext cx="8694220" cy="861774"/>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400" dirty="0"/>
              <a:t>Replication Server provides an active </a:t>
            </a:r>
            <a:r>
              <a:rPr lang="en-US" sz="1400" dirty="0" smtClean="0"/>
              <a:t>standby </a:t>
            </a:r>
            <a:r>
              <a:rPr lang="en-US" sz="1400" dirty="0"/>
              <a:t>database for ABAP </a:t>
            </a:r>
            <a:r>
              <a:rPr lang="en-US" sz="1400" dirty="0" smtClean="0"/>
              <a:t>reporting</a:t>
            </a:r>
          </a:p>
          <a:p>
            <a:pPr marL="800100" lvl="1" indent="-342900" fontAlgn="base">
              <a:spcBef>
                <a:spcPct val="50000"/>
              </a:spcBef>
              <a:spcAft>
                <a:spcPct val="0"/>
              </a:spcAft>
              <a:buClr>
                <a:srgbClr val="F0AB00"/>
              </a:buClr>
              <a:buSzPct val="80000"/>
              <a:buFont typeface="+mj-lt"/>
              <a:buAutoNum type="arabicPeriod"/>
            </a:pPr>
            <a:r>
              <a:rPr lang="en-US" sz="1400" dirty="0" smtClean="0"/>
              <a:t>Improve </a:t>
            </a:r>
            <a:r>
              <a:rPr lang="en-US" sz="1400" dirty="0"/>
              <a:t>primary database </a:t>
            </a:r>
            <a:r>
              <a:rPr lang="en-US" sz="1400" dirty="0" smtClean="0"/>
              <a:t>performance by re-directing DSS workload to active standby database</a:t>
            </a:r>
          </a:p>
          <a:p>
            <a:pPr marL="800100" lvl="1" indent="-342900" fontAlgn="base">
              <a:spcBef>
                <a:spcPct val="50000"/>
              </a:spcBef>
              <a:spcAft>
                <a:spcPct val="0"/>
              </a:spcAft>
              <a:buClr>
                <a:srgbClr val="F0AB00"/>
              </a:buClr>
              <a:buSzPct val="80000"/>
              <a:buFont typeface="+mj-lt"/>
              <a:buAutoNum type="arabicPeriod"/>
            </a:pPr>
            <a:r>
              <a:rPr lang="en-US" sz="1400" kern="0" dirty="0" smtClean="0">
                <a:ea typeface="Arial Unicode MS" pitchFamily="34" charset="-128"/>
                <a:cs typeface="Arial Unicode MS" pitchFamily="34" charset="-128"/>
              </a:rPr>
              <a:t>Lower TCO by utilizing standby software and hardware at DR site</a:t>
            </a:r>
          </a:p>
        </p:txBody>
      </p:sp>
      <p:pic>
        <p:nvPicPr>
          <p:cNvPr id="33" name="Picture 34" descr="ReplicationServer_116x116.png"/>
          <p:cNvPicPr>
            <a:picLocks noChangeAspect="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025409" y="4840322"/>
            <a:ext cx="494704" cy="494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 name="Picture 34" descr="ReplicationServer_116x116.png"/>
          <p:cNvPicPr>
            <a:picLocks noChangeAspect="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696418" y="4874976"/>
            <a:ext cx="494704" cy="494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16960705"/>
      </p:ext>
    </p:extLst>
  </p:cSld>
  <p:clrMapOvr>
    <a:masterClrMapping/>
  </p:clrMapOvr>
  <p:transition spd="med"/>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Agenda</a:t>
            </a:r>
            <a:endParaRPr lang="en-US" dirty="0"/>
          </a:p>
        </p:txBody>
      </p:sp>
      <p:sp>
        <p:nvSpPr>
          <p:cNvPr id="5" name="Text Placeholder 4"/>
          <p:cNvSpPr>
            <a:spLocks noGrp="1"/>
          </p:cNvSpPr>
          <p:nvPr>
            <p:ph type="body" sz="quarter" idx="10"/>
          </p:nvPr>
        </p:nvSpPr>
        <p:spPr>
          <a:xfrm>
            <a:off x="324006" y="1596585"/>
            <a:ext cx="8494713" cy="3831819"/>
          </a:xfrm>
        </p:spPr>
        <p:txBody>
          <a:bodyPr/>
          <a:lstStyle/>
          <a:p>
            <a:pPr marL="285750" indent="-285750">
              <a:buFont typeface="Arial" pitchFamily="34" charset="0"/>
              <a:buChar char="•"/>
            </a:pPr>
            <a:r>
              <a:rPr lang="en-US" dirty="0" smtClean="0">
                <a:solidFill>
                  <a:schemeClr val="accent1"/>
                </a:solidFill>
              </a:rPr>
              <a:t>SAP Replication Server Overview </a:t>
            </a:r>
          </a:p>
          <a:p>
            <a:pPr marL="285750" indent="-285750">
              <a:buFont typeface="Arial" pitchFamily="34" charset="0"/>
              <a:buChar char="•"/>
            </a:pPr>
            <a:r>
              <a:rPr lang="en-US" dirty="0" smtClean="0"/>
              <a:t>Real Time Replication for SAP HANA</a:t>
            </a:r>
          </a:p>
          <a:p>
            <a:pPr marL="285750" indent="-285750">
              <a:buFont typeface="Arial" pitchFamily="34" charset="0"/>
              <a:buChar char="•"/>
            </a:pPr>
            <a:r>
              <a:rPr lang="en-US" dirty="0" smtClean="0"/>
              <a:t>High Availability and Disaster </a:t>
            </a:r>
            <a:r>
              <a:rPr lang="en-US" dirty="0"/>
              <a:t>Recovery for SAP Business Suite on ASE</a:t>
            </a:r>
          </a:p>
          <a:p>
            <a:pPr marL="285750" indent="-285750">
              <a:buFont typeface="Arial" pitchFamily="34" charset="0"/>
              <a:buChar char="•"/>
            </a:pPr>
            <a:r>
              <a:rPr lang="en-US" dirty="0" smtClean="0"/>
              <a:t>Real-Time CDC for SAP Data Services</a:t>
            </a:r>
          </a:p>
          <a:p>
            <a:pPr marL="285750" indent="-285750">
              <a:buFont typeface="Arial" pitchFamily="34" charset="0"/>
              <a:buChar char="•"/>
            </a:pPr>
            <a:r>
              <a:rPr lang="en-US" dirty="0" smtClean="0"/>
              <a:t>Key Information </a:t>
            </a:r>
            <a:r>
              <a:rPr lang="en-US" dirty="0"/>
              <a:t>S</a:t>
            </a:r>
            <a:r>
              <a:rPr lang="en-US" dirty="0" smtClean="0"/>
              <a:t>ources</a:t>
            </a:r>
            <a:endParaRPr lang="en-US" dirty="0"/>
          </a:p>
        </p:txBody>
      </p:sp>
    </p:spTree>
    <p:extLst>
      <p:ext uri="{BB962C8B-B14F-4D97-AF65-F5344CB8AC3E}">
        <p14:creationId xmlns:p14="http://schemas.microsoft.com/office/powerpoint/2010/main" val="345248959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dirty="0"/>
              <a:t>Key Benefits of SAP </a:t>
            </a:r>
            <a:r>
              <a:rPr lang="en-US" dirty="0" smtClean="0"/>
              <a:t>Replication Server for Suite on ASE </a:t>
            </a:r>
            <a:endParaRPr lang="en-US" dirty="0"/>
          </a:p>
        </p:txBody>
      </p:sp>
      <p:sp>
        <p:nvSpPr>
          <p:cNvPr id="8" name="Text Placeholder 2"/>
          <p:cNvSpPr>
            <a:spLocks noGrp="1"/>
          </p:cNvSpPr>
          <p:nvPr>
            <p:ph type="body" sz="quarter" idx="10"/>
          </p:nvPr>
        </p:nvSpPr>
        <p:spPr bwMode="gray">
          <a:xfrm>
            <a:off x="332720" y="1466849"/>
            <a:ext cx="8468987" cy="4562475"/>
          </a:xfrm>
        </p:spPr>
        <p:txBody>
          <a:bodyPr/>
          <a:lstStyle/>
          <a:p>
            <a:pPr marL="88900" lvl="2" indent="0">
              <a:spcBef>
                <a:spcPts val="1000"/>
              </a:spcBef>
              <a:buNone/>
            </a:pPr>
            <a:r>
              <a:rPr lang="en-US" sz="1800" b="1" dirty="0">
                <a:solidFill>
                  <a:srgbClr val="FFC000"/>
                </a:solidFill>
              </a:rPr>
              <a:t>SAP </a:t>
            </a:r>
            <a:r>
              <a:rPr lang="en-US" sz="1800" b="1" dirty="0" smtClean="0">
                <a:solidFill>
                  <a:srgbClr val="FFC000"/>
                </a:solidFill>
              </a:rPr>
              <a:t>Replication Server automates HA/DR configuration and manages failover process and monitors replication performance </a:t>
            </a:r>
          </a:p>
          <a:p>
            <a:pPr marL="88900" lvl="2" indent="0">
              <a:buNone/>
            </a:pPr>
            <a:endParaRPr lang="en-US" sz="1800" dirty="0" smtClean="0"/>
          </a:p>
          <a:p>
            <a:pPr marL="431800" lvl="2" indent="-342900">
              <a:buFont typeface="+mj-lt"/>
              <a:buAutoNum type="arabicPeriod"/>
            </a:pPr>
            <a:r>
              <a:rPr lang="en-US" sz="1800" dirty="0" smtClean="0"/>
              <a:t>Simplify setup and configuration of a SAP Business Suite high availability </a:t>
            </a:r>
            <a:br>
              <a:rPr lang="en-US" sz="1800" dirty="0" smtClean="0"/>
            </a:br>
            <a:r>
              <a:rPr lang="en-US" sz="1800" dirty="0" smtClean="0"/>
              <a:t>and disaster recovery environment</a:t>
            </a:r>
          </a:p>
          <a:p>
            <a:pPr marL="431800" lvl="2" indent="-342900">
              <a:buFont typeface="+mj-lt"/>
              <a:buAutoNum type="arabicPeriod"/>
            </a:pPr>
            <a:endParaRPr lang="en-US" sz="1800" dirty="0" smtClean="0"/>
          </a:p>
          <a:p>
            <a:pPr marL="431800" lvl="2" indent="-342900">
              <a:buFont typeface="+mj-lt"/>
              <a:buAutoNum type="arabicPeriod"/>
            </a:pPr>
            <a:r>
              <a:rPr lang="en-US" sz="1800" dirty="0" smtClean="0"/>
              <a:t>Provide HA &amp; DR for SAP Business Suite on SAP ASE with one common </a:t>
            </a:r>
            <a:br>
              <a:rPr lang="en-US" sz="1800" dirty="0" smtClean="0"/>
            </a:br>
            <a:r>
              <a:rPr lang="en-US" sz="1800" dirty="0" smtClean="0"/>
              <a:t>SAP Replication Server infrastructure </a:t>
            </a:r>
          </a:p>
          <a:p>
            <a:pPr marL="431800" lvl="2" indent="-342900">
              <a:buFont typeface="+mj-lt"/>
              <a:buAutoNum type="arabicPeriod"/>
            </a:pPr>
            <a:endParaRPr lang="en-US" sz="1800" dirty="0"/>
          </a:p>
          <a:p>
            <a:pPr marL="431800" lvl="2" indent="-342900">
              <a:buFont typeface="+mj-lt"/>
              <a:buAutoNum type="arabicPeriod"/>
            </a:pPr>
            <a:r>
              <a:rPr lang="en-US" sz="1800" dirty="0" smtClean="0"/>
              <a:t>Achieve Zero Data Loss (ZDL) with new synchronous replication configuration</a:t>
            </a:r>
          </a:p>
          <a:p>
            <a:pPr marL="431800" lvl="2" indent="-342900">
              <a:buFont typeface="+mj-lt"/>
              <a:buAutoNum type="arabicPeriod"/>
            </a:pPr>
            <a:endParaRPr lang="en-US" sz="1800" dirty="0"/>
          </a:p>
          <a:p>
            <a:pPr marL="431800" lvl="2" indent="-342900">
              <a:buFont typeface="+mj-lt"/>
              <a:buAutoNum type="arabicPeriod"/>
            </a:pPr>
            <a:r>
              <a:rPr lang="en-US" sz="1800" dirty="0" smtClean="0"/>
              <a:t>Leverage active standby SAP ASE database for ABAP reporting</a:t>
            </a:r>
            <a:endParaRPr lang="en-US" sz="1800" dirty="0"/>
          </a:p>
        </p:txBody>
      </p:sp>
    </p:spTree>
    <p:extLst>
      <p:ext uri="{BB962C8B-B14F-4D97-AF65-F5344CB8AC3E}">
        <p14:creationId xmlns:p14="http://schemas.microsoft.com/office/powerpoint/2010/main" val="178603455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Agenda</a:t>
            </a:r>
            <a:endParaRPr lang="en-US" dirty="0"/>
          </a:p>
        </p:txBody>
      </p:sp>
      <p:sp>
        <p:nvSpPr>
          <p:cNvPr id="5" name="Text Placeholder 4"/>
          <p:cNvSpPr>
            <a:spLocks noGrp="1"/>
          </p:cNvSpPr>
          <p:nvPr>
            <p:ph type="body" sz="quarter" idx="10"/>
          </p:nvPr>
        </p:nvSpPr>
        <p:spPr>
          <a:xfrm>
            <a:off x="324006" y="1596585"/>
            <a:ext cx="8494713" cy="3831819"/>
          </a:xfrm>
        </p:spPr>
        <p:txBody>
          <a:bodyPr/>
          <a:lstStyle/>
          <a:p>
            <a:pPr marL="285750" indent="-285750">
              <a:buFont typeface="Arial" pitchFamily="34" charset="0"/>
              <a:buChar char="•"/>
            </a:pPr>
            <a:r>
              <a:rPr lang="en-US" dirty="0"/>
              <a:t>SAP </a:t>
            </a:r>
            <a:r>
              <a:rPr lang="en-US" dirty="0" smtClean="0"/>
              <a:t>Replication </a:t>
            </a:r>
            <a:r>
              <a:rPr lang="en-US" dirty="0"/>
              <a:t>Server Overview </a:t>
            </a:r>
          </a:p>
          <a:p>
            <a:pPr marL="285750" indent="-285750">
              <a:buFont typeface="Arial" pitchFamily="34" charset="0"/>
              <a:buChar char="•"/>
            </a:pPr>
            <a:r>
              <a:rPr lang="en-US" dirty="0" smtClean="0"/>
              <a:t>Real Time Replication </a:t>
            </a:r>
            <a:r>
              <a:rPr lang="en-US" dirty="0"/>
              <a:t>for SAP HANA </a:t>
            </a:r>
          </a:p>
          <a:p>
            <a:pPr marL="285750" indent="-285750">
              <a:buFont typeface="Arial" pitchFamily="34" charset="0"/>
              <a:buChar char="•"/>
            </a:pPr>
            <a:r>
              <a:rPr lang="en-US" dirty="0" smtClean="0"/>
              <a:t>High Availability and Disaster </a:t>
            </a:r>
            <a:r>
              <a:rPr lang="en-US" dirty="0"/>
              <a:t>Recovery for SAP Business Suite on </a:t>
            </a:r>
            <a:r>
              <a:rPr lang="en-US" dirty="0" smtClean="0"/>
              <a:t>ASE</a:t>
            </a:r>
          </a:p>
          <a:p>
            <a:pPr marL="285750" indent="-285750">
              <a:buFont typeface="Arial" pitchFamily="34" charset="0"/>
              <a:buChar char="•"/>
            </a:pPr>
            <a:r>
              <a:rPr lang="en-US" dirty="0">
                <a:solidFill>
                  <a:srgbClr val="FFC000"/>
                </a:solidFill>
              </a:rPr>
              <a:t>Real-Time CDC for SAP Data </a:t>
            </a:r>
            <a:r>
              <a:rPr lang="en-US" dirty="0" smtClean="0">
                <a:solidFill>
                  <a:srgbClr val="FFC000"/>
                </a:solidFill>
              </a:rPr>
              <a:t>Services</a:t>
            </a:r>
          </a:p>
          <a:p>
            <a:pPr marL="285750" indent="-285750">
              <a:buFont typeface="Arial" pitchFamily="34" charset="0"/>
              <a:buChar char="•"/>
            </a:pPr>
            <a:r>
              <a:rPr lang="en-US" dirty="0" smtClean="0"/>
              <a:t>Roadmap</a:t>
            </a:r>
            <a:endParaRPr lang="en-US" dirty="0"/>
          </a:p>
          <a:p>
            <a:pPr marL="285750" indent="-285750">
              <a:buFont typeface="Arial" pitchFamily="34" charset="0"/>
              <a:buChar char="•"/>
            </a:pPr>
            <a:r>
              <a:rPr lang="en-US" dirty="0"/>
              <a:t>Key Information Sources</a:t>
            </a:r>
          </a:p>
        </p:txBody>
      </p:sp>
    </p:spTree>
    <p:extLst>
      <p:ext uri="{BB962C8B-B14F-4D97-AF65-F5344CB8AC3E}">
        <p14:creationId xmlns:p14="http://schemas.microsoft.com/office/powerpoint/2010/main" val="107849695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SAP Replication </a:t>
            </a:r>
            <a:r>
              <a:rPr lang="en-US" dirty="0" smtClean="0"/>
              <a:t>Server, Change Data Capture Edition</a:t>
            </a:r>
            <a:br>
              <a:rPr lang="en-US" dirty="0" smtClean="0"/>
            </a:br>
            <a:r>
              <a:rPr lang="en-US" sz="2000" b="0" dirty="0"/>
              <a:t>Single, integrated solution for better business intelligence </a:t>
            </a:r>
          </a:p>
        </p:txBody>
      </p:sp>
      <p:sp>
        <p:nvSpPr>
          <p:cNvPr id="3" name="Text Placeholder 2"/>
          <p:cNvSpPr>
            <a:spLocks noGrp="1"/>
          </p:cNvSpPr>
          <p:nvPr>
            <p:ph type="body" sz="quarter" idx="10"/>
          </p:nvPr>
        </p:nvSpPr>
        <p:spPr>
          <a:xfrm>
            <a:off x="324000" y="1690687"/>
            <a:ext cx="8494713" cy="2534949"/>
          </a:xfrm>
        </p:spPr>
        <p:txBody>
          <a:bodyPr/>
          <a:lstStyle/>
          <a:p>
            <a:pPr lvl="1"/>
            <a:r>
              <a:rPr lang="en-US" dirty="0"/>
              <a:t>Provides a single solution for real-time CDC, complex data transformation, and data quality management for the end-to-end </a:t>
            </a:r>
            <a:r>
              <a:rPr lang="en-US" dirty="0" smtClean="0"/>
              <a:t>enterprise.</a:t>
            </a:r>
            <a:r>
              <a:rPr lang="en-US" dirty="0"/>
              <a:t> </a:t>
            </a:r>
            <a:r>
              <a:rPr lang="en-US" dirty="0" smtClean="0"/>
              <a:t>With SAP </a:t>
            </a:r>
            <a:r>
              <a:rPr lang="en-US" dirty="0" err="1" smtClean="0"/>
              <a:t>PowerDeisgner</a:t>
            </a:r>
            <a:r>
              <a:rPr lang="en-US" dirty="0" smtClean="0"/>
              <a:t>, </a:t>
            </a:r>
            <a:r>
              <a:rPr lang="en-US" dirty="0"/>
              <a:t>n</a:t>
            </a:r>
            <a:r>
              <a:rPr lang="en-US" dirty="0" smtClean="0"/>
              <a:t>o </a:t>
            </a:r>
            <a:r>
              <a:rPr lang="en-US" dirty="0"/>
              <a:t>need to write </a:t>
            </a:r>
            <a:r>
              <a:rPr lang="en-US" dirty="0" smtClean="0"/>
              <a:t>manual code – saving </a:t>
            </a:r>
            <a:r>
              <a:rPr lang="en-US" dirty="0"/>
              <a:t>time, reducing administrative costs, and eliminating </a:t>
            </a:r>
            <a:r>
              <a:rPr lang="en-US" dirty="0" smtClean="0"/>
              <a:t>errors.</a:t>
            </a:r>
          </a:p>
          <a:p>
            <a:pPr lvl="1"/>
            <a:endParaRPr lang="en-US" dirty="0" smtClean="0"/>
          </a:p>
          <a:p>
            <a:pPr lvl="2"/>
            <a:r>
              <a:rPr lang="en-US" b="1" dirty="0" smtClean="0"/>
              <a:t>SAP </a:t>
            </a:r>
            <a:r>
              <a:rPr lang="en-US" b="1" dirty="0"/>
              <a:t>Replication Server </a:t>
            </a:r>
            <a:r>
              <a:rPr lang="en-US" dirty="0"/>
              <a:t>– Low impact, low latency, and real-time CDC</a:t>
            </a:r>
          </a:p>
          <a:p>
            <a:pPr lvl="2"/>
            <a:r>
              <a:rPr lang="en-US" b="1" dirty="0" smtClean="0"/>
              <a:t>SAP </a:t>
            </a:r>
            <a:r>
              <a:rPr lang="en-US" b="1" dirty="0"/>
              <a:t>Data Services </a:t>
            </a:r>
            <a:r>
              <a:rPr lang="en-US" dirty="0"/>
              <a:t>– Complex transformation and data quality</a:t>
            </a:r>
          </a:p>
          <a:p>
            <a:pPr lvl="2"/>
            <a:r>
              <a:rPr lang="en-US" b="1" dirty="0" smtClean="0"/>
              <a:t>SAP </a:t>
            </a:r>
            <a:r>
              <a:rPr lang="en-US" b="1" dirty="0" err="1"/>
              <a:t>PowerDesigner</a:t>
            </a:r>
            <a:r>
              <a:rPr lang="en-US" b="1" dirty="0"/>
              <a:t> </a:t>
            </a:r>
            <a:r>
              <a:rPr lang="en-US" dirty="0"/>
              <a:t>– Enterprise modeling and runtime generation</a:t>
            </a:r>
          </a:p>
          <a:p>
            <a:pPr lvl="2"/>
            <a:endParaRPr lang="en-US" dirty="0" smtClean="0"/>
          </a:p>
        </p:txBody>
      </p:sp>
      <p:pic>
        <p:nvPicPr>
          <p:cNvPr id="7" name="Picture 6" descr="binoculars_mediumgreen.ai"/>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84379" y="4587393"/>
            <a:ext cx="1989102" cy="1092970"/>
          </a:xfrm>
          <a:prstGeom prst="rect">
            <a:avLst/>
          </a:prstGeom>
        </p:spPr>
      </p:pic>
      <p:sp>
        <p:nvSpPr>
          <p:cNvPr id="8" name="Rectangle 7"/>
          <p:cNvSpPr/>
          <p:nvPr/>
        </p:nvSpPr>
        <p:spPr bwMode="gray">
          <a:xfrm>
            <a:off x="3109577" y="4639733"/>
            <a:ext cx="4941454" cy="939030"/>
          </a:xfrm>
          <a:prstGeom prst="rect">
            <a:avLst/>
          </a:prstGeom>
          <a:solidFill>
            <a:schemeClr val="bg1">
              <a:lumMod val="95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9" name="TextBox 8"/>
          <p:cNvSpPr txBox="1"/>
          <p:nvPr/>
        </p:nvSpPr>
        <p:spPr>
          <a:xfrm>
            <a:off x="3232730" y="4777509"/>
            <a:ext cx="4795210" cy="646331"/>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400" kern="0" dirty="0" smtClean="0">
                <a:solidFill>
                  <a:srgbClr val="7F7F7F"/>
                </a:solidFill>
                <a:ea typeface="Arial Unicode MS" pitchFamily="34" charset="-128"/>
                <a:cs typeface="Arial Unicode MS" pitchFamily="34" charset="-128"/>
              </a:rPr>
              <a:t>A South American pension fund giant uses SAP Replication Server, CDC Edition </a:t>
            </a:r>
            <a:r>
              <a:rPr lang="en-US" sz="1400" kern="0" dirty="0">
                <a:solidFill>
                  <a:srgbClr val="7F7F7F"/>
                </a:solidFill>
                <a:ea typeface="Arial Unicode MS" pitchFamily="34" charset="-128"/>
                <a:cs typeface="Arial Unicode MS" pitchFamily="34" charset="-128"/>
              </a:rPr>
              <a:t>and </a:t>
            </a:r>
            <a:r>
              <a:rPr lang="en-US" sz="1400" kern="0" dirty="0" smtClean="0">
                <a:solidFill>
                  <a:srgbClr val="7F7F7F"/>
                </a:solidFill>
                <a:ea typeface="Arial Unicode MS" pitchFamily="34" charset="-128"/>
                <a:cs typeface="Arial Unicode MS" pitchFamily="34" charset="-128"/>
              </a:rPr>
              <a:t>SAP </a:t>
            </a:r>
            <a:r>
              <a:rPr lang="en-US" sz="1400" kern="0" dirty="0">
                <a:solidFill>
                  <a:srgbClr val="7F7F7F"/>
                </a:solidFill>
                <a:ea typeface="Arial Unicode MS" pitchFamily="34" charset="-128"/>
                <a:cs typeface="Arial Unicode MS" pitchFamily="34" charset="-128"/>
              </a:rPr>
              <a:t>Data Services to </a:t>
            </a:r>
            <a:r>
              <a:rPr lang="en-US" sz="1400" kern="0" dirty="0" smtClean="0">
                <a:solidFill>
                  <a:srgbClr val="7F7F7F"/>
                </a:solidFill>
                <a:ea typeface="Arial Unicode MS" pitchFamily="34" charset="-128"/>
                <a:cs typeface="Arial Unicode MS" pitchFamily="34" charset="-128"/>
              </a:rPr>
              <a:t>identify </a:t>
            </a:r>
            <a:r>
              <a:rPr lang="en-US" sz="1400" kern="0" dirty="0">
                <a:solidFill>
                  <a:srgbClr val="7F7F7F"/>
                </a:solidFill>
                <a:ea typeface="Arial Unicode MS" pitchFamily="34" charset="-128"/>
                <a:cs typeface="Arial Unicode MS" pitchFamily="34" charset="-128"/>
              </a:rPr>
              <a:t>cross-selling </a:t>
            </a:r>
            <a:r>
              <a:rPr lang="en-US" sz="1400" kern="0" dirty="0" smtClean="0">
                <a:solidFill>
                  <a:srgbClr val="7F7F7F"/>
                </a:solidFill>
                <a:ea typeface="Arial Unicode MS" pitchFamily="34" charset="-128"/>
                <a:cs typeface="Arial Unicode MS" pitchFamily="34" charset="-128"/>
              </a:rPr>
              <a:t>opportunities, as they occur.</a:t>
            </a:r>
            <a:endParaRPr lang="en-US" sz="1400" kern="0" baseline="30000" dirty="0" smtClean="0">
              <a:solidFill>
                <a:srgbClr val="7F7F7F"/>
              </a:solidFill>
              <a:ea typeface="Arial Unicode MS" pitchFamily="34" charset="-128"/>
              <a:cs typeface="Arial Unicode MS" pitchFamily="34" charset="-128"/>
            </a:endParaRPr>
          </a:p>
        </p:txBody>
      </p:sp>
      <p:sp>
        <p:nvSpPr>
          <p:cNvPr id="10" name="Rectangle 9"/>
          <p:cNvSpPr/>
          <p:nvPr/>
        </p:nvSpPr>
        <p:spPr bwMode="gray">
          <a:xfrm flipH="1">
            <a:off x="3001820" y="4639733"/>
            <a:ext cx="123152" cy="939030"/>
          </a:xfrm>
          <a:prstGeom prst="rect">
            <a:avLst/>
          </a:prstGeom>
          <a:solidFill>
            <a:srgbClr val="5DAB3A"/>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692489312"/>
      </p:ext>
    </p:extLst>
  </p:cSld>
  <p:clrMapOvr>
    <a:masterClrMapping/>
  </p:clrMapOvr>
  <p:transition spd="med"/>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5"/>
          <p:cNvSpPr>
            <a:spLocks noGrp="1"/>
          </p:cNvSpPr>
          <p:nvPr>
            <p:ph type="title"/>
          </p:nvPr>
        </p:nvSpPr>
        <p:spPr/>
        <p:txBody>
          <a:bodyPr/>
          <a:lstStyle/>
          <a:p>
            <a:r>
              <a:rPr lang="en-US" dirty="0" smtClean="0"/>
              <a:t>Real-Time Change Data Capture for SAP Data Services</a:t>
            </a:r>
            <a:endParaRPr lang="en-US" dirty="0"/>
          </a:p>
        </p:txBody>
      </p:sp>
      <p:sp>
        <p:nvSpPr>
          <p:cNvPr id="7" name="Text Placeholder 6"/>
          <p:cNvSpPr>
            <a:spLocks noGrp="1"/>
          </p:cNvSpPr>
          <p:nvPr>
            <p:ph type="body" sz="quarter" idx="10"/>
          </p:nvPr>
        </p:nvSpPr>
        <p:spPr>
          <a:xfrm>
            <a:off x="392812" y="1537841"/>
            <a:ext cx="4874644" cy="3534691"/>
          </a:xfrm>
          <a:ln>
            <a:noFill/>
          </a:ln>
        </p:spPr>
        <p:txBody>
          <a:bodyPr rtlCol="0">
            <a:noAutofit/>
          </a:bodyPr>
          <a:lstStyle/>
          <a:p>
            <a:pPr lvl="1">
              <a:spcBef>
                <a:spcPts val="1200"/>
              </a:spcBef>
            </a:pPr>
            <a:r>
              <a:rPr lang="en-US" sz="2000" b="1" dirty="0" smtClean="0">
                <a:solidFill>
                  <a:schemeClr val="accent1"/>
                </a:solidFill>
              </a:rPr>
              <a:t>SAP Replication Server  </a:t>
            </a:r>
            <a:r>
              <a:rPr lang="en-US" sz="2000" b="1" dirty="0" smtClean="0">
                <a:solidFill>
                  <a:schemeClr val="bg2">
                    <a:lumMod val="50000"/>
                  </a:schemeClr>
                </a:solidFill>
              </a:rPr>
              <a:t>+</a:t>
            </a:r>
            <a:r>
              <a:rPr lang="en-US" sz="2000" b="1" dirty="0" smtClean="0">
                <a:solidFill>
                  <a:schemeClr val="accent3">
                    <a:lumMod val="75000"/>
                  </a:schemeClr>
                </a:solidFill>
              </a:rPr>
              <a:t>  </a:t>
            </a:r>
            <a:br>
              <a:rPr lang="en-US" sz="2000" b="1" dirty="0" smtClean="0">
                <a:solidFill>
                  <a:schemeClr val="accent3">
                    <a:lumMod val="75000"/>
                  </a:schemeClr>
                </a:solidFill>
              </a:rPr>
            </a:br>
            <a:r>
              <a:rPr lang="en-US" sz="2000" b="1" dirty="0" smtClean="0">
                <a:solidFill>
                  <a:srgbClr val="0070C0"/>
                </a:solidFill>
              </a:rPr>
              <a:t>SAP Data Services</a:t>
            </a:r>
          </a:p>
          <a:p>
            <a:pPr marL="0" lvl="2" indent="0">
              <a:spcBef>
                <a:spcPts val="1620"/>
              </a:spcBef>
              <a:buSzPct val="80000"/>
              <a:buNone/>
              <a:defRPr/>
            </a:pPr>
            <a:endParaRPr lang="en-US" sz="100" dirty="0" smtClean="0"/>
          </a:p>
          <a:p>
            <a:pPr marL="285750" lvl="2" indent="-285750">
              <a:spcBef>
                <a:spcPts val="1620"/>
              </a:spcBef>
              <a:buSzPct val="80000"/>
              <a:defRPr/>
            </a:pPr>
            <a:r>
              <a:rPr lang="en-US" dirty="0" smtClean="0"/>
              <a:t>Single </a:t>
            </a:r>
            <a:r>
              <a:rPr lang="en-US" dirty="0"/>
              <a:t>solution for real-time </a:t>
            </a:r>
            <a:r>
              <a:rPr lang="en-US" dirty="0" smtClean="0"/>
              <a:t>Change Data Capture (CDC) complex </a:t>
            </a:r>
            <a:r>
              <a:rPr lang="en-US" dirty="0"/>
              <a:t>data </a:t>
            </a:r>
            <a:r>
              <a:rPr lang="en-US" dirty="0" smtClean="0"/>
              <a:t>transformation and </a:t>
            </a:r>
            <a:r>
              <a:rPr lang="en-US" dirty="0"/>
              <a:t>data </a:t>
            </a:r>
            <a:r>
              <a:rPr lang="en-US" dirty="0" smtClean="0"/>
              <a:t>quality management</a:t>
            </a:r>
          </a:p>
          <a:p>
            <a:pPr marL="285750" lvl="2" indent="-285750">
              <a:spcBef>
                <a:spcPts val="1620"/>
              </a:spcBef>
              <a:buSzPct val="80000"/>
              <a:defRPr/>
            </a:pPr>
            <a:r>
              <a:rPr lang="en-US" dirty="0" smtClean="0"/>
              <a:t>Turn complex operational data into business user consumable information in real-time</a:t>
            </a:r>
          </a:p>
          <a:p>
            <a:pPr marL="285750" lvl="2" indent="-285750">
              <a:spcBef>
                <a:spcPts val="1620"/>
              </a:spcBef>
              <a:buSzPct val="80000"/>
              <a:defRPr/>
            </a:pPr>
            <a:r>
              <a:rPr lang="en-US" kern="0" dirty="0" smtClean="0">
                <a:ea typeface="Arial Unicode MS" pitchFamily="34" charset="-128"/>
                <a:cs typeface="Arial Unicode MS" pitchFamily="34" charset="-128"/>
              </a:rPr>
              <a:t>Improve business performance with the right data for real-time BI analytics and applications</a:t>
            </a:r>
            <a:endParaRPr lang="en-US" dirty="0" smtClean="0"/>
          </a:p>
        </p:txBody>
      </p:sp>
      <p:cxnSp>
        <p:nvCxnSpPr>
          <p:cNvPr id="6" name="Straight Connector 5"/>
          <p:cNvCxnSpPr/>
          <p:nvPr/>
        </p:nvCxnSpPr>
        <p:spPr>
          <a:xfrm flipV="1">
            <a:off x="392806" y="1862650"/>
            <a:ext cx="4874647" cy="1"/>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5267453" y="1874681"/>
            <a:ext cx="0" cy="1906963"/>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a:off x="5267456" y="3781641"/>
            <a:ext cx="1500395" cy="0"/>
          </a:xfrm>
          <a:prstGeom prst="straightConnector1">
            <a:avLst/>
          </a:prstGeom>
          <a:ln w="6350">
            <a:solidFill>
              <a:schemeClr val="bg1">
                <a:lumMod val="75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49" name="Rectangle 48"/>
          <p:cNvSpPr/>
          <p:nvPr/>
        </p:nvSpPr>
        <p:spPr bwMode="gray">
          <a:xfrm>
            <a:off x="5792971" y="4140159"/>
            <a:ext cx="2717998" cy="1926295"/>
          </a:xfrm>
          <a:prstGeom prst="rect">
            <a:avLst/>
          </a:prstGeom>
          <a:solidFill>
            <a:schemeClr val="accent1"/>
          </a:solidFill>
          <a:ln w="6350" algn="ctr">
            <a:noFill/>
            <a:miter lim="800000"/>
            <a:headEnd/>
            <a:tailEnd/>
          </a:ln>
        </p:spPr>
        <p:txBody>
          <a:bodyPr lIns="90000" tIns="72000" rIns="90000" bIns="72000" anchor="ctr"/>
          <a:lstStyle/>
          <a:p>
            <a:pPr algn="ctr">
              <a:spcBef>
                <a:spcPct val="50000"/>
              </a:spcBef>
              <a:buClr>
                <a:srgbClr val="F0AB00"/>
              </a:buClr>
              <a:buSzPct val="80000"/>
              <a:defRPr/>
            </a:pPr>
            <a:endParaRPr lang="en-US" kern="0" dirty="0">
              <a:latin typeface="+mn-lt"/>
              <a:ea typeface="Arial Unicode MS" pitchFamily="34" charset="-128"/>
              <a:cs typeface="Arial Unicode MS" pitchFamily="34" charset="-128"/>
            </a:endParaRPr>
          </a:p>
        </p:txBody>
      </p:sp>
      <p:sp>
        <p:nvSpPr>
          <p:cNvPr id="50" name="Rectangle 49"/>
          <p:cNvSpPr/>
          <p:nvPr/>
        </p:nvSpPr>
        <p:spPr bwMode="gray">
          <a:xfrm>
            <a:off x="5792970" y="1537845"/>
            <a:ext cx="2721716" cy="2018807"/>
          </a:xfrm>
          <a:prstGeom prst="rect">
            <a:avLst/>
          </a:prstGeom>
          <a:solidFill>
            <a:schemeClr val="bg1">
              <a:lumMod val="65000"/>
            </a:schemeClr>
          </a:solidFill>
          <a:ln w="6350" algn="ctr">
            <a:solidFill>
              <a:schemeClr val="bg1">
                <a:lumMod val="75000"/>
              </a:schemeClr>
            </a:solidFill>
            <a:miter lim="800000"/>
            <a:headEnd/>
            <a:tailEnd/>
          </a:ln>
        </p:spPr>
        <p:txBody>
          <a:bodyPr lIns="90000" tIns="72000" rIns="90000" bIns="72000" anchor="ctr"/>
          <a:lstStyle/>
          <a:p>
            <a:pPr algn="ctr">
              <a:spcBef>
                <a:spcPct val="50000"/>
              </a:spcBef>
              <a:buClr>
                <a:srgbClr val="F0AB00"/>
              </a:buClr>
              <a:buSzPct val="80000"/>
              <a:defRPr/>
            </a:pPr>
            <a:endParaRPr lang="en-US" kern="0" dirty="0">
              <a:latin typeface="+mn-lt"/>
              <a:ea typeface="Arial Unicode MS" pitchFamily="34" charset="-128"/>
              <a:cs typeface="Arial Unicode MS" pitchFamily="34" charset="-128"/>
            </a:endParaRPr>
          </a:p>
        </p:txBody>
      </p:sp>
      <p:pic>
        <p:nvPicPr>
          <p:cNvPr id="51" name="Picture 2" descr="background image"/>
          <p:cNvPicPr>
            <a:picLocks noChangeAspect="1" noChangeArrowheads="1"/>
          </p:cNvPicPr>
          <p:nvPr/>
        </p:nvPicPr>
        <p:blipFill>
          <a:blip r:embed="rId3" cstate="print">
            <a:extLst>
              <a:ext uri="{28A0092B-C50C-407E-A947-70E740481C1C}">
                <a14:useLocalDpi xmlns:a14="http://schemas.microsoft.com/office/drawing/2010/main" val="0"/>
              </a:ext>
            </a:extLst>
          </a:blip>
          <a:srcRect b="40997"/>
          <a:stretch>
            <a:fillRect/>
          </a:stretch>
        </p:blipFill>
        <p:spPr bwMode="auto">
          <a:xfrm>
            <a:off x="5792974" y="1887881"/>
            <a:ext cx="2717999" cy="1627879"/>
          </a:xfrm>
          <a:prstGeom prst="rect">
            <a:avLst/>
          </a:prstGeom>
          <a:noFill/>
          <a:ln w="9525">
            <a:solidFill>
              <a:schemeClr val="bg1">
                <a:lumMod val="85000"/>
              </a:schemeClr>
            </a:solidFill>
            <a:miter lim="800000"/>
            <a:headEnd/>
            <a:tailEnd/>
          </a:ln>
          <a:extLst>
            <a:ext uri="{909E8E84-426E-40DD-AFC4-6F175D3DCCD1}">
              <a14:hiddenFill xmlns:a14="http://schemas.microsoft.com/office/drawing/2010/main">
                <a:solidFill>
                  <a:srgbClr val="FFFFFF"/>
                </a:solidFill>
              </a14:hiddenFill>
            </a:ext>
          </a:extLst>
        </p:spPr>
      </p:pic>
      <p:sp>
        <p:nvSpPr>
          <p:cNvPr id="52" name="TextBox 51"/>
          <p:cNvSpPr txBox="1"/>
          <p:nvPr/>
        </p:nvSpPr>
        <p:spPr>
          <a:xfrm>
            <a:off x="6166247" y="1585963"/>
            <a:ext cx="2168300" cy="276999"/>
          </a:xfrm>
          <a:prstGeom prst="rect">
            <a:avLst/>
          </a:prstGeom>
          <a:noFill/>
        </p:spPr>
        <p:txBody>
          <a:bodyPr wrap="square">
            <a:spAutoFit/>
          </a:bodyPr>
          <a:lstStyle/>
          <a:p>
            <a:pPr>
              <a:spcBef>
                <a:spcPct val="50000"/>
              </a:spcBef>
              <a:buClr>
                <a:srgbClr val="F0AB00"/>
              </a:buClr>
              <a:buSzPct val="80000"/>
              <a:defRPr/>
            </a:pPr>
            <a:r>
              <a:rPr lang="en-US" sz="1200" b="1" kern="0" dirty="0" smtClean="0">
                <a:solidFill>
                  <a:schemeClr val="bg1"/>
                </a:solidFill>
                <a:latin typeface="+mn-lt"/>
                <a:ea typeface="Arial Unicode MS" pitchFamily="34" charset="-128"/>
                <a:cs typeface="Arial Unicode MS" pitchFamily="34" charset="-128"/>
              </a:rPr>
              <a:t>Complex Operational Data</a:t>
            </a:r>
            <a:endParaRPr lang="en-US" sz="1200" b="1" kern="0" dirty="0">
              <a:solidFill>
                <a:schemeClr val="bg1"/>
              </a:solidFill>
              <a:latin typeface="+mn-lt"/>
              <a:ea typeface="Arial Unicode MS" pitchFamily="34" charset="-128"/>
              <a:cs typeface="Arial Unicode MS" pitchFamily="34" charset="-128"/>
            </a:endParaRPr>
          </a:p>
        </p:txBody>
      </p:sp>
      <p:pic>
        <p:nvPicPr>
          <p:cNvPr id="53"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792976" y="4475355"/>
            <a:ext cx="2717997" cy="15634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4" name="TextBox 53"/>
          <p:cNvSpPr txBox="1"/>
          <p:nvPr/>
        </p:nvSpPr>
        <p:spPr>
          <a:xfrm>
            <a:off x="6308919" y="4171745"/>
            <a:ext cx="1884252" cy="276999"/>
          </a:xfrm>
          <a:prstGeom prst="rect">
            <a:avLst/>
          </a:prstGeom>
          <a:noFill/>
        </p:spPr>
        <p:txBody>
          <a:bodyPr wrap="square">
            <a:spAutoFit/>
          </a:bodyPr>
          <a:lstStyle/>
          <a:p>
            <a:pPr>
              <a:spcBef>
                <a:spcPct val="50000"/>
              </a:spcBef>
              <a:buClr>
                <a:srgbClr val="F0AB00"/>
              </a:buClr>
              <a:buSzPct val="80000"/>
              <a:defRPr/>
            </a:pPr>
            <a:r>
              <a:rPr lang="en-US" sz="1200" b="1" kern="0" dirty="0" smtClean="0">
                <a:solidFill>
                  <a:schemeClr val="bg1"/>
                </a:solidFill>
                <a:latin typeface="+mn-lt"/>
                <a:ea typeface="Arial Unicode MS" pitchFamily="34" charset="-128"/>
                <a:cs typeface="Arial Unicode MS" pitchFamily="34" charset="-128"/>
              </a:rPr>
              <a:t>Real-Time Applications</a:t>
            </a:r>
            <a:endParaRPr lang="en-US" sz="1200" b="1" kern="0" dirty="0">
              <a:solidFill>
                <a:schemeClr val="bg1"/>
              </a:solidFill>
              <a:latin typeface="+mn-lt"/>
              <a:ea typeface="Arial Unicode MS" pitchFamily="34" charset="-128"/>
              <a:cs typeface="Arial Unicode MS" pitchFamily="34" charset="-128"/>
            </a:endParaRPr>
          </a:p>
        </p:txBody>
      </p:sp>
      <p:sp>
        <p:nvSpPr>
          <p:cNvPr id="55" name="Isosceles Triangle 54"/>
          <p:cNvSpPr/>
          <p:nvPr/>
        </p:nvSpPr>
        <p:spPr bwMode="gray">
          <a:xfrm rot="10800000">
            <a:off x="6925568" y="3629557"/>
            <a:ext cx="561758" cy="419867"/>
          </a:xfrm>
          <a:prstGeom prst="triangle">
            <a:avLst/>
          </a:prstGeom>
          <a:solidFill>
            <a:schemeClr val="accent5">
              <a:lumMod val="75000"/>
            </a:schemeClr>
          </a:solidFill>
          <a:ln w="6350" algn="ctr">
            <a:solidFill>
              <a:schemeClr val="bg1"/>
            </a:solidFill>
            <a:miter lim="800000"/>
            <a:headEnd/>
            <a:tailEnd/>
          </a:ln>
          <a:effectLst>
            <a:outerShdw blurRad="50800" dist="38100" dir="5400000" algn="t" rotWithShape="0">
              <a:prstClr val="black">
                <a:alpha val="40000"/>
              </a:prstClr>
            </a:outerShdw>
          </a:effectLst>
        </p:spPr>
        <p:txBody>
          <a:bodyPr lIns="90000" tIns="72000" rIns="90000" bIns="72000" anchor="ctr"/>
          <a:lstStyle/>
          <a:p>
            <a:pPr algn="ctr">
              <a:spcBef>
                <a:spcPct val="50000"/>
              </a:spcBef>
              <a:buClr>
                <a:srgbClr val="F0AB00"/>
              </a:buClr>
              <a:buSzPct val="80000"/>
              <a:defRPr/>
            </a:pPr>
            <a:endParaRPr lang="en-US" kern="0" dirty="0">
              <a:latin typeface="+mn-lt"/>
              <a:ea typeface="Arial Unicode MS" pitchFamily="34" charset="-128"/>
              <a:cs typeface="Arial Unicode MS" pitchFamily="34" charset="-128"/>
            </a:endParaRPr>
          </a:p>
        </p:txBody>
      </p:sp>
    </p:spTree>
    <p:extLst>
      <p:ext uri="{BB962C8B-B14F-4D97-AF65-F5344CB8AC3E}">
        <p14:creationId xmlns:p14="http://schemas.microsoft.com/office/powerpoint/2010/main" val="275647393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999" y="324000"/>
            <a:ext cx="8615463" cy="756000"/>
          </a:xfrm>
        </p:spPr>
        <p:txBody>
          <a:bodyPr/>
          <a:lstStyle/>
          <a:p>
            <a:pPr eaLnBrk="0" hangingPunct="0">
              <a:spcBef>
                <a:spcPct val="50000"/>
              </a:spcBef>
            </a:pPr>
            <a:r>
              <a:rPr lang="en-US" dirty="0" smtClean="0"/>
              <a:t>Single, Integrated Solution for Better Business Intelligence</a:t>
            </a:r>
            <a:endParaRPr lang="en-US" sz="1800" b="0" kern="0" dirty="0">
              <a:ea typeface="Arial Unicode MS" pitchFamily="34" charset="-128"/>
              <a:cs typeface="Arial Unicode MS" pitchFamily="34" charset="-128"/>
            </a:endParaRPr>
          </a:p>
        </p:txBody>
      </p:sp>
      <p:sp>
        <p:nvSpPr>
          <p:cNvPr id="68" name="Rectangle 67"/>
          <p:cNvSpPr/>
          <p:nvPr/>
        </p:nvSpPr>
        <p:spPr>
          <a:xfrm>
            <a:off x="350578" y="1293980"/>
            <a:ext cx="8412422" cy="523220"/>
          </a:xfrm>
          <a:prstGeom prst="rect">
            <a:avLst/>
          </a:prstGeom>
        </p:spPr>
        <p:txBody>
          <a:bodyPr wrap="square">
            <a:spAutoFit/>
          </a:bodyPr>
          <a:lstStyle/>
          <a:p>
            <a:pPr>
              <a:spcAft>
                <a:spcPts val="300"/>
              </a:spcAft>
              <a:buClr>
                <a:schemeClr val="accent1"/>
              </a:buClr>
              <a:buSzPct val="80000"/>
            </a:pPr>
            <a:r>
              <a:rPr lang="en-US" sz="1400" b="1" dirty="0" smtClean="0"/>
              <a:t>Provides a single solution for real-time change data capture (CDC), complex data transformation and data quality management with end to end enterprise modeling without staging database.</a:t>
            </a:r>
          </a:p>
        </p:txBody>
      </p:sp>
      <p:sp>
        <p:nvSpPr>
          <p:cNvPr id="13" name="Can 12"/>
          <p:cNvSpPr/>
          <p:nvPr/>
        </p:nvSpPr>
        <p:spPr bwMode="gray">
          <a:xfrm>
            <a:off x="1309779" y="2564962"/>
            <a:ext cx="408821" cy="591647"/>
          </a:xfrm>
          <a:prstGeom prst="can">
            <a:avLst/>
          </a:prstGeom>
          <a:solidFill>
            <a:schemeClr val="accent3">
              <a:lumMod val="60000"/>
              <a:lumOff val="40000"/>
            </a:schemeClr>
          </a:solidFill>
          <a:ln w="6350" algn="ctr">
            <a:solidFill>
              <a:schemeClr val="bg1">
                <a:lumMod val="75000"/>
              </a:schemeClr>
            </a:solid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kern="0" dirty="0" smtClean="0">
              <a:solidFill>
                <a:srgbClr val="000000"/>
              </a:solidFill>
              <a:ea typeface="Arial Unicode MS" pitchFamily="34" charset="-128"/>
              <a:cs typeface="Arial Unicode MS" pitchFamily="34" charset="-128"/>
            </a:endParaRPr>
          </a:p>
        </p:txBody>
      </p:sp>
      <p:sp>
        <p:nvSpPr>
          <p:cNvPr id="14" name="Can 13"/>
          <p:cNvSpPr/>
          <p:nvPr/>
        </p:nvSpPr>
        <p:spPr bwMode="gray">
          <a:xfrm>
            <a:off x="1450117" y="2742168"/>
            <a:ext cx="408821" cy="591647"/>
          </a:xfrm>
          <a:prstGeom prst="can">
            <a:avLst/>
          </a:prstGeom>
          <a:solidFill>
            <a:schemeClr val="accent3">
              <a:lumMod val="60000"/>
              <a:lumOff val="40000"/>
            </a:schemeClr>
          </a:solidFill>
          <a:ln w="6350" algn="ctr">
            <a:solidFill>
              <a:schemeClr val="bg1">
                <a:lumMod val="75000"/>
              </a:schemeClr>
            </a:solid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kern="0" dirty="0" smtClean="0">
              <a:solidFill>
                <a:srgbClr val="000000"/>
              </a:solidFill>
              <a:ea typeface="Arial Unicode MS" pitchFamily="34" charset="-128"/>
              <a:cs typeface="Arial Unicode MS" pitchFamily="34" charset="-128"/>
            </a:endParaRPr>
          </a:p>
        </p:txBody>
      </p:sp>
      <p:sp>
        <p:nvSpPr>
          <p:cNvPr id="15" name="Can 14"/>
          <p:cNvSpPr/>
          <p:nvPr/>
        </p:nvSpPr>
        <p:spPr bwMode="gray">
          <a:xfrm>
            <a:off x="1514189" y="2860784"/>
            <a:ext cx="749998" cy="739559"/>
          </a:xfrm>
          <a:prstGeom prst="can">
            <a:avLst/>
          </a:prstGeom>
          <a:solidFill>
            <a:schemeClr val="accent3">
              <a:lumMod val="60000"/>
              <a:lumOff val="40000"/>
            </a:schemeClr>
          </a:solidFill>
          <a:ln w="6350" algn="ctr">
            <a:solidFill>
              <a:schemeClr val="bg1">
                <a:lumMod val="65000"/>
              </a:schemeClr>
            </a:solid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r>
              <a:rPr lang="en-US" sz="1200" b="1" kern="0" dirty="0" smtClean="0">
                <a:solidFill>
                  <a:srgbClr val="000000"/>
                </a:solidFill>
                <a:ea typeface="Arial Unicode MS" pitchFamily="34" charset="-128"/>
                <a:cs typeface="Arial Unicode MS" pitchFamily="34" charset="-128"/>
              </a:rPr>
              <a:t>Source DB</a:t>
            </a:r>
          </a:p>
        </p:txBody>
      </p:sp>
      <p:pic>
        <p:nvPicPr>
          <p:cNvPr id="19" name="Picture 4" descr="http://wiki.sdn.sap.com/wiki/download/attachments/263457968/DataServices.png?version=1&amp;modificationDate=132880122468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92240" y="3101039"/>
            <a:ext cx="1974818" cy="515778"/>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24" descr="ReplicationServer_116x116.png"/>
          <p:cNvPicPr>
            <a:picLocks noChangeAspect="1"/>
          </p:cNvPicPr>
          <p:nvPr/>
        </p:nvPicPr>
        <p:blipFill>
          <a:blip r:embed="rId4" cstate="print"/>
          <a:stretch>
            <a:fillRect/>
          </a:stretch>
        </p:blipFill>
        <p:spPr>
          <a:xfrm>
            <a:off x="3345302" y="2930088"/>
            <a:ext cx="1034394" cy="856749"/>
          </a:xfrm>
          <a:prstGeom prst="rect">
            <a:avLst/>
          </a:prstGeom>
        </p:spPr>
      </p:pic>
      <p:pic>
        <p:nvPicPr>
          <p:cNvPr id="26" name="Picture 13" descr="Replication Agent - 2 ICON"/>
          <p:cNvPicPr>
            <a:picLocks noChangeAspect="1" noChangeArrowheads="1"/>
          </p:cNvPicPr>
          <p:nvPr/>
        </p:nvPicPr>
        <p:blipFill>
          <a:blip r:embed="rId5" cstate="print"/>
          <a:srcRect/>
          <a:stretch>
            <a:fillRect/>
          </a:stretch>
        </p:blipFill>
        <p:spPr bwMode="auto">
          <a:xfrm>
            <a:off x="2156367" y="3219335"/>
            <a:ext cx="330462" cy="278265"/>
          </a:xfrm>
          <a:prstGeom prst="rect">
            <a:avLst/>
          </a:prstGeom>
          <a:noFill/>
          <a:ln w="9525">
            <a:noFill/>
            <a:miter lim="800000"/>
            <a:headEnd/>
            <a:tailEnd/>
          </a:ln>
        </p:spPr>
      </p:pic>
      <p:sp>
        <p:nvSpPr>
          <p:cNvPr id="31" name="TextBox 30"/>
          <p:cNvSpPr txBox="1"/>
          <p:nvPr/>
        </p:nvSpPr>
        <p:spPr>
          <a:xfrm>
            <a:off x="3120484" y="3844537"/>
            <a:ext cx="1484030" cy="369332"/>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1200" b="1" kern="0" dirty="0" smtClean="0">
                <a:ea typeface="Arial Unicode MS" pitchFamily="34" charset="-128"/>
                <a:cs typeface="Arial Unicode MS" pitchFamily="34" charset="-128"/>
              </a:rPr>
              <a:t>SAP Replication Server</a:t>
            </a:r>
          </a:p>
        </p:txBody>
      </p:sp>
      <p:cxnSp>
        <p:nvCxnSpPr>
          <p:cNvPr id="37" name="Straight Arrow Connector 36"/>
          <p:cNvCxnSpPr>
            <a:stCxn id="26" idx="3"/>
            <a:endCxn id="25" idx="1"/>
          </p:cNvCxnSpPr>
          <p:nvPr/>
        </p:nvCxnSpPr>
        <p:spPr>
          <a:xfrm flipV="1">
            <a:off x="2486829" y="3358463"/>
            <a:ext cx="858473" cy="5"/>
          </a:xfrm>
          <a:prstGeom prst="straightConnector1">
            <a:avLst/>
          </a:prstGeom>
          <a:ln w="31750">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25" idx="3"/>
            <a:endCxn id="19" idx="1"/>
          </p:cNvCxnSpPr>
          <p:nvPr/>
        </p:nvCxnSpPr>
        <p:spPr>
          <a:xfrm>
            <a:off x="4379696" y="3358463"/>
            <a:ext cx="912544" cy="465"/>
          </a:xfrm>
          <a:prstGeom prst="straightConnector1">
            <a:avLst/>
          </a:prstGeom>
          <a:ln w="31750">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27" name="Text Box 51"/>
          <p:cNvSpPr txBox="1">
            <a:spLocks noChangeArrowheads="1"/>
          </p:cNvSpPr>
          <p:nvPr/>
        </p:nvSpPr>
        <p:spPr bwMode="auto">
          <a:xfrm>
            <a:off x="1072835" y="3613705"/>
            <a:ext cx="1927579" cy="830997"/>
          </a:xfrm>
          <a:prstGeom prst="rect">
            <a:avLst/>
          </a:prstGeom>
          <a:noFill/>
          <a:ln w="12700" cap="sq">
            <a:noFill/>
            <a:miter lim="800000"/>
            <a:headEnd type="none" w="sm" len="sm"/>
            <a:tailEnd type="none" w="sm" len="sm"/>
          </a:ln>
          <a:effectLst/>
        </p:spPr>
        <p:txBody>
          <a:bodyPr wrap="none" anchor="ctr">
            <a:spAutoFit/>
          </a:bodyPr>
          <a:lstStyle/>
          <a:p>
            <a:pPr marL="171450" indent="-171450" eaLnBrk="1" hangingPunct="1">
              <a:buFont typeface="Arial" pitchFamily="34" charset="0"/>
              <a:buChar char="•"/>
            </a:pPr>
            <a:r>
              <a:rPr lang="en-US" sz="1200" b="1" dirty="0" smtClean="0">
                <a:latin typeface="+mn-lt"/>
              </a:rPr>
              <a:t>SAP ASE</a:t>
            </a:r>
          </a:p>
          <a:p>
            <a:pPr marL="171450" indent="-171450" eaLnBrk="1" hangingPunct="1">
              <a:buFont typeface="Arial" pitchFamily="34" charset="0"/>
              <a:buChar char="•"/>
            </a:pPr>
            <a:r>
              <a:rPr lang="en-US" sz="1200" b="1" dirty="0" smtClean="0">
                <a:latin typeface="+mn-lt"/>
              </a:rPr>
              <a:t>Microsoft SQL Server</a:t>
            </a:r>
          </a:p>
          <a:p>
            <a:pPr marL="171450" indent="-171450" eaLnBrk="1" hangingPunct="1">
              <a:buFont typeface="Arial" pitchFamily="34" charset="0"/>
              <a:buChar char="•"/>
            </a:pPr>
            <a:r>
              <a:rPr lang="en-US" sz="1200" b="1" dirty="0" smtClean="0">
                <a:latin typeface="+mn-lt"/>
              </a:rPr>
              <a:t>IBM DB2/UDB</a:t>
            </a:r>
          </a:p>
          <a:p>
            <a:pPr marL="171450" indent="-171450">
              <a:buFont typeface="Arial" pitchFamily="34" charset="0"/>
              <a:buChar char="•"/>
            </a:pPr>
            <a:r>
              <a:rPr lang="en-US" sz="1200" b="1" dirty="0" smtClean="0"/>
              <a:t>Oracle</a:t>
            </a:r>
            <a:endParaRPr lang="en-US" sz="1200" b="1" dirty="0"/>
          </a:p>
        </p:txBody>
      </p:sp>
      <p:sp>
        <p:nvSpPr>
          <p:cNvPr id="23" name="Text Box 51"/>
          <p:cNvSpPr txBox="1">
            <a:spLocks noChangeArrowheads="1"/>
          </p:cNvSpPr>
          <p:nvPr/>
        </p:nvSpPr>
        <p:spPr bwMode="auto">
          <a:xfrm>
            <a:off x="889831" y="4819492"/>
            <a:ext cx="7873167" cy="738664"/>
          </a:xfrm>
          <a:prstGeom prst="rect">
            <a:avLst/>
          </a:prstGeom>
          <a:noFill/>
          <a:ln w="12700" cap="sq">
            <a:noFill/>
            <a:miter lim="800000"/>
            <a:headEnd type="none" w="sm" len="sm"/>
            <a:tailEnd type="none" w="sm" len="sm"/>
          </a:ln>
          <a:effectLst/>
        </p:spPr>
        <p:txBody>
          <a:bodyPr wrap="square" anchor="ctr">
            <a:spAutoFit/>
          </a:bodyPr>
          <a:lstStyle/>
          <a:p>
            <a:pPr marL="171450" indent="-171450" eaLnBrk="1" hangingPunct="1">
              <a:buFont typeface="Arial" pitchFamily="34" charset="0"/>
              <a:buChar char="•"/>
            </a:pPr>
            <a:r>
              <a:rPr lang="en-US" sz="1400" b="1" dirty="0" smtClean="0">
                <a:latin typeface="+mn-lt"/>
              </a:rPr>
              <a:t>SAP Replication Server: </a:t>
            </a:r>
            <a:r>
              <a:rPr lang="en-US" sz="1400" dirty="0" smtClean="0">
                <a:latin typeface="+mn-lt"/>
              </a:rPr>
              <a:t>low impact, low latency, real time change data capture </a:t>
            </a:r>
          </a:p>
          <a:p>
            <a:pPr marL="171450" indent="-171450" eaLnBrk="1" hangingPunct="1">
              <a:buFont typeface="Arial" pitchFamily="34" charset="0"/>
              <a:buChar char="•"/>
            </a:pPr>
            <a:r>
              <a:rPr lang="en-US" sz="1400" b="1" dirty="0" smtClean="0">
                <a:latin typeface="+mn-lt"/>
              </a:rPr>
              <a:t>SAP Data Services: </a:t>
            </a:r>
            <a:r>
              <a:rPr lang="en-US" sz="1400" dirty="0" smtClean="0">
                <a:latin typeface="+mn-lt"/>
              </a:rPr>
              <a:t>complex transformation &amp; data quality</a:t>
            </a:r>
          </a:p>
          <a:p>
            <a:pPr marL="171450" indent="-171450" eaLnBrk="1" hangingPunct="1">
              <a:buFont typeface="Arial" pitchFamily="34" charset="0"/>
              <a:buChar char="•"/>
            </a:pPr>
            <a:r>
              <a:rPr lang="en-US" sz="1400" b="1" dirty="0" smtClean="0">
                <a:latin typeface="+mn-lt"/>
              </a:rPr>
              <a:t>Unified</a:t>
            </a:r>
            <a:r>
              <a:rPr lang="en-US" sz="1400" dirty="0" smtClean="0">
                <a:latin typeface="+mn-lt"/>
              </a:rPr>
              <a:t> management console to simplify administration and performance monitoring</a:t>
            </a:r>
          </a:p>
        </p:txBody>
      </p:sp>
      <p:pic>
        <p:nvPicPr>
          <p:cNvPr id="2050" name="Picture 2"/>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123631" y="2110959"/>
            <a:ext cx="1463631" cy="3490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8" name="Straight Arrow Connector 17"/>
          <p:cNvCxnSpPr>
            <a:stCxn id="2050" idx="2"/>
            <a:endCxn id="25" idx="0"/>
          </p:cNvCxnSpPr>
          <p:nvPr/>
        </p:nvCxnSpPr>
        <p:spPr>
          <a:xfrm>
            <a:off x="3855447" y="2460010"/>
            <a:ext cx="7052" cy="470078"/>
          </a:xfrm>
          <a:prstGeom prst="straightConnector1">
            <a:avLst/>
          </a:prstGeom>
          <a:ln w="31750">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2050" idx="2"/>
            <a:endCxn id="26" idx="0"/>
          </p:cNvCxnSpPr>
          <p:nvPr/>
        </p:nvCxnSpPr>
        <p:spPr>
          <a:xfrm flipH="1">
            <a:off x="2321598" y="2460010"/>
            <a:ext cx="1533849" cy="759325"/>
          </a:xfrm>
          <a:prstGeom prst="straightConnector1">
            <a:avLst/>
          </a:prstGeom>
          <a:ln w="31750">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2050" idx="2"/>
            <a:endCxn id="19" idx="0"/>
          </p:cNvCxnSpPr>
          <p:nvPr/>
        </p:nvCxnSpPr>
        <p:spPr>
          <a:xfrm>
            <a:off x="3855447" y="2460010"/>
            <a:ext cx="2424202" cy="641029"/>
          </a:xfrm>
          <a:prstGeom prst="straightConnector1">
            <a:avLst/>
          </a:prstGeom>
          <a:ln w="31750">
            <a:solidFill>
              <a:schemeClr val="tx2"/>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731287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Title 1"/>
          <p:cNvSpPr>
            <a:spLocks noGrp="1"/>
          </p:cNvSpPr>
          <p:nvPr>
            <p:ph type="title"/>
          </p:nvPr>
        </p:nvSpPr>
        <p:spPr/>
        <p:txBody>
          <a:bodyPr/>
          <a:lstStyle/>
          <a:p>
            <a:r>
              <a:rPr lang="en-US" dirty="0"/>
              <a:t>Process </a:t>
            </a:r>
            <a:r>
              <a:rPr lang="en-US" dirty="0" smtClean="0"/>
              <a:t>Flow – Real-time CDC for SAP Data Services</a:t>
            </a:r>
          </a:p>
        </p:txBody>
      </p:sp>
      <p:grpSp>
        <p:nvGrpSpPr>
          <p:cNvPr id="5" name="Group 4"/>
          <p:cNvGrpSpPr>
            <a:grpSpLocks/>
          </p:cNvGrpSpPr>
          <p:nvPr/>
        </p:nvGrpSpPr>
        <p:grpSpPr bwMode="auto">
          <a:xfrm>
            <a:off x="908056" y="2076451"/>
            <a:ext cx="1909763" cy="1193800"/>
            <a:chOff x="918471" y="1522515"/>
            <a:chExt cx="1909835" cy="1192482"/>
          </a:xfrm>
        </p:grpSpPr>
        <p:sp>
          <p:nvSpPr>
            <p:cNvPr id="6" name="Rounded Rectangular Callout 5"/>
            <p:cNvSpPr/>
            <p:nvPr/>
          </p:nvSpPr>
          <p:spPr bwMode="gray">
            <a:xfrm>
              <a:off x="942285" y="1590703"/>
              <a:ext cx="1886021" cy="1124294"/>
            </a:xfrm>
            <a:prstGeom prst="wedgeRoundRectCallout">
              <a:avLst>
                <a:gd name="adj1" fmla="val -1848"/>
                <a:gd name="adj2" fmla="val 95244"/>
                <a:gd name="adj3" fmla="val 16667"/>
              </a:avLst>
            </a:prstGeom>
            <a:solidFill>
              <a:schemeClr val="accent1"/>
            </a:solidFill>
            <a:ln w="6350" algn="ctr">
              <a:noFill/>
              <a:miter lim="800000"/>
              <a:headEnd/>
              <a:tailEnd/>
            </a:ln>
          </p:spPr>
          <p:txBody>
            <a:bodyPr lIns="90000" tIns="72000" rIns="90000" bIns="72000" anchor="ctr"/>
            <a:lstStyle/>
            <a:p>
              <a:pPr>
                <a:spcBef>
                  <a:spcPct val="50000"/>
                </a:spcBef>
                <a:buClr>
                  <a:srgbClr val="F0AB00"/>
                </a:buClr>
                <a:buSzPct val="80000"/>
                <a:defRPr/>
              </a:pPr>
              <a:r>
                <a:rPr lang="en-US" sz="1050" kern="0" dirty="0">
                  <a:solidFill>
                    <a:srgbClr val="000000"/>
                  </a:solidFill>
                  <a:latin typeface="Arial"/>
                  <a:ea typeface="Arial Unicode MS" pitchFamily="34" charset="-128"/>
                  <a:cs typeface="Arial Unicode MS" pitchFamily="34" charset="-128"/>
                </a:rPr>
                <a:t>Changes to </a:t>
              </a:r>
              <a:r>
                <a:rPr lang="en-US" sz="1050" kern="0" dirty="0" err="1">
                  <a:solidFill>
                    <a:srgbClr val="000000"/>
                  </a:solidFill>
                  <a:latin typeface="Arial"/>
                  <a:ea typeface="Arial Unicode MS" pitchFamily="34" charset="-128"/>
                  <a:cs typeface="Arial Unicode MS" pitchFamily="34" charset="-128"/>
                </a:rPr>
                <a:t>myCustomer</a:t>
              </a:r>
              <a:r>
                <a:rPr lang="en-US" sz="1050" kern="0" dirty="0">
                  <a:solidFill>
                    <a:srgbClr val="000000"/>
                  </a:solidFill>
                  <a:latin typeface="Arial"/>
                  <a:ea typeface="Arial Unicode MS" pitchFamily="34" charset="-128"/>
                  <a:cs typeface="Arial Unicode MS" pitchFamily="34" charset="-128"/>
                </a:rPr>
                <a:t> table in Oracle database, such </a:t>
              </a:r>
              <a:r>
                <a:rPr lang="en-US" sz="1050" kern="0" dirty="0" smtClean="0">
                  <a:solidFill>
                    <a:srgbClr val="000000"/>
                  </a:solidFill>
                  <a:latin typeface="Arial"/>
                  <a:ea typeface="Arial Unicode MS" pitchFamily="34" charset="-128"/>
                  <a:cs typeface="Arial Unicode MS" pitchFamily="34" charset="-128"/>
                </a:rPr>
                <a:t>as: </a:t>
              </a:r>
              <a:r>
                <a:rPr lang="en-US" sz="1050" kern="0" dirty="0">
                  <a:solidFill>
                    <a:srgbClr val="000000"/>
                  </a:solidFill>
                  <a:latin typeface="Arial"/>
                  <a:ea typeface="Arial Unicode MS" pitchFamily="34" charset="-128"/>
                  <a:cs typeface="Arial Unicode MS" pitchFamily="34" charset="-128"/>
                </a:rPr>
                <a:t>1) adding new contacts  2) modifying existing contacts, are executed</a:t>
              </a:r>
            </a:p>
          </p:txBody>
        </p:sp>
        <p:sp>
          <p:nvSpPr>
            <p:cNvPr id="8" name="Oval 7"/>
            <p:cNvSpPr/>
            <p:nvPr/>
          </p:nvSpPr>
          <p:spPr bwMode="gray">
            <a:xfrm>
              <a:off x="918471" y="1522515"/>
              <a:ext cx="249382" cy="231569"/>
            </a:xfrm>
            <a:prstGeom prst="ellipse">
              <a:avLst/>
            </a:prstGeom>
            <a:solidFill>
              <a:srgbClr val="FF0000"/>
            </a:solidFill>
            <a:ln w="6350" algn="ctr">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lIns="90000" tIns="72000" rIns="90000" bIns="72000" anchor="ctr"/>
            <a:lstStyle/>
            <a:p>
              <a:pPr algn="ctr">
                <a:spcBef>
                  <a:spcPct val="50000"/>
                </a:spcBef>
                <a:buClr>
                  <a:srgbClr val="F0AB00"/>
                </a:buClr>
                <a:buSzPct val="80000"/>
                <a:defRPr/>
              </a:pPr>
              <a:r>
                <a:rPr lang="es-CO" sz="1200" b="1" kern="0" dirty="0">
                  <a:solidFill>
                    <a:srgbClr val="FFFFFF"/>
                  </a:solidFill>
                  <a:latin typeface="Arial"/>
                  <a:ea typeface="Arial Unicode MS" pitchFamily="34" charset="-128"/>
                  <a:cs typeface="Arial Unicode MS" pitchFamily="34" charset="-128"/>
                </a:rPr>
                <a:t>1</a:t>
              </a:r>
            </a:p>
          </p:txBody>
        </p:sp>
      </p:grpSp>
      <p:grpSp>
        <p:nvGrpSpPr>
          <p:cNvPr id="3" name="Group 2"/>
          <p:cNvGrpSpPr>
            <a:grpSpLocks/>
          </p:cNvGrpSpPr>
          <p:nvPr/>
        </p:nvGrpSpPr>
        <p:grpSpPr bwMode="auto">
          <a:xfrm>
            <a:off x="1628775" y="3681415"/>
            <a:ext cx="1189038" cy="749300"/>
            <a:chOff x="1638959" y="3126154"/>
            <a:chExt cx="1189347" cy="749463"/>
          </a:xfrm>
        </p:grpSpPr>
        <p:sp>
          <p:nvSpPr>
            <p:cNvPr id="4" name="Can 3"/>
            <p:cNvSpPr/>
            <p:nvPr/>
          </p:nvSpPr>
          <p:spPr bwMode="gray">
            <a:xfrm>
              <a:off x="1638959" y="3126154"/>
              <a:ext cx="1024204" cy="724057"/>
            </a:xfrm>
            <a:prstGeom prst="can">
              <a:avLst/>
            </a:prstGeom>
            <a:solidFill>
              <a:schemeClr val="accent3">
                <a:lumMod val="60000"/>
                <a:lumOff val="40000"/>
              </a:schemeClr>
            </a:solidFill>
            <a:ln w="6350" algn="ctr">
              <a:solidFill>
                <a:schemeClr val="bg1">
                  <a:lumMod val="65000"/>
                </a:schemeClr>
              </a:solidFill>
              <a:miter lim="800000"/>
              <a:headEnd/>
              <a:tailEnd/>
            </a:ln>
          </p:spPr>
          <p:txBody>
            <a:bodyPr lIns="90000" tIns="72000" rIns="90000" bIns="72000" anchor="ctr"/>
            <a:lstStyle/>
            <a:p>
              <a:pPr algn="ctr">
                <a:spcBef>
                  <a:spcPct val="50000"/>
                </a:spcBef>
                <a:buClr>
                  <a:srgbClr val="F0AB00"/>
                </a:buClr>
                <a:buSzPct val="80000"/>
                <a:defRPr/>
              </a:pPr>
              <a:r>
                <a:rPr lang="en-US" sz="1050" kern="0" dirty="0" err="1">
                  <a:solidFill>
                    <a:srgbClr val="000000"/>
                  </a:solidFill>
                  <a:latin typeface="Arial"/>
                  <a:ea typeface="Arial Unicode MS" pitchFamily="34" charset="-128"/>
                  <a:cs typeface="Arial Unicode MS" pitchFamily="34" charset="-128"/>
                </a:rPr>
                <a:t>MyCustomer</a:t>
              </a:r>
              <a:r>
                <a:rPr lang="en-US" sz="1050" kern="0" dirty="0">
                  <a:solidFill>
                    <a:srgbClr val="000000"/>
                  </a:solidFill>
                  <a:latin typeface="Arial"/>
                  <a:ea typeface="Arial Unicode MS" pitchFamily="34" charset="-128"/>
                  <a:cs typeface="Arial Unicode MS" pitchFamily="34" charset="-128"/>
                </a:rPr>
                <a:t> (Oracle)</a:t>
              </a:r>
            </a:p>
          </p:txBody>
        </p:sp>
        <p:pic>
          <p:nvPicPr>
            <p:cNvPr id="94250" name="Picture 13" descr="Replication Agent - 2 IC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497844" y="3597352"/>
              <a:ext cx="330462" cy="278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7" name="Group 6"/>
          <p:cNvGrpSpPr>
            <a:grpSpLocks/>
          </p:cNvGrpSpPr>
          <p:nvPr/>
        </p:nvGrpSpPr>
        <p:grpSpPr bwMode="auto">
          <a:xfrm>
            <a:off x="1157288" y="4610101"/>
            <a:ext cx="1676400" cy="1125539"/>
            <a:chOff x="1167853" y="4056165"/>
            <a:chExt cx="1676197" cy="1125436"/>
          </a:xfrm>
        </p:grpSpPr>
        <p:sp>
          <p:nvSpPr>
            <p:cNvPr id="11" name="Rounded Rectangular Callout 10"/>
            <p:cNvSpPr/>
            <p:nvPr/>
          </p:nvSpPr>
          <p:spPr bwMode="gray">
            <a:xfrm>
              <a:off x="1188488" y="4172042"/>
              <a:ext cx="1655562" cy="1009559"/>
            </a:xfrm>
            <a:prstGeom prst="wedgeRoundRectCallout">
              <a:avLst>
                <a:gd name="adj1" fmla="val 34644"/>
                <a:gd name="adj2" fmla="val -83604"/>
                <a:gd name="adj3" fmla="val 16667"/>
              </a:avLst>
            </a:prstGeom>
            <a:solidFill>
              <a:schemeClr val="accent1"/>
            </a:solidFill>
            <a:ln w="6350" algn="ctr">
              <a:noFill/>
              <a:miter lim="800000"/>
              <a:headEnd/>
              <a:tailEnd/>
            </a:ln>
          </p:spPr>
          <p:txBody>
            <a:bodyPr lIns="90000" tIns="72000" rIns="90000" bIns="72000" anchor="ctr"/>
            <a:lstStyle/>
            <a:p>
              <a:pPr>
                <a:spcBef>
                  <a:spcPct val="50000"/>
                </a:spcBef>
                <a:buClr>
                  <a:srgbClr val="F0AB00"/>
                </a:buClr>
                <a:buSzPct val="80000"/>
                <a:defRPr/>
              </a:pPr>
              <a:r>
                <a:rPr lang="en-US" sz="1050" kern="0" dirty="0">
                  <a:solidFill>
                    <a:srgbClr val="000000"/>
                  </a:solidFill>
                  <a:latin typeface="Arial"/>
                  <a:ea typeface="Arial Unicode MS" pitchFamily="34" charset="-128"/>
                  <a:cs typeface="Arial Unicode MS" pitchFamily="34" charset="-128"/>
                </a:rPr>
                <a:t>Data modifications to </a:t>
              </a:r>
              <a:r>
                <a:rPr lang="en-US" sz="1050" kern="0" dirty="0" err="1">
                  <a:solidFill>
                    <a:srgbClr val="000000"/>
                  </a:solidFill>
                  <a:latin typeface="Arial"/>
                  <a:ea typeface="Arial Unicode MS" pitchFamily="34" charset="-128"/>
                  <a:cs typeface="Arial Unicode MS" pitchFamily="34" charset="-128"/>
                </a:rPr>
                <a:t>MyCustomer</a:t>
              </a:r>
              <a:r>
                <a:rPr lang="en-US" sz="1050" kern="0" dirty="0">
                  <a:solidFill>
                    <a:srgbClr val="000000"/>
                  </a:solidFill>
                  <a:latin typeface="Arial"/>
                  <a:ea typeface="Arial Unicode MS" pitchFamily="34" charset="-128"/>
                  <a:cs typeface="Arial Unicode MS" pitchFamily="34" charset="-128"/>
                </a:rPr>
                <a:t> table are captured in </a:t>
              </a:r>
              <a:r>
                <a:rPr lang="en-US" sz="1050" kern="0" dirty="0" smtClean="0">
                  <a:solidFill>
                    <a:srgbClr val="000000"/>
                  </a:solidFill>
                  <a:latin typeface="Arial"/>
                  <a:ea typeface="Arial Unicode MS" pitchFamily="34" charset="-128"/>
                  <a:cs typeface="Arial Unicode MS" pitchFamily="34" charset="-128"/>
                </a:rPr>
                <a:t>real-time </a:t>
              </a:r>
              <a:r>
                <a:rPr lang="en-US" sz="1050" kern="0" dirty="0">
                  <a:solidFill>
                    <a:srgbClr val="000000"/>
                  </a:solidFill>
                  <a:latin typeface="Arial"/>
                  <a:ea typeface="Arial Unicode MS" pitchFamily="34" charset="-128"/>
                  <a:cs typeface="Arial Unicode MS" pitchFamily="34" charset="-128"/>
                </a:rPr>
                <a:t>by SAP </a:t>
              </a:r>
              <a:r>
                <a:rPr lang="en-US" sz="1050" kern="0" dirty="0" smtClean="0">
                  <a:solidFill>
                    <a:srgbClr val="000000"/>
                  </a:solidFill>
                  <a:latin typeface="Arial"/>
                  <a:ea typeface="Arial Unicode MS" pitchFamily="34" charset="-128"/>
                  <a:cs typeface="Arial Unicode MS" pitchFamily="34" charset="-128"/>
                </a:rPr>
                <a:t>Replication </a:t>
              </a:r>
              <a:r>
                <a:rPr lang="en-US" sz="1050" kern="0" dirty="0">
                  <a:solidFill>
                    <a:srgbClr val="000000"/>
                  </a:solidFill>
                  <a:latin typeface="Arial"/>
                  <a:ea typeface="Arial Unicode MS" pitchFamily="34" charset="-128"/>
                  <a:cs typeface="Arial Unicode MS" pitchFamily="34" charset="-128"/>
                </a:rPr>
                <a:t>Server </a:t>
              </a:r>
            </a:p>
          </p:txBody>
        </p:sp>
        <p:sp>
          <p:nvSpPr>
            <p:cNvPr id="13" name="Oval 12"/>
            <p:cNvSpPr/>
            <p:nvPr/>
          </p:nvSpPr>
          <p:spPr bwMode="gray">
            <a:xfrm>
              <a:off x="1167853" y="4056165"/>
              <a:ext cx="249382" cy="231569"/>
            </a:xfrm>
            <a:prstGeom prst="ellipse">
              <a:avLst/>
            </a:prstGeom>
            <a:solidFill>
              <a:srgbClr val="FF0000"/>
            </a:solidFill>
            <a:ln w="6350" algn="ctr">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lIns="90000" tIns="72000" rIns="90000" bIns="72000" anchor="ctr"/>
            <a:lstStyle/>
            <a:p>
              <a:pPr algn="ctr">
                <a:spcBef>
                  <a:spcPct val="50000"/>
                </a:spcBef>
                <a:buClr>
                  <a:srgbClr val="F0AB00"/>
                </a:buClr>
                <a:buSzPct val="80000"/>
                <a:defRPr/>
              </a:pPr>
              <a:r>
                <a:rPr lang="es-CO" sz="1200" b="1" kern="0" dirty="0">
                  <a:solidFill>
                    <a:srgbClr val="FFFFFF"/>
                  </a:solidFill>
                  <a:latin typeface="Arial"/>
                  <a:ea typeface="Arial Unicode MS" pitchFamily="34" charset="-128"/>
                  <a:cs typeface="Arial Unicode MS" pitchFamily="34" charset="-128"/>
                </a:rPr>
                <a:t>2</a:t>
              </a:r>
            </a:p>
          </p:txBody>
        </p:sp>
      </p:grpSp>
      <p:cxnSp>
        <p:nvCxnSpPr>
          <p:cNvPr id="18" name="Straight Arrow Connector 17"/>
          <p:cNvCxnSpPr>
            <a:stCxn id="94239" idx="3"/>
            <a:endCxn id="16" idx="1"/>
          </p:cNvCxnSpPr>
          <p:nvPr/>
        </p:nvCxnSpPr>
        <p:spPr>
          <a:xfrm>
            <a:off x="3676650" y="4305151"/>
            <a:ext cx="918798" cy="2591"/>
          </a:xfrm>
          <a:prstGeom prst="straightConnector1">
            <a:avLst/>
          </a:prstGeom>
          <a:ln w="31750">
            <a:solidFill>
              <a:schemeClr val="tx2"/>
            </a:solidFill>
            <a:tailEnd type="arrow"/>
          </a:ln>
        </p:spPr>
        <p:style>
          <a:lnRef idx="1">
            <a:schemeClr val="accent1"/>
          </a:lnRef>
          <a:fillRef idx="0">
            <a:schemeClr val="accent1"/>
          </a:fillRef>
          <a:effectRef idx="0">
            <a:schemeClr val="accent1"/>
          </a:effectRef>
          <a:fontRef idx="minor">
            <a:schemeClr val="tx1"/>
          </a:fontRef>
        </p:style>
      </p:cxnSp>
      <p:grpSp>
        <p:nvGrpSpPr>
          <p:cNvPr id="20" name="Group 19"/>
          <p:cNvGrpSpPr>
            <a:grpSpLocks/>
          </p:cNvGrpSpPr>
          <p:nvPr/>
        </p:nvGrpSpPr>
        <p:grpSpPr bwMode="auto">
          <a:xfrm>
            <a:off x="3359150" y="2085978"/>
            <a:ext cx="1943100" cy="1163639"/>
            <a:chOff x="3370143" y="1531670"/>
            <a:chExt cx="1942193" cy="1163535"/>
          </a:xfrm>
        </p:grpSpPr>
        <p:sp>
          <p:nvSpPr>
            <p:cNvPr id="23" name="Rounded Rectangular Callout 22"/>
            <p:cNvSpPr/>
            <p:nvPr/>
          </p:nvSpPr>
          <p:spPr bwMode="gray">
            <a:xfrm>
              <a:off x="3425680" y="1571354"/>
              <a:ext cx="1886656" cy="1123851"/>
            </a:xfrm>
            <a:prstGeom prst="wedgeRoundRectCallout">
              <a:avLst>
                <a:gd name="adj1" fmla="val -51847"/>
                <a:gd name="adj2" fmla="val 113040"/>
                <a:gd name="adj3" fmla="val 16667"/>
              </a:avLst>
            </a:prstGeom>
            <a:solidFill>
              <a:schemeClr val="accent1"/>
            </a:solidFill>
            <a:ln w="6350" algn="ctr">
              <a:noFill/>
              <a:miter lim="800000"/>
              <a:headEnd/>
              <a:tailEnd/>
            </a:ln>
          </p:spPr>
          <p:txBody>
            <a:bodyPr lIns="90000" tIns="72000" rIns="90000" bIns="72000" anchor="ctr"/>
            <a:lstStyle/>
            <a:p>
              <a:pPr>
                <a:spcBef>
                  <a:spcPct val="50000"/>
                </a:spcBef>
                <a:buClr>
                  <a:srgbClr val="F0AB00"/>
                </a:buClr>
                <a:buSzPct val="80000"/>
                <a:defRPr/>
              </a:pPr>
              <a:r>
                <a:rPr lang="en-US" sz="1050" kern="0" dirty="0" smtClean="0">
                  <a:solidFill>
                    <a:srgbClr val="000000"/>
                  </a:solidFill>
                  <a:ea typeface="Arial Unicode MS" pitchFamily="34" charset="-128"/>
                  <a:cs typeface="Arial Unicode MS" pitchFamily="34" charset="-128"/>
                </a:rPr>
                <a:t>Transient CDC data is stored within SRS’s in-memory data structure</a:t>
              </a:r>
              <a:endParaRPr lang="en-US" sz="1050" kern="0" dirty="0">
                <a:solidFill>
                  <a:srgbClr val="000000"/>
                </a:solidFill>
                <a:latin typeface="Arial"/>
                <a:ea typeface="Arial Unicode MS" pitchFamily="34" charset="-128"/>
                <a:cs typeface="Arial Unicode MS" pitchFamily="34" charset="-128"/>
              </a:endParaRPr>
            </a:p>
          </p:txBody>
        </p:sp>
        <p:sp>
          <p:nvSpPr>
            <p:cNvPr id="24" name="Oval 23"/>
            <p:cNvSpPr/>
            <p:nvPr/>
          </p:nvSpPr>
          <p:spPr bwMode="gray">
            <a:xfrm>
              <a:off x="3370143" y="1531670"/>
              <a:ext cx="249382" cy="231569"/>
            </a:xfrm>
            <a:prstGeom prst="ellipse">
              <a:avLst/>
            </a:prstGeom>
            <a:solidFill>
              <a:srgbClr val="FF0000"/>
            </a:solidFill>
            <a:ln w="6350" algn="ctr">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lIns="90000" tIns="72000" rIns="90000" bIns="72000" anchor="ctr"/>
            <a:lstStyle/>
            <a:p>
              <a:pPr algn="ctr">
                <a:spcBef>
                  <a:spcPct val="50000"/>
                </a:spcBef>
                <a:buClr>
                  <a:srgbClr val="F0AB00"/>
                </a:buClr>
                <a:buSzPct val="80000"/>
                <a:defRPr/>
              </a:pPr>
              <a:r>
                <a:rPr lang="es-CO" sz="1200" b="1" kern="0" dirty="0">
                  <a:solidFill>
                    <a:srgbClr val="FFFFFF"/>
                  </a:solidFill>
                  <a:latin typeface="Arial"/>
                  <a:ea typeface="Arial Unicode MS" pitchFamily="34" charset="-128"/>
                  <a:cs typeface="Arial Unicode MS" pitchFamily="34" charset="-128"/>
                </a:rPr>
                <a:t>3</a:t>
              </a:r>
            </a:p>
          </p:txBody>
        </p:sp>
      </p:grpSp>
      <p:grpSp>
        <p:nvGrpSpPr>
          <p:cNvPr id="17" name="Group 16"/>
          <p:cNvGrpSpPr>
            <a:grpSpLocks/>
          </p:cNvGrpSpPr>
          <p:nvPr/>
        </p:nvGrpSpPr>
        <p:grpSpPr bwMode="auto">
          <a:xfrm>
            <a:off x="2720976" y="3475038"/>
            <a:ext cx="955674" cy="1370012"/>
            <a:chOff x="2731856" y="2920312"/>
            <a:chExt cx="955614" cy="1370851"/>
          </a:xfrm>
        </p:grpSpPr>
        <p:grpSp>
          <p:nvGrpSpPr>
            <p:cNvPr id="94237" name="Group 13"/>
            <p:cNvGrpSpPr>
              <a:grpSpLocks/>
            </p:cNvGrpSpPr>
            <p:nvPr/>
          </p:nvGrpSpPr>
          <p:grpSpPr bwMode="auto">
            <a:xfrm>
              <a:off x="2817685" y="3488104"/>
              <a:ext cx="869785" cy="803059"/>
              <a:chOff x="2817685" y="3488104"/>
              <a:chExt cx="869785" cy="803059"/>
            </a:xfrm>
          </p:grpSpPr>
          <p:pic>
            <p:nvPicPr>
              <p:cNvPr id="94239" name="Picture 9" descr="ReplicationServer_116x116.png"/>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052817" y="3488104"/>
                <a:ext cx="634653" cy="5256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2" name="Straight Arrow Connector 11"/>
              <p:cNvCxnSpPr>
                <a:stCxn id="94250" idx="3"/>
                <a:endCxn id="94239" idx="1"/>
              </p:cNvCxnSpPr>
              <p:nvPr/>
            </p:nvCxnSpPr>
            <p:spPr>
              <a:xfrm flipV="1">
                <a:off x="2817575" y="3751083"/>
                <a:ext cx="234935" cy="540080"/>
              </a:xfrm>
              <a:prstGeom prst="straightConnector1">
                <a:avLst/>
              </a:prstGeom>
              <a:ln w="31750">
                <a:solidFill>
                  <a:schemeClr val="tx2"/>
                </a:solidFill>
                <a:tailEnd type="arrow"/>
              </a:ln>
            </p:spPr>
            <p:style>
              <a:lnRef idx="1">
                <a:schemeClr val="accent1"/>
              </a:lnRef>
              <a:fillRef idx="0">
                <a:schemeClr val="accent1"/>
              </a:fillRef>
              <a:effectRef idx="0">
                <a:schemeClr val="accent1"/>
              </a:effectRef>
              <a:fontRef idx="minor">
                <a:schemeClr val="tx1"/>
              </a:fontRef>
            </p:style>
          </p:cxnSp>
        </p:grpSp>
        <p:sp>
          <p:nvSpPr>
            <p:cNvPr id="26" name="TextBox 25"/>
            <p:cNvSpPr txBox="1"/>
            <p:nvPr/>
          </p:nvSpPr>
          <p:spPr>
            <a:xfrm>
              <a:off x="2731856" y="2920312"/>
              <a:ext cx="763540" cy="461948"/>
            </a:xfrm>
            <a:prstGeom prst="rect">
              <a:avLst/>
            </a:prstGeom>
            <a:noFill/>
          </p:spPr>
          <p:txBody>
            <a:bodyPr lIns="0" tIns="0" rIns="0" bIns="0">
              <a:spAutoFit/>
            </a:bodyPr>
            <a:lstStyle/>
            <a:p>
              <a:pPr algn="ctr">
                <a:spcBef>
                  <a:spcPct val="50000"/>
                </a:spcBef>
                <a:buClr>
                  <a:srgbClr val="F0AB00"/>
                </a:buClr>
                <a:buSzPct val="80000"/>
                <a:defRPr/>
              </a:pPr>
              <a:r>
                <a:rPr lang="en-US" sz="1000" b="1" kern="0" dirty="0">
                  <a:solidFill>
                    <a:srgbClr val="000000"/>
                  </a:solidFill>
                  <a:latin typeface="Arial"/>
                  <a:ea typeface="Arial Unicode MS" pitchFamily="34" charset="-128"/>
                  <a:cs typeface="Arial Unicode MS" pitchFamily="34" charset="-128"/>
                </a:rPr>
                <a:t>SAP </a:t>
              </a:r>
              <a:r>
                <a:rPr lang="en-US" sz="1000" b="1" kern="0" dirty="0" smtClean="0">
                  <a:solidFill>
                    <a:srgbClr val="000000"/>
                  </a:solidFill>
                  <a:latin typeface="Arial"/>
                  <a:ea typeface="Arial Unicode MS" pitchFamily="34" charset="-128"/>
                  <a:cs typeface="Arial Unicode MS" pitchFamily="34" charset="-128"/>
                </a:rPr>
                <a:t>Replication </a:t>
              </a:r>
              <a:r>
                <a:rPr lang="en-US" sz="1000" b="1" kern="0" dirty="0">
                  <a:solidFill>
                    <a:srgbClr val="000000"/>
                  </a:solidFill>
                  <a:latin typeface="Arial"/>
                  <a:ea typeface="Arial Unicode MS" pitchFamily="34" charset="-128"/>
                  <a:cs typeface="Arial Unicode MS" pitchFamily="34" charset="-128"/>
                </a:rPr>
                <a:t>Server</a:t>
              </a:r>
            </a:p>
          </p:txBody>
        </p:sp>
      </p:grpSp>
      <p:grpSp>
        <p:nvGrpSpPr>
          <p:cNvPr id="21" name="Group 20"/>
          <p:cNvGrpSpPr>
            <a:grpSpLocks/>
          </p:cNvGrpSpPr>
          <p:nvPr/>
        </p:nvGrpSpPr>
        <p:grpSpPr bwMode="auto">
          <a:xfrm>
            <a:off x="5873750" y="2030417"/>
            <a:ext cx="2146300" cy="1106487"/>
            <a:chOff x="5884345" y="1475262"/>
            <a:chExt cx="2146440" cy="1106756"/>
          </a:xfrm>
        </p:grpSpPr>
        <p:sp>
          <p:nvSpPr>
            <p:cNvPr id="36" name="Rounded Rectangular Callout 35"/>
            <p:cNvSpPr/>
            <p:nvPr/>
          </p:nvSpPr>
          <p:spPr bwMode="gray">
            <a:xfrm>
              <a:off x="5971664" y="1572123"/>
              <a:ext cx="2059121" cy="1009895"/>
            </a:xfrm>
            <a:prstGeom prst="wedgeRoundRectCallout">
              <a:avLst>
                <a:gd name="adj1" fmla="val -43574"/>
                <a:gd name="adj2" fmla="val 144698"/>
                <a:gd name="adj3" fmla="val 16667"/>
              </a:avLst>
            </a:prstGeom>
            <a:solidFill>
              <a:schemeClr val="accent1"/>
            </a:solidFill>
            <a:ln w="6350" algn="ctr">
              <a:noFill/>
              <a:miter lim="800000"/>
              <a:headEnd/>
              <a:tailEnd/>
            </a:ln>
          </p:spPr>
          <p:txBody>
            <a:bodyPr lIns="90000" tIns="72000" rIns="90000" bIns="72000" anchor="ctr"/>
            <a:lstStyle/>
            <a:p>
              <a:pPr>
                <a:spcBef>
                  <a:spcPct val="50000"/>
                </a:spcBef>
                <a:buClr>
                  <a:srgbClr val="F0AB00"/>
                </a:buClr>
                <a:buSzPct val="80000"/>
                <a:defRPr/>
              </a:pPr>
              <a:r>
                <a:rPr lang="en-US" sz="1050" kern="0" dirty="0" smtClean="0">
                  <a:solidFill>
                    <a:srgbClr val="000000"/>
                  </a:solidFill>
                  <a:latin typeface="Arial"/>
                  <a:ea typeface="Arial Unicode MS" pitchFamily="34" charset="-128"/>
                  <a:cs typeface="Arial Unicode MS" pitchFamily="34" charset="-128"/>
                </a:rPr>
                <a:t>SAP Data </a:t>
              </a:r>
              <a:r>
                <a:rPr lang="en-US" sz="1050" kern="0" dirty="0">
                  <a:solidFill>
                    <a:srgbClr val="000000"/>
                  </a:solidFill>
                  <a:latin typeface="Arial"/>
                  <a:ea typeface="Arial Unicode MS" pitchFamily="34" charset="-128"/>
                  <a:cs typeface="Arial Unicode MS" pitchFamily="34" charset="-128"/>
                </a:rPr>
                <a:t>Services </a:t>
              </a:r>
              <a:r>
                <a:rPr lang="en-US" sz="1050" kern="0" dirty="0" smtClean="0">
                  <a:solidFill>
                    <a:srgbClr val="000000"/>
                  </a:solidFill>
                  <a:latin typeface="Arial"/>
                  <a:ea typeface="Arial Unicode MS" pitchFamily="34" charset="-128"/>
                  <a:cs typeface="Arial Unicode MS" pitchFamily="34" charset="-128"/>
                </a:rPr>
                <a:t>retrieves </a:t>
              </a:r>
              <a:r>
                <a:rPr lang="en-US" sz="1050" kern="0" dirty="0">
                  <a:solidFill>
                    <a:srgbClr val="000000"/>
                  </a:solidFill>
                  <a:latin typeface="Arial"/>
                  <a:ea typeface="Arial Unicode MS" pitchFamily="34" charset="-128"/>
                  <a:cs typeface="Arial Unicode MS" pitchFamily="34" charset="-128"/>
                </a:rPr>
                <a:t>CDC data </a:t>
              </a:r>
              <a:r>
                <a:rPr lang="en-US" sz="1050" kern="0" dirty="0" smtClean="0">
                  <a:solidFill>
                    <a:srgbClr val="000000"/>
                  </a:solidFill>
                  <a:latin typeface="Arial"/>
                  <a:ea typeface="Arial Unicode MS" pitchFamily="34" charset="-128"/>
                  <a:cs typeface="Arial Unicode MS" pitchFamily="34" charset="-128"/>
                </a:rPr>
                <a:t>from SRS in-memory data structure to: </a:t>
              </a:r>
              <a:r>
                <a:rPr lang="en-US" sz="1050" kern="0" dirty="0">
                  <a:solidFill>
                    <a:srgbClr val="000000"/>
                  </a:solidFill>
                  <a:latin typeface="Arial"/>
                  <a:ea typeface="Arial Unicode MS" pitchFamily="34" charset="-128"/>
                  <a:cs typeface="Arial Unicode MS" pitchFamily="34" charset="-128"/>
                </a:rPr>
                <a:t>1)  perform Data Quality or Transformation 2) update the </a:t>
              </a:r>
              <a:r>
                <a:rPr lang="en-US" sz="1050" kern="0" dirty="0" err="1">
                  <a:solidFill>
                    <a:srgbClr val="000000"/>
                  </a:solidFill>
                  <a:latin typeface="Arial"/>
                  <a:ea typeface="Arial Unicode MS" pitchFamily="34" charset="-128"/>
                  <a:cs typeface="Arial Unicode MS" pitchFamily="34" charset="-128"/>
                </a:rPr>
                <a:t>CustomerMaster</a:t>
              </a:r>
              <a:r>
                <a:rPr lang="en-US" sz="1050" kern="0" dirty="0">
                  <a:solidFill>
                    <a:srgbClr val="000000"/>
                  </a:solidFill>
                  <a:latin typeface="Arial"/>
                  <a:ea typeface="Arial Unicode MS" pitchFamily="34" charset="-128"/>
                  <a:cs typeface="Arial Unicode MS" pitchFamily="34" charset="-128"/>
                </a:rPr>
                <a:t> table </a:t>
              </a:r>
            </a:p>
          </p:txBody>
        </p:sp>
        <p:sp>
          <p:nvSpPr>
            <p:cNvPr id="37" name="Oval 36"/>
            <p:cNvSpPr/>
            <p:nvPr/>
          </p:nvSpPr>
          <p:spPr bwMode="gray">
            <a:xfrm>
              <a:off x="5884345" y="1475262"/>
              <a:ext cx="249382" cy="231569"/>
            </a:xfrm>
            <a:prstGeom prst="ellipse">
              <a:avLst/>
            </a:prstGeom>
            <a:solidFill>
              <a:srgbClr val="FF0000"/>
            </a:solidFill>
            <a:ln w="6350" algn="ctr">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lIns="90000" tIns="72000" rIns="90000" bIns="72000" anchor="ctr"/>
            <a:lstStyle/>
            <a:p>
              <a:pPr algn="ctr">
                <a:spcBef>
                  <a:spcPct val="50000"/>
                </a:spcBef>
                <a:buClr>
                  <a:srgbClr val="F0AB00"/>
                </a:buClr>
                <a:buSzPct val="80000"/>
                <a:defRPr/>
              </a:pPr>
              <a:r>
                <a:rPr lang="es-CO" sz="1200" b="1" kern="0" dirty="0">
                  <a:solidFill>
                    <a:srgbClr val="FFFFFF"/>
                  </a:solidFill>
                  <a:latin typeface="Arial"/>
                  <a:ea typeface="Arial Unicode MS" pitchFamily="34" charset="-128"/>
                  <a:cs typeface="Arial Unicode MS" pitchFamily="34" charset="-128"/>
                </a:rPr>
                <a:t>4</a:t>
              </a:r>
            </a:p>
          </p:txBody>
        </p:sp>
      </p:grpSp>
      <p:sp>
        <p:nvSpPr>
          <p:cNvPr id="38" name="Can 37"/>
          <p:cNvSpPr/>
          <p:nvPr/>
        </p:nvSpPr>
        <p:spPr bwMode="gray">
          <a:xfrm>
            <a:off x="6932613" y="3929991"/>
            <a:ext cx="1255712" cy="723900"/>
          </a:xfrm>
          <a:prstGeom prst="can">
            <a:avLst/>
          </a:prstGeom>
          <a:solidFill>
            <a:schemeClr val="accent3">
              <a:lumMod val="60000"/>
              <a:lumOff val="40000"/>
            </a:schemeClr>
          </a:solidFill>
          <a:ln w="6350" algn="ctr">
            <a:solidFill>
              <a:schemeClr val="bg1">
                <a:lumMod val="65000"/>
              </a:schemeClr>
            </a:solidFill>
            <a:miter lim="800000"/>
            <a:headEnd/>
            <a:tailEnd/>
          </a:ln>
        </p:spPr>
        <p:txBody>
          <a:bodyPr lIns="90000" tIns="72000" rIns="90000" bIns="72000" anchor="ctr"/>
          <a:lstStyle/>
          <a:p>
            <a:pPr algn="ctr">
              <a:spcBef>
                <a:spcPct val="50000"/>
              </a:spcBef>
              <a:buClr>
                <a:srgbClr val="F0AB00"/>
              </a:buClr>
              <a:buSzPct val="80000"/>
              <a:defRPr/>
            </a:pPr>
            <a:r>
              <a:rPr lang="en-US" sz="1050" kern="0" dirty="0" err="1">
                <a:solidFill>
                  <a:srgbClr val="000000"/>
                </a:solidFill>
                <a:latin typeface="Arial"/>
                <a:ea typeface="Arial Unicode MS" pitchFamily="34" charset="-128"/>
                <a:cs typeface="Arial Unicode MS" pitchFamily="34" charset="-128"/>
              </a:rPr>
              <a:t>CustomerMaster</a:t>
            </a:r>
            <a:r>
              <a:rPr lang="en-US" sz="1050" kern="0" dirty="0">
                <a:solidFill>
                  <a:srgbClr val="000000"/>
                </a:solidFill>
                <a:latin typeface="Arial"/>
                <a:ea typeface="Arial Unicode MS" pitchFamily="34" charset="-128"/>
                <a:cs typeface="Arial Unicode MS" pitchFamily="34" charset="-128"/>
              </a:rPr>
              <a:t> (ASE)</a:t>
            </a:r>
          </a:p>
        </p:txBody>
      </p:sp>
      <p:cxnSp>
        <p:nvCxnSpPr>
          <p:cNvPr id="39" name="Straight Arrow Connector 38"/>
          <p:cNvCxnSpPr>
            <a:stCxn id="16" idx="3"/>
            <a:endCxn id="38" idx="2"/>
          </p:cNvCxnSpPr>
          <p:nvPr/>
        </p:nvCxnSpPr>
        <p:spPr>
          <a:xfrm flipV="1">
            <a:off x="6317534" y="4291941"/>
            <a:ext cx="615079" cy="15801"/>
          </a:xfrm>
          <a:prstGeom prst="straightConnector1">
            <a:avLst/>
          </a:prstGeom>
          <a:ln w="31750">
            <a:solidFill>
              <a:schemeClr val="tx2"/>
            </a:solidFill>
            <a:tailEnd type="arrow"/>
          </a:ln>
        </p:spPr>
        <p:style>
          <a:lnRef idx="1">
            <a:schemeClr val="accent1"/>
          </a:lnRef>
          <a:fillRef idx="0">
            <a:schemeClr val="accent1"/>
          </a:fillRef>
          <a:effectRef idx="0">
            <a:schemeClr val="accent1"/>
          </a:effectRef>
          <a:fontRef idx="minor">
            <a:schemeClr val="tx1"/>
          </a:fontRef>
        </p:style>
      </p:cxnSp>
      <p:pic>
        <p:nvPicPr>
          <p:cNvPr id="16" name="Picture 4" descr="http://wiki.sdn.sap.com/wiki/download/attachments/263457968/DataServices.png?version=1&amp;modificationDate=1328801224684"/>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95448" y="4061574"/>
            <a:ext cx="1722086" cy="4923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939418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Title 1"/>
          <p:cNvSpPr>
            <a:spLocks noGrp="1"/>
          </p:cNvSpPr>
          <p:nvPr>
            <p:ph type="title"/>
          </p:nvPr>
        </p:nvSpPr>
        <p:spPr/>
        <p:txBody>
          <a:bodyPr/>
          <a:lstStyle/>
          <a:p>
            <a:r>
              <a:rPr lang="en-US" dirty="0" smtClean="0"/>
              <a:t>SAP Data Services Process </a:t>
            </a:r>
            <a:r>
              <a:rPr lang="en-US" dirty="0"/>
              <a:t>F</a:t>
            </a:r>
            <a:r>
              <a:rPr lang="en-US" dirty="0" smtClean="0"/>
              <a:t>low</a:t>
            </a:r>
          </a:p>
        </p:txBody>
      </p:sp>
      <p:sp>
        <p:nvSpPr>
          <p:cNvPr id="2" name="Rounded Rectangle 1"/>
          <p:cNvSpPr/>
          <p:nvPr/>
        </p:nvSpPr>
        <p:spPr bwMode="gray">
          <a:xfrm>
            <a:off x="192505" y="1564105"/>
            <a:ext cx="8650706" cy="1082842"/>
          </a:xfrm>
          <a:prstGeom prst="roundRect">
            <a:avLst/>
          </a:prstGeom>
          <a:solidFill>
            <a:schemeClr val="accent1">
              <a:lumMod val="60000"/>
              <a:lumOff val="40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5" name="Rounded Rectangle 4"/>
          <p:cNvSpPr/>
          <p:nvPr/>
        </p:nvSpPr>
        <p:spPr bwMode="gray">
          <a:xfrm>
            <a:off x="192505" y="2739187"/>
            <a:ext cx="8650706" cy="1082842"/>
          </a:xfrm>
          <a:prstGeom prst="roundRect">
            <a:avLst/>
          </a:prstGeom>
          <a:solidFill>
            <a:schemeClr val="accent1">
              <a:lumMod val="60000"/>
              <a:lumOff val="40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6" name="Rounded Rectangle 5"/>
          <p:cNvSpPr/>
          <p:nvPr/>
        </p:nvSpPr>
        <p:spPr bwMode="gray">
          <a:xfrm>
            <a:off x="192505" y="3914273"/>
            <a:ext cx="8650706" cy="1082842"/>
          </a:xfrm>
          <a:prstGeom prst="roundRect">
            <a:avLst/>
          </a:prstGeom>
          <a:solidFill>
            <a:schemeClr val="accent1">
              <a:lumMod val="60000"/>
              <a:lumOff val="40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97283" name="Text Placeholder 2"/>
          <p:cNvSpPr>
            <a:spLocks noGrp="1"/>
          </p:cNvSpPr>
          <p:nvPr>
            <p:ph type="body" sz="quarter" idx="10"/>
          </p:nvPr>
        </p:nvSpPr>
        <p:spPr/>
        <p:txBody>
          <a:bodyPr/>
          <a:lstStyle/>
          <a:p>
            <a:pPr fontAlgn="base">
              <a:spcAft>
                <a:spcPct val="0"/>
              </a:spcAft>
              <a:buClrTx/>
              <a:buFontTx/>
              <a:buAutoNum type="arabicPeriod"/>
            </a:pPr>
            <a:r>
              <a:rPr lang="en-US" sz="2000" b="1" dirty="0" smtClean="0"/>
              <a:t>  Configuration: </a:t>
            </a:r>
          </a:p>
          <a:p>
            <a:pPr marL="522288" lvl="1" indent="-239713" fontAlgn="base">
              <a:spcAft>
                <a:spcPct val="0"/>
              </a:spcAft>
              <a:buFont typeface="wingdings" pitchFamily="2" charset="2"/>
              <a:buChar char=""/>
            </a:pPr>
            <a:r>
              <a:rPr lang="en-US" dirty="0" smtClean="0"/>
              <a:t>SAP Data Services setup to retrieve CDC data from SRS</a:t>
            </a:r>
          </a:p>
          <a:p>
            <a:pPr fontAlgn="base">
              <a:spcAft>
                <a:spcPct val="0"/>
              </a:spcAft>
              <a:buFontTx/>
              <a:buAutoNum type="arabicPeriod"/>
            </a:pPr>
            <a:endParaRPr lang="en-US" sz="2000" dirty="0" smtClean="0"/>
          </a:p>
          <a:p>
            <a:pPr fontAlgn="base">
              <a:spcAft>
                <a:spcPct val="0"/>
              </a:spcAft>
              <a:buClrTx/>
              <a:buFontTx/>
              <a:buAutoNum type="arabicPeriod"/>
            </a:pPr>
            <a:r>
              <a:rPr lang="en-US" sz="2000" b="1" dirty="0" smtClean="0"/>
              <a:t>  CDC Dataflow Design</a:t>
            </a:r>
          </a:p>
          <a:p>
            <a:pPr marL="522288" lvl="1" indent="-239713" fontAlgn="base">
              <a:spcAft>
                <a:spcPct val="0"/>
              </a:spcAft>
              <a:buFont typeface="wingdings" pitchFamily="2" charset="2"/>
              <a:buChar char=""/>
            </a:pPr>
            <a:r>
              <a:rPr lang="en-US" dirty="0" smtClean="0"/>
              <a:t>Use of continuous </a:t>
            </a:r>
            <a:r>
              <a:rPr lang="en-US" dirty="0"/>
              <a:t>w</a:t>
            </a:r>
            <a:r>
              <a:rPr lang="en-US" dirty="0" smtClean="0"/>
              <a:t>orkflow</a:t>
            </a:r>
          </a:p>
          <a:p>
            <a:pPr marL="522288" lvl="1" indent="-342900" fontAlgn="base">
              <a:spcAft>
                <a:spcPct val="0"/>
              </a:spcAft>
              <a:buFont typeface="wingdings" pitchFamily="2" charset="2"/>
              <a:buNone/>
            </a:pPr>
            <a:endParaRPr lang="en-US" dirty="0" smtClean="0"/>
          </a:p>
          <a:p>
            <a:pPr fontAlgn="base">
              <a:spcAft>
                <a:spcPct val="0"/>
              </a:spcAft>
              <a:buClrTx/>
              <a:buFontTx/>
              <a:buAutoNum type="arabicPeriod"/>
            </a:pPr>
            <a:r>
              <a:rPr lang="en-US" sz="2000" b="1" dirty="0" smtClean="0"/>
              <a:t>  CDC Data Retention</a:t>
            </a:r>
          </a:p>
          <a:p>
            <a:pPr marL="511175" lvl="1" indent="-228600" fontAlgn="base">
              <a:spcAft>
                <a:spcPct val="0"/>
              </a:spcAft>
              <a:buFont typeface="wingdings" pitchFamily="2" charset="2"/>
              <a:buChar char=""/>
            </a:pPr>
            <a:r>
              <a:rPr lang="en-US" dirty="0" smtClean="0"/>
              <a:t>Purging of old CDC data from runtime database</a:t>
            </a:r>
          </a:p>
        </p:txBody>
      </p:sp>
    </p:spTree>
    <p:extLst>
      <p:ext uri="{BB962C8B-B14F-4D97-AF65-F5344CB8AC3E}">
        <p14:creationId xmlns:p14="http://schemas.microsoft.com/office/powerpoint/2010/main" val="35066376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Title 1"/>
          <p:cNvSpPr>
            <a:spLocks noGrp="1"/>
          </p:cNvSpPr>
          <p:nvPr>
            <p:ph type="title"/>
          </p:nvPr>
        </p:nvSpPr>
        <p:spPr/>
        <p:txBody>
          <a:bodyPr/>
          <a:lstStyle/>
          <a:p>
            <a:pPr eaLnBrk="1" hangingPunct="1"/>
            <a:r>
              <a:rPr lang="en-US" dirty="0" smtClean="0"/>
              <a:t>Key Benefits of Real-Time CDC for SAP Data Services</a:t>
            </a:r>
          </a:p>
        </p:txBody>
      </p:sp>
      <p:sp>
        <p:nvSpPr>
          <p:cNvPr id="3" name="Text Placeholder 2"/>
          <p:cNvSpPr>
            <a:spLocks noGrp="1"/>
          </p:cNvSpPr>
          <p:nvPr>
            <p:ph type="body" sz="quarter" idx="10"/>
          </p:nvPr>
        </p:nvSpPr>
        <p:spPr>
          <a:xfrm>
            <a:off x="323856" y="1489078"/>
            <a:ext cx="8494713" cy="4592639"/>
          </a:xfrm>
        </p:spPr>
        <p:txBody>
          <a:bodyPr>
            <a:noAutofit/>
          </a:bodyPr>
          <a:lstStyle/>
          <a:p>
            <a:pPr marL="0" indent="0" eaLnBrk="1" hangingPunct="1"/>
            <a:r>
              <a:rPr lang="en-US" sz="2000" dirty="0" smtClean="0">
                <a:solidFill>
                  <a:schemeClr val="accent1"/>
                </a:solidFill>
              </a:rPr>
              <a:t>Provides end-to-end solution of real-time, continuous change data capture, combined with complex transformation and data quality for better business intelligence solutions</a:t>
            </a:r>
          </a:p>
          <a:p>
            <a:pPr marL="0" indent="0" eaLnBrk="1" hangingPunct="1"/>
            <a:endParaRPr lang="en-US" sz="200" b="0" dirty="0" smtClean="0">
              <a:solidFill>
                <a:srgbClr val="004766"/>
              </a:solidFill>
            </a:endParaRPr>
          </a:p>
          <a:p>
            <a:pPr marL="0" indent="0" eaLnBrk="1" hangingPunct="1"/>
            <a:r>
              <a:rPr lang="en-US" sz="2000" dirty="0" smtClean="0"/>
              <a:t>Existing SAP Data Services customers:  </a:t>
            </a:r>
          </a:p>
          <a:p>
            <a:pPr marL="612775" lvl="2" indent="-342900" eaLnBrk="1" hangingPunct="1">
              <a:buFont typeface="Arial" charset="0"/>
              <a:buChar char="•"/>
            </a:pPr>
            <a:r>
              <a:rPr lang="en-US" sz="1800" dirty="0" smtClean="0"/>
              <a:t>Enrich batch data processing with real-time source data changes, including real-time data delivery, zero fault tolerance, and zero operational downtime</a:t>
            </a:r>
          </a:p>
          <a:p>
            <a:pPr marL="0" lvl="1" indent="0" eaLnBrk="1" hangingPunct="1"/>
            <a:endParaRPr lang="en-US" sz="2000" dirty="0" smtClean="0"/>
          </a:p>
          <a:p>
            <a:pPr marL="0" lvl="1" indent="0" eaLnBrk="1" hangingPunct="1"/>
            <a:r>
              <a:rPr lang="en-US" sz="2000" b="1" dirty="0" smtClean="0"/>
              <a:t>Existing SAP Replication Server customers:</a:t>
            </a:r>
          </a:p>
          <a:p>
            <a:pPr marL="612775" lvl="2" indent="-342900" eaLnBrk="1" hangingPunct="1">
              <a:buFont typeface="Arial" charset="0"/>
              <a:buChar char="•"/>
            </a:pPr>
            <a:r>
              <a:rPr lang="en-US" sz="1800" dirty="0" smtClean="0"/>
              <a:t>Data replication and synchronization across the enterprise combined with advanced-level data transformation and data quality capabilities</a:t>
            </a:r>
          </a:p>
          <a:p>
            <a:pPr marL="0" indent="0" eaLnBrk="1" hangingPunct="1"/>
            <a:endParaRPr lang="en-US" sz="2400" b="0" dirty="0" smtClean="0"/>
          </a:p>
        </p:txBody>
      </p:sp>
    </p:spTree>
    <p:extLst>
      <p:ext uri="{BB962C8B-B14F-4D97-AF65-F5344CB8AC3E}">
        <p14:creationId xmlns:p14="http://schemas.microsoft.com/office/powerpoint/2010/main" val="200726214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Agenda</a:t>
            </a:r>
            <a:endParaRPr lang="en-US" dirty="0"/>
          </a:p>
        </p:txBody>
      </p:sp>
      <p:sp>
        <p:nvSpPr>
          <p:cNvPr id="5" name="Text Placeholder 4"/>
          <p:cNvSpPr>
            <a:spLocks noGrp="1"/>
          </p:cNvSpPr>
          <p:nvPr>
            <p:ph type="body" sz="quarter" idx="10"/>
          </p:nvPr>
        </p:nvSpPr>
        <p:spPr>
          <a:xfrm>
            <a:off x="324006" y="1596585"/>
            <a:ext cx="8494713" cy="3831819"/>
          </a:xfrm>
        </p:spPr>
        <p:txBody>
          <a:bodyPr/>
          <a:lstStyle/>
          <a:p>
            <a:pPr marL="285750" indent="-285750">
              <a:buFont typeface="Arial" pitchFamily="34" charset="0"/>
              <a:buChar char="•"/>
            </a:pPr>
            <a:r>
              <a:rPr lang="en-US" dirty="0"/>
              <a:t>SAP Replication Server Overview </a:t>
            </a:r>
          </a:p>
          <a:p>
            <a:pPr marL="285750" indent="-285750">
              <a:buFont typeface="Arial" pitchFamily="34" charset="0"/>
              <a:buChar char="•"/>
            </a:pPr>
            <a:r>
              <a:rPr lang="en-US" dirty="0"/>
              <a:t>Real Time Replication for SAP HANA </a:t>
            </a:r>
          </a:p>
          <a:p>
            <a:pPr marL="285750" indent="-285750">
              <a:buFont typeface="Arial" pitchFamily="34" charset="0"/>
              <a:buChar char="•"/>
            </a:pPr>
            <a:r>
              <a:rPr lang="en-US" dirty="0"/>
              <a:t>High Availability &amp; Disaster Recovery for SAP Business Suite on ASE</a:t>
            </a:r>
            <a:endParaRPr lang="en-US" dirty="0">
              <a:solidFill>
                <a:schemeClr val="accent1"/>
              </a:solidFill>
            </a:endParaRPr>
          </a:p>
          <a:p>
            <a:pPr marL="285750" indent="-285750">
              <a:buFont typeface="Arial" pitchFamily="34" charset="0"/>
              <a:buChar char="•"/>
            </a:pPr>
            <a:r>
              <a:rPr lang="en-US" dirty="0"/>
              <a:t>Real Time CDC for SAP Data Services</a:t>
            </a:r>
          </a:p>
          <a:p>
            <a:pPr marL="285750" indent="-285750">
              <a:buFont typeface="Arial" pitchFamily="34" charset="0"/>
              <a:buChar char="•"/>
            </a:pPr>
            <a:r>
              <a:rPr lang="en-US" dirty="0" smtClean="0">
                <a:solidFill>
                  <a:schemeClr val="accent1"/>
                </a:solidFill>
              </a:rPr>
              <a:t>Key </a:t>
            </a:r>
            <a:r>
              <a:rPr lang="en-US" dirty="0">
                <a:solidFill>
                  <a:schemeClr val="accent1"/>
                </a:solidFill>
              </a:rPr>
              <a:t>Information Sources</a:t>
            </a:r>
          </a:p>
        </p:txBody>
      </p:sp>
    </p:spTree>
    <p:extLst>
      <p:ext uri="{BB962C8B-B14F-4D97-AF65-F5344CB8AC3E}">
        <p14:creationId xmlns:p14="http://schemas.microsoft.com/office/powerpoint/2010/main" val="254798710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Abgerundetes Rechteck 21"/>
          <p:cNvSpPr/>
          <p:nvPr/>
        </p:nvSpPr>
        <p:spPr bwMode="auto">
          <a:xfrm>
            <a:off x="223000" y="1715632"/>
            <a:ext cx="1266825" cy="2901288"/>
          </a:xfrm>
          <a:prstGeom prst="roundRect">
            <a:avLst/>
          </a:prstGeom>
          <a:solidFill>
            <a:srgbClr val="ADC5D2"/>
          </a:solidFill>
          <a:ln w="9525" cap="flat" cmpd="sng" algn="ctr">
            <a:noFill/>
            <a:prstDash val="solid"/>
            <a:round/>
            <a:headEnd type="none" w="med" len="med"/>
            <a:tailEnd type="none" w="med" len="med"/>
          </a:ln>
          <a:effectLst/>
        </p:spPr>
        <p:txBody>
          <a:bodyPr vert="horz" wrap="none" lIns="89985" tIns="46792" rIns="89985" bIns="46792" numCol="1" rtlCol="0" anchor="ctr" anchorCtr="0" compatLnSpc="1">
            <a:prstTxWarp prst="textNoShape">
              <a:avLst/>
            </a:prstTxWarp>
          </a:bodyPr>
          <a:lstStyle/>
          <a:p>
            <a:pPr>
              <a:buClr>
                <a:srgbClr val="F0AB00"/>
              </a:buClr>
            </a:pPr>
            <a:endParaRPr lang="en-US" smtClean="0">
              <a:solidFill>
                <a:srgbClr val="000000"/>
              </a:solidFill>
              <a:latin typeface="Arial" pitchFamily="34" charset="0"/>
            </a:endParaRPr>
          </a:p>
        </p:txBody>
      </p:sp>
      <p:sp>
        <p:nvSpPr>
          <p:cNvPr id="2" name="Title 1"/>
          <p:cNvSpPr>
            <a:spLocks noGrp="1"/>
          </p:cNvSpPr>
          <p:nvPr>
            <p:ph type="title"/>
          </p:nvPr>
        </p:nvSpPr>
        <p:spPr/>
        <p:txBody>
          <a:bodyPr/>
          <a:lstStyle/>
          <a:p>
            <a:r>
              <a:rPr lang="en-US" dirty="0" smtClean="0"/>
              <a:t>Key Information Sources  </a:t>
            </a:r>
            <a:endParaRPr lang="en-US" b="0" dirty="0">
              <a:solidFill>
                <a:srgbClr val="999999"/>
              </a:solidFill>
              <a:latin typeface="+mn-lt"/>
            </a:endParaRPr>
          </a:p>
        </p:txBody>
      </p:sp>
      <p:sp>
        <p:nvSpPr>
          <p:cNvPr id="20" name="Abgerundetes Rechteck 19"/>
          <p:cNvSpPr/>
          <p:nvPr/>
        </p:nvSpPr>
        <p:spPr bwMode="auto">
          <a:xfrm>
            <a:off x="764908" y="3137637"/>
            <a:ext cx="1261098" cy="2365007"/>
          </a:xfrm>
          <a:prstGeom prst="roundRect">
            <a:avLst/>
          </a:prstGeom>
          <a:solidFill>
            <a:schemeClr val="accent1"/>
          </a:solidFill>
          <a:ln w="57150" cap="flat" cmpd="sng" algn="ctr">
            <a:solidFill>
              <a:schemeClr val="accent1"/>
            </a:solidFill>
            <a:prstDash val="solid"/>
            <a:round/>
            <a:headEnd type="none" w="med" len="med"/>
            <a:tailEnd type="none" w="med" len="med"/>
          </a:ln>
          <a:effectLst/>
        </p:spPr>
        <p:txBody>
          <a:bodyPr vert="horz" wrap="none" lIns="89985" tIns="46792" rIns="89985" bIns="46792" numCol="1" rtlCol="0" anchor="ctr" anchorCtr="0" compatLnSpc="1">
            <a:prstTxWarp prst="textNoShape">
              <a:avLst/>
            </a:prstTxWarp>
          </a:bodyPr>
          <a:lstStyle/>
          <a:p>
            <a:pPr>
              <a:buClr>
                <a:srgbClr val="F0AB00"/>
              </a:buClr>
            </a:pPr>
            <a:endParaRPr lang="en-US" smtClean="0">
              <a:solidFill>
                <a:srgbClr val="000000"/>
              </a:solidFill>
              <a:latin typeface="Arial" pitchFamily="34" charset="0"/>
            </a:endParaRPr>
          </a:p>
        </p:txBody>
      </p:sp>
      <p:sp>
        <p:nvSpPr>
          <p:cNvPr id="8" name="Rectangle 5"/>
          <p:cNvSpPr>
            <a:spLocks noChangeArrowheads="1"/>
          </p:cNvSpPr>
          <p:nvPr/>
        </p:nvSpPr>
        <p:spPr bwMode="gray">
          <a:xfrm>
            <a:off x="2175483" y="1337130"/>
            <a:ext cx="6259513" cy="1233897"/>
          </a:xfrm>
          <a:prstGeom prst="snipRoundRect">
            <a:avLst/>
          </a:prstGeom>
          <a:noFill/>
          <a:ln w="38100" algn="ctr">
            <a:noFill/>
            <a:miter lim="800000"/>
            <a:headEnd/>
            <a:tailEnd/>
          </a:ln>
          <a:effectLst/>
        </p:spPr>
        <p:txBody>
          <a:bodyPr wrap="none" lIns="143976" tIns="107982" rIns="89985" bIns="107982"/>
          <a:lstStyle/>
          <a:p>
            <a:pPr>
              <a:spcAft>
                <a:spcPts val="300"/>
              </a:spcAft>
              <a:buClr>
                <a:srgbClr val="F0AB00"/>
              </a:buClr>
              <a:defRPr/>
            </a:pPr>
            <a:r>
              <a:rPr lang="en-US" b="1" kern="0" dirty="0">
                <a:solidFill>
                  <a:srgbClr val="44697D"/>
                </a:solidFill>
                <a:latin typeface="Calibri" pitchFamily="34" charset="0"/>
                <a:cs typeface="Calibri" pitchFamily="34" charset="0"/>
              </a:rPr>
              <a:t>Web Pages:</a:t>
            </a:r>
          </a:p>
          <a:p>
            <a:pPr marL="285750" indent="-200025">
              <a:spcAft>
                <a:spcPts val="200"/>
              </a:spcAft>
              <a:buClr>
                <a:srgbClr val="F0AB00"/>
              </a:buClr>
              <a:buSzPct val="80000"/>
              <a:buFont typeface="Wingdings" pitchFamily="2" charset="2"/>
              <a:buChar char="§"/>
              <a:defRPr/>
            </a:pPr>
            <a:r>
              <a:rPr lang="en-US" sz="1600" dirty="0" smtClean="0">
                <a:latin typeface="Calibri" pitchFamily="34" charset="0"/>
                <a:cs typeface="Calibri" pitchFamily="34" charset="0"/>
              </a:rPr>
              <a:t>SAP Replication Server @ SCN: </a:t>
            </a:r>
            <a:br>
              <a:rPr lang="en-US" sz="1600" dirty="0" smtClean="0">
                <a:latin typeface="Calibri" pitchFamily="34" charset="0"/>
                <a:cs typeface="Calibri" pitchFamily="34" charset="0"/>
              </a:rPr>
            </a:br>
            <a:r>
              <a:rPr lang="en-US" sz="1600" u="sng" dirty="0" smtClean="0">
                <a:solidFill>
                  <a:schemeClr val="tx1">
                    <a:lumMod val="50000"/>
                    <a:lumOff val="50000"/>
                  </a:schemeClr>
                </a:solidFill>
                <a:latin typeface="Calibri" pitchFamily="34" charset="0"/>
                <a:cs typeface="Calibri" pitchFamily="34" charset="0"/>
              </a:rPr>
              <a:t>http</a:t>
            </a:r>
            <a:r>
              <a:rPr lang="en-US" sz="1600" u="sng" dirty="0">
                <a:solidFill>
                  <a:schemeClr val="tx1">
                    <a:lumMod val="50000"/>
                    <a:lumOff val="50000"/>
                  </a:schemeClr>
                </a:solidFill>
                <a:latin typeface="Calibri" pitchFamily="34" charset="0"/>
                <a:cs typeface="Calibri" pitchFamily="34" charset="0"/>
              </a:rPr>
              <a:t>://scn.sap.com/community/sybase-replication-server </a:t>
            </a:r>
            <a:endParaRPr lang="en-US" sz="1600" dirty="0" smtClean="0">
              <a:latin typeface="Calibri" pitchFamily="34" charset="0"/>
              <a:cs typeface="Calibri" pitchFamily="34" charset="0"/>
            </a:endParaRPr>
          </a:p>
          <a:p>
            <a:pPr marL="285750" indent="-200025">
              <a:spcAft>
                <a:spcPts val="200"/>
              </a:spcAft>
              <a:buClr>
                <a:srgbClr val="F0AB00"/>
              </a:buClr>
              <a:buSzPct val="80000"/>
              <a:buFont typeface="Wingdings" pitchFamily="2" charset="2"/>
              <a:buChar char="§"/>
              <a:defRPr/>
            </a:pPr>
            <a:r>
              <a:rPr lang="en-US" sz="1600" dirty="0">
                <a:latin typeface="Calibri" pitchFamily="34" charset="0"/>
                <a:cs typeface="Calibri" pitchFamily="34" charset="0"/>
              </a:rPr>
              <a:t>SAP Replication Server Roadmap </a:t>
            </a:r>
            <a:r>
              <a:rPr lang="en-US" sz="1600" dirty="0" smtClean="0">
                <a:latin typeface="Calibri" pitchFamily="34" charset="0"/>
                <a:cs typeface="Calibri" pitchFamily="34" charset="0"/>
              </a:rPr>
              <a:t>@ SAP Service Marketplace: </a:t>
            </a:r>
            <a:br>
              <a:rPr lang="en-US" sz="1600" dirty="0" smtClean="0">
                <a:latin typeface="Calibri" pitchFamily="34" charset="0"/>
                <a:cs typeface="Calibri" pitchFamily="34" charset="0"/>
              </a:rPr>
            </a:br>
            <a:r>
              <a:rPr lang="en-US" sz="1600" u="sng" dirty="0" smtClean="0">
                <a:solidFill>
                  <a:schemeClr val="tx1">
                    <a:lumMod val="50000"/>
                    <a:lumOff val="50000"/>
                  </a:schemeClr>
                </a:solidFill>
                <a:latin typeface="Calibri" pitchFamily="34" charset="0"/>
                <a:cs typeface="Calibri" pitchFamily="34" charset="0"/>
                <a:hlinkClick r:id="rId2"/>
              </a:rPr>
              <a:t>http://service.sap.com/roadmap</a:t>
            </a:r>
            <a:endParaRPr lang="en-US" sz="1600" u="sng" dirty="0" smtClean="0">
              <a:solidFill>
                <a:schemeClr val="tx1">
                  <a:lumMod val="50000"/>
                  <a:lumOff val="50000"/>
                </a:schemeClr>
              </a:solidFill>
              <a:latin typeface="Calibri" pitchFamily="34" charset="0"/>
              <a:cs typeface="Calibri" pitchFamily="34" charset="0"/>
            </a:endParaRPr>
          </a:p>
        </p:txBody>
      </p:sp>
      <p:sp>
        <p:nvSpPr>
          <p:cNvPr id="11" name="Rectangle 5"/>
          <p:cNvSpPr>
            <a:spLocks noChangeArrowheads="1"/>
          </p:cNvSpPr>
          <p:nvPr/>
        </p:nvSpPr>
        <p:spPr bwMode="gray">
          <a:xfrm>
            <a:off x="2026006" y="2677773"/>
            <a:ext cx="6259512" cy="2710007"/>
          </a:xfrm>
          <a:prstGeom prst="snip2DiagRect">
            <a:avLst/>
          </a:prstGeom>
          <a:noFill/>
          <a:ln w="38100" algn="ctr">
            <a:noFill/>
            <a:miter lim="800000"/>
            <a:headEnd/>
            <a:tailEnd/>
          </a:ln>
          <a:effectLst/>
        </p:spPr>
        <p:txBody>
          <a:bodyPr wrap="none" lIns="143976" tIns="107982" rIns="89985" bIns="107982"/>
          <a:lstStyle/>
          <a:p>
            <a:pPr marL="268243" indent="-268243">
              <a:spcAft>
                <a:spcPts val="200"/>
              </a:spcAft>
              <a:buClr>
                <a:srgbClr val="F0AB00"/>
              </a:buClr>
              <a:buSzPct val="80000"/>
              <a:defRPr/>
            </a:pPr>
            <a:r>
              <a:rPr lang="en-US" b="1" dirty="0" smtClean="0">
                <a:solidFill>
                  <a:srgbClr val="44697D"/>
                </a:solidFill>
                <a:latin typeface="Calibri" pitchFamily="34" charset="0"/>
                <a:cs typeface="Calibri" pitchFamily="34" charset="0"/>
              </a:rPr>
              <a:t>SAP Replication Server – Key Documents and Links </a:t>
            </a:r>
            <a:endParaRPr lang="en-US" b="1" dirty="0">
              <a:solidFill>
                <a:srgbClr val="44697D"/>
              </a:solidFill>
              <a:latin typeface="Calibri" pitchFamily="34" charset="0"/>
              <a:cs typeface="Calibri" pitchFamily="34" charset="0"/>
            </a:endParaRPr>
          </a:p>
          <a:p>
            <a:pPr marL="285750" indent="-200025">
              <a:spcAft>
                <a:spcPts val="200"/>
              </a:spcAft>
              <a:buClr>
                <a:srgbClr val="F0AB00"/>
              </a:buClr>
              <a:buSzPct val="80000"/>
              <a:buFont typeface="Wingdings" pitchFamily="2" charset="2"/>
              <a:buChar char="§"/>
              <a:defRPr/>
            </a:pPr>
            <a:r>
              <a:rPr lang="en-US" sz="1600" dirty="0" smtClean="0">
                <a:solidFill>
                  <a:schemeClr val="tx2">
                    <a:lumMod val="50000"/>
                  </a:schemeClr>
                </a:solidFill>
                <a:latin typeface="Calibri" pitchFamily="34" charset="0"/>
                <a:cs typeface="Calibri" pitchFamily="34" charset="0"/>
                <a:sym typeface="Wingdings" pitchFamily="2" charset="2"/>
                <a:hlinkClick r:id="rId3"/>
              </a:rPr>
              <a:t>SAP </a:t>
            </a:r>
            <a:r>
              <a:rPr lang="en-US" sz="1600" dirty="0">
                <a:solidFill>
                  <a:schemeClr val="tx2">
                    <a:lumMod val="50000"/>
                  </a:schemeClr>
                </a:solidFill>
                <a:latin typeface="Calibri" pitchFamily="34" charset="0"/>
                <a:cs typeface="Calibri" pitchFamily="34" charset="0"/>
                <a:sym typeface="Wingdings" pitchFamily="2" charset="2"/>
                <a:hlinkClick r:id="rId3"/>
              </a:rPr>
              <a:t>Replication Server </a:t>
            </a:r>
            <a:r>
              <a:rPr lang="en-US" sz="1600" dirty="0" smtClean="0">
                <a:solidFill>
                  <a:schemeClr val="tx2">
                    <a:lumMod val="50000"/>
                  </a:schemeClr>
                </a:solidFill>
                <a:latin typeface="Calibri" pitchFamily="34" charset="0"/>
                <a:cs typeface="Calibri" pitchFamily="34" charset="0"/>
                <a:sym typeface="Wingdings" pitchFamily="2" charset="2"/>
                <a:hlinkClick r:id="rId3"/>
              </a:rPr>
              <a:t>Overview</a:t>
            </a:r>
            <a:r>
              <a:rPr lang="en-US" sz="1600" dirty="0" smtClean="0">
                <a:latin typeface="Calibri" pitchFamily="34" charset="0"/>
                <a:cs typeface="Calibri" pitchFamily="34" charset="0"/>
                <a:sym typeface="Wingdings" pitchFamily="2" charset="2"/>
              </a:rPr>
              <a:t> (SCN)</a:t>
            </a:r>
            <a:endParaRPr lang="en-US" sz="1600" dirty="0" smtClean="0">
              <a:latin typeface="Calibri" pitchFamily="34" charset="0"/>
              <a:cs typeface="Calibri" pitchFamily="34" charset="0"/>
              <a:hlinkClick r:id="rId4"/>
            </a:endParaRPr>
          </a:p>
          <a:p>
            <a:pPr marL="285750" indent="-200025">
              <a:spcAft>
                <a:spcPts val="200"/>
              </a:spcAft>
              <a:buClr>
                <a:srgbClr val="F0AB00"/>
              </a:buClr>
              <a:buSzPct val="80000"/>
              <a:buFont typeface="Wingdings" pitchFamily="2" charset="2"/>
              <a:buChar char="§"/>
              <a:defRPr/>
            </a:pPr>
            <a:r>
              <a:rPr lang="en-US" sz="1600" dirty="0" smtClean="0">
                <a:latin typeface="Calibri" pitchFamily="34" charset="0"/>
                <a:cs typeface="Calibri" pitchFamily="34" charset="0"/>
                <a:hlinkClick r:id="rId4"/>
              </a:rPr>
              <a:t>Getting Started</a:t>
            </a:r>
            <a:endParaRPr lang="en-US" sz="1600" dirty="0" smtClean="0">
              <a:latin typeface="Calibri" pitchFamily="34" charset="0"/>
              <a:cs typeface="Calibri" pitchFamily="34" charset="0"/>
              <a:hlinkClick r:id="rId5"/>
            </a:endParaRPr>
          </a:p>
          <a:p>
            <a:pPr marL="285750" indent="-200025">
              <a:spcAft>
                <a:spcPts val="200"/>
              </a:spcAft>
              <a:buClr>
                <a:srgbClr val="F0AB00"/>
              </a:buClr>
              <a:buSzPct val="80000"/>
              <a:buFont typeface="Wingdings" pitchFamily="2" charset="2"/>
              <a:buChar char="§"/>
              <a:defRPr/>
            </a:pPr>
            <a:r>
              <a:rPr lang="en-US" sz="1600" dirty="0" smtClean="0">
                <a:latin typeface="Calibri" pitchFamily="34" charset="0"/>
                <a:cs typeface="Calibri" pitchFamily="34" charset="0"/>
                <a:hlinkClick r:id="rId6"/>
              </a:rPr>
              <a:t>Quick Start Guide for SAP HANA Database</a:t>
            </a:r>
            <a:endParaRPr lang="en-US" sz="1600" dirty="0" smtClean="0">
              <a:latin typeface="Calibri" pitchFamily="34" charset="0"/>
              <a:cs typeface="Calibri" pitchFamily="34" charset="0"/>
            </a:endParaRPr>
          </a:p>
          <a:p>
            <a:pPr marL="285750" indent="-200025">
              <a:spcAft>
                <a:spcPts val="200"/>
              </a:spcAft>
              <a:buClr>
                <a:srgbClr val="F0AB00"/>
              </a:buClr>
              <a:buSzPct val="80000"/>
              <a:buFont typeface="Wingdings" pitchFamily="2" charset="2"/>
              <a:buChar char="§"/>
              <a:defRPr/>
            </a:pPr>
            <a:r>
              <a:rPr lang="en-US" sz="1600" dirty="0" smtClean="0">
                <a:latin typeface="Calibri" pitchFamily="34" charset="0"/>
                <a:cs typeface="Calibri" pitchFamily="34" charset="0"/>
                <a:sym typeface="Wingdings" pitchFamily="2" charset="2"/>
                <a:hlinkClick r:id="rId7"/>
              </a:rPr>
              <a:t>Design Guide</a:t>
            </a:r>
            <a:endParaRPr lang="en-US" sz="1600" dirty="0" smtClean="0">
              <a:latin typeface="Calibri" pitchFamily="34" charset="0"/>
              <a:cs typeface="Calibri" pitchFamily="34" charset="0"/>
              <a:sym typeface="Wingdings" pitchFamily="2" charset="2"/>
            </a:endParaRPr>
          </a:p>
          <a:p>
            <a:pPr marL="285750" indent="-200025">
              <a:spcAft>
                <a:spcPts val="200"/>
              </a:spcAft>
              <a:buClr>
                <a:srgbClr val="F0AB00"/>
              </a:buClr>
              <a:buSzPct val="80000"/>
              <a:buFont typeface="Wingdings" pitchFamily="2" charset="2"/>
              <a:buChar char="§"/>
              <a:defRPr/>
            </a:pPr>
            <a:r>
              <a:rPr lang="en-US" sz="1600" dirty="0" smtClean="0">
                <a:latin typeface="Calibri" pitchFamily="34" charset="0"/>
                <a:cs typeface="Calibri" pitchFamily="34" charset="0"/>
                <a:sym typeface="Wingdings" pitchFamily="2" charset="2"/>
                <a:hlinkClick r:id="rId8"/>
              </a:rPr>
              <a:t>Heterogeneous Replication Guide</a:t>
            </a:r>
            <a:endParaRPr lang="en-US" sz="1600" dirty="0" smtClean="0">
              <a:latin typeface="Calibri" pitchFamily="34" charset="0"/>
              <a:cs typeface="Calibri" pitchFamily="34" charset="0"/>
              <a:sym typeface="Wingdings" pitchFamily="2" charset="2"/>
            </a:endParaRPr>
          </a:p>
          <a:p>
            <a:pPr marL="285750" indent="-200025">
              <a:spcAft>
                <a:spcPts val="200"/>
              </a:spcAft>
              <a:buClr>
                <a:srgbClr val="F0AB00"/>
              </a:buClr>
              <a:buSzPct val="80000"/>
              <a:buFont typeface="Wingdings" pitchFamily="2" charset="2"/>
              <a:buChar char="§"/>
              <a:defRPr/>
            </a:pPr>
            <a:r>
              <a:rPr lang="en-US" sz="1600" dirty="0">
                <a:latin typeface="Calibri" pitchFamily="34" charset="0"/>
                <a:cs typeface="Calibri" pitchFamily="34" charset="0"/>
                <a:sym typeface="Wingdings" pitchFamily="2" charset="2"/>
              </a:rPr>
              <a:t>SAP Note 1978251, </a:t>
            </a:r>
            <a:r>
              <a:rPr lang="en-US" sz="1600" dirty="0" smtClean="0">
                <a:latin typeface="Calibri" pitchFamily="34" charset="0"/>
                <a:cs typeface="Calibri" pitchFamily="34" charset="0"/>
                <a:sym typeface="Wingdings" pitchFamily="2" charset="2"/>
              </a:rPr>
              <a:t>for HADR </a:t>
            </a:r>
            <a:r>
              <a:rPr lang="en-US" sz="1600" dirty="0">
                <a:latin typeface="Calibri" pitchFamily="34" charset="0"/>
                <a:cs typeface="Calibri" pitchFamily="34" charset="0"/>
                <a:sym typeface="Wingdings" pitchFamily="2" charset="2"/>
              </a:rPr>
              <a:t>user </a:t>
            </a:r>
            <a:r>
              <a:rPr lang="en-US" sz="1600" dirty="0" smtClean="0">
                <a:latin typeface="Calibri" pitchFamily="34" charset="0"/>
                <a:cs typeface="Calibri" pitchFamily="34" charset="0"/>
                <a:sym typeface="Wingdings" pitchFamily="2" charset="2"/>
              </a:rPr>
              <a:t>guide for Suite on ASE</a:t>
            </a:r>
            <a:endParaRPr lang="en-US" sz="1600" dirty="0">
              <a:latin typeface="Calibri" pitchFamily="34" charset="0"/>
              <a:cs typeface="Calibri" pitchFamily="34" charset="0"/>
              <a:sym typeface="Wingdings" pitchFamily="2" charset="2"/>
            </a:endParaRPr>
          </a:p>
          <a:p>
            <a:pPr marL="285750" indent="-200025">
              <a:spcAft>
                <a:spcPts val="200"/>
              </a:spcAft>
              <a:buClr>
                <a:srgbClr val="F0AB00"/>
              </a:buClr>
              <a:buSzPct val="80000"/>
              <a:buFont typeface="Wingdings" pitchFamily="2" charset="2"/>
              <a:buChar char="§"/>
              <a:defRPr/>
            </a:pPr>
            <a:endParaRPr lang="en-US" sz="1600" dirty="0" smtClean="0">
              <a:latin typeface="Calibri" pitchFamily="34" charset="0"/>
              <a:cs typeface="Calibri" pitchFamily="34" charset="0"/>
              <a:sym typeface="Wingdings" pitchFamily="2" charset="2"/>
            </a:endParaRPr>
          </a:p>
          <a:p>
            <a:pPr marL="268243" indent="-268243">
              <a:spcAft>
                <a:spcPts val="200"/>
              </a:spcAft>
              <a:buClr>
                <a:srgbClr val="F0AB00"/>
              </a:buClr>
              <a:buSzPct val="80000"/>
              <a:defRPr/>
            </a:pPr>
            <a:endParaRPr lang="en-US" sz="1600" dirty="0" smtClean="0">
              <a:latin typeface="Calibri" pitchFamily="34" charset="0"/>
              <a:cs typeface="Calibri" pitchFamily="34" charset="0"/>
            </a:endParaRPr>
          </a:p>
          <a:p>
            <a:pPr marL="268243" indent="-268243">
              <a:spcAft>
                <a:spcPts val="200"/>
              </a:spcAft>
              <a:buClr>
                <a:srgbClr val="F0AB00"/>
              </a:buClr>
              <a:buSzPct val="80000"/>
              <a:defRPr/>
            </a:pPr>
            <a:endParaRPr lang="en-US" sz="1600" dirty="0">
              <a:latin typeface="Calibri" pitchFamily="34" charset="0"/>
              <a:cs typeface="Calibri" pitchFamily="34" charset="0"/>
            </a:endParaRPr>
          </a:p>
        </p:txBody>
      </p:sp>
    </p:spTree>
    <p:extLst>
      <p:ext uri="{BB962C8B-B14F-4D97-AF65-F5344CB8AC3E}">
        <p14:creationId xmlns:p14="http://schemas.microsoft.com/office/powerpoint/2010/main" val="1923298251"/>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SAP Replication </a:t>
            </a:r>
            <a:r>
              <a:rPr lang="en-US" dirty="0" smtClean="0"/>
              <a:t>Server</a:t>
            </a:r>
            <a:br>
              <a:rPr lang="en-US" dirty="0" smtClean="0"/>
            </a:br>
            <a:r>
              <a:rPr lang="en-US" sz="2000" b="0" dirty="0" smtClean="0"/>
              <a:t>Real-time data</a:t>
            </a:r>
            <a:r>
              <a:rPr lang="en-US" sz="2000" b="0" dirty="0"/>
              <a:t>, delivered </a:t>
            </a:r>
            <a:r>
              <a:rPr lang="en-US" sz="2000" b="0" dirty="0" smtClean="0"/>
              <a:t>reliably, enterprise-wide</a:t>
            </a:r>
            <a:endParaRPr lang="en-US" sz="2000" b="0" dirty="0"/>
          </a:p>
        </p:txBody>
      </p:sp>
      <p:sp>
        <p:nvSpPr>
          <p:cNvPr id="3" name="Text Placeholder 2"/>
          <p:cNvSpPr>
            <a:spLocks noGrp="1"/>
          </p:cNvSpPr>
          <p:nvPr>
            <p:ph type="body" sz="quarter" idx="10"/>
          </p:nvPr>
        </p:nvSpPr>
        <p:spPr>
          <a:xfrm>
            <a:off x="324000" y="1374993"/>
            <a:ext cx="8494713" cy="1080222"/>
          </a:xfrm>
        </p:spPr>
        <p:txBody>
          <a:bodyPr/>
          <a:lstStyle/>
          <a:p>
            <a:pPr lvl="1"/>
            <a:r>
              <a:rPr lang="en-US" dirty="0"/>
              <a:t>SAP Replication Server is a real-time, low-impact, database replication </a:t>
            </a:r>
            <a:r>
              <a:rPr lang="en-US" dirty="0" smtClean="0"/>
              <a:t>solution </a:t>
            </a:r>
            <a:r>
              <a:rPr lang="en-US" dirty="0"/>
              <a:t>with rich enterprise-level features </a:t>
            </a:r>
            <a:r>
              <a:rPr lang="en-US" dirty="0" smtClean="0"/>
              <a:t>for </a:t>
            </a:r>
            <a:r>
              <a:rPr lang="en-US" dirty="0"/>
              <a:t>both SAP and non-SAP databases and applications. </a:t>
            </a:r>
            <a:r>
              <a:rPr lang="en-US" dirty="0" smtClean="0"/>
              <a:t>It securely, reliably, and rapidly moves and synchronizes </a:t>
            </a:r>
            <a:r>
              <a:rPr lang="en-US" dirty="0"/>
              <a:t>data across multiple data sources in real time to </a:t>
            </a:r>
            <a:r>
              <a:rPr lang="en-US" dirty="0" smtClean="0"/>
              <a:t>deliver:</a:t>
            </a:r>
          </a:p>
        </p:txBody>
      </p:sp>
      <p:sp>
        <p:nvSpPr>
          <p:cNvPr id="12" name="TextBox 1"/>
          <p:cNvSpPr txBox="1">
            <a:spLocks noChangeArrowheads="1"/>
          </p:cNvSpPr>
          <p:nvPr/>
        </p:nvSpPr>
        <p:spPr bwMode="auto">
          <a:xfrm>
            <a:off x="1197429" y="2627505"/>
            <a:ext cx="2164896" cy="3583084"/>
          </a:xfrm>
          <a:prstGeom prst="rect">
            <a:avLst/>
          </a:prstGeom>
          <a:solidFill>
            <a:schemeClr val="accent3"/>
          </a:solidFill>
          <a:ln>
            <a:noFill/>
          </a:ln>
        </p:spPr>
        <p:txBody>
          <a:bodyPr bIns="64008"/>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cs typeface="ＭＳ Ｐゴシック" charset="0"/>
              </a:defRPr>
            </a:lvl2pPr>
            <a:lvl3pPr marL="1143000" indent="-228600" eaLnBrk="0" hangingPunct="0">
              <a:defRPr sz="2400">
                <a:solidFill>
                  <a:schemeClr val="tx1"/>
                </a:solidFill>
                <a:latin typeface="Arial" charset="0"/>
                <a:ea typeface="ＭＳ Ｐゴシック" charset="0"/>
                <a:cs typeface="ＭＳ Ｐゴシック" charset="0"/>
              </a:defRPr>
            </a:lvl3pPr>
            <a:lvl4pPr marL="1600200" indent="-228600" eaLnBrk="0" hangingPunct="0">
              <a:defRPr sz="2400">
                <a:solidFill>
                  <a:schemeClr val="tx1"/>
                </a:solidFill>
                <a:latin typeface="Arial" charset="0"/>
                <a:ea typeface="ＭＳ Ｐゴシック" charset="0"/>
                <a:cs typeface="ＭＳ Ｐゴシック" charset="0"/>
              </a:defRPr>
            </a:lvl4pPr>
            <a:lvl5pPr marL="2057400" indent="-228600" eaLnBrk="0" hangingPunct="0">
              <a:defRPr sz="2400">
                <a:solidFill>
                  <a:schemeClr val="tx1"/>
                </a:solidFill>
                <a:latin typeface="Arial" charset="0"/>
                <a:ea typeface="ＭＳ Ｐゴシック" charset="0"/>
                <a:cs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cs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cs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cs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cs typeface="ＭＳ Ｐゴシック" charset="0"/>
              </a:defRPr>
            </a:lvl9pPr>
          </a:lstStyle>
          <a:p>
            <a:pPr eaLnBrk="1" hangingPunct="1">
              <a:spcBef>
                <a:spcPct val="50000"/>
              </a:spcBef>
              <a:buClr>
                <a:srgbClr val="F0AB00"/>
              </a:buClr>
              <a:buSzPct val="80000"/>
              <a:defRPr/>
            </a:pPr>
            <a:r>
              <a:rPr lang="en-US" sz="1200" dirty="0">
                <a:solidFill>
                  <a:schemeClr val="bg1"/>
                </a:solidFill>
              </a:rPr>
              <a:t/>
            </a:r>
            <a:br>
              <a:rPr lang="en-US" sz="1200" dirty="0">
                <a:solidFill>
                  <a:schemeClr val="bg1"/>
                </a:solidFill>
              </a:rPr>
            </a:br>
            <a:r>
              <a:rPr lang="en-US" sz="1600" b="1" dirty="0">
                <a:solidFill>
                  <a:schemeClr val="bg1"/>
                </a:solidFill>
              </a:rPr>
              <a:t>High </a:t>
            </a:r>
            <a:r>
              <a:rPr lang="en-US" sz="1600" b="1" dirty="0" smtClean="0">
                <a:solidFill>
                  <a:schemeClr val="bg1"/>
                </a:solidFill>
              </a:rPr>
              <a:t>Availability/ Disaster Recovery</a:t>
            </a:r>
            <a:endParaRPr lang="en-US" sz="1600" b="1" dirty="0">
              <a:solidFill>
                <a:schemeClr val="bg1"/>
              </a:solidFill>
            </a:endParaRPr>
          </a:p>
          <a:p>
            <a:pPr marL="230188" eaLnBrk="1" hangingPunct="1">
              <a:spcBef>
                <a:spcPct val="50000"/>
              </a:spcBef>
              <a:buClr>
                <a:srgbClr val="F0AB00"/>
              </a:buClr>
              <a:buSzPct val="80000"/>
              <a:defRPr/>
            </a:pPr>
            <a:r>
              <a:rPr lang="en-US" sz="1400" dirty="0">
                <a:solidFill>
                  <a:schemeClr val="bg1"/>
                </a:solidFill>
              </a:rPr>
              <a:t>SAP Replication </a:t>
            </a:r>
            <a:r>
              <a:rPr lang="en-US" sz="1400" dirty="0" smtClean="0">
                <a:solidFill>
                  <a:schemeClr val="bg1"/>
                </a:solidFill>
              </a:rPr>
              <a:t>Server </a:t>
            </a:r>
            <a:r>
              <a:rPr lang="en-US" sz="1400" dirty="0">
                <a:solidFill>
                  <a:schemeClr val="bg1"/>
                </a:solidFill>
              </a:rPr>
              <a:t>keeps full </a:t>
            </a:r>
            <a:r>
              <a:rPr lang="en-US" sz="1400" dirty="0" smtClean="0">
                <a:solidFill>
                  <a:schemeClr val="bg1"/>
                </a:solidFill>
              </a:rPr>
              <a:t/>
            </a:r>
            <a:br>
              <a:rPr lang="en-US" sz="1400" dirty="0" smtClean="0">
                <a:solidFill>
                  <a:schemeClr val="bg1"/>
                </a:solidFill>
              </a:rPr>
            </a:br>
            <a:r>
              <a:rPr lang="en-US" sz="1400" dirty="0" smtClean="0">
                <a:solidFill>
                  <a:schemeClr val="bg1"/>
                </a:solidFill>
              </a:rPr>
              <a:t>up-to-the-second </a:t>
            </a:r>
            <a:r>
              <a:rPr lang="en-US" sz="1400" dirty="0">
                <a:solidFill>
                  <a:schemeClr val="bg1"/>
                </a:solidFill>
              </a:rPr>
              <a:t>copies of data available and standing by. </a:t>
            </a:r>
            <a:r>
              <a:rPr lang="en-US" sz="1400" dirty="0" smtClean="0">
                <a:solidFill>
                  <a:schemeClr val="bg1"/>
                </a:solidFill>
              </a:rPr>
              <a:t/>
            </a:r>
            <a:br>
              <a:rPr lang="en-US" sz="1400" dirty="0" smtClean="0">
                <a:solidFill>
                  <a:schemeClr val="bg1"/>
                </a:solidFill>
              </a:rPr>
            </a:br>
            <a:r>
              <a:rPr lang="en-US" sz="1400" dirty="0" smtClean="0">
                <a:solidFill>
                  <a:schemeClr val="bg1"/>
                </a:solidFill>
              </a:rPr>
              <a:t>If </a:t>
            </a:r>
            <a:r>
              <a:rPr lang="en-US" sz="1400" dirty="0">
                <a:solidFill>
                  <a:schemeClr val="bg1"/>
                </a:solidFill>
              </a:rPr>
              <a:t>primary systems </a:t>
            </a:r>
            <a:r>
              <a:rPr lang="en-US" sz="1400" dirty="0" smtClean="0">
                <a:solidFill>
                  <a:schemeClr val="bg1"/>
                </a:solidFill>
              </a:rPr>
              <a:t/>
            </a:r>
            <a:br>
              <a:rPr lang="en-US" sz="1400" dirty="0" smtClean="0">
                <a:solidFill>
                  <a:schemeClr val="bg1"/>
                </a:solidFill>
              </a:rPr>
            </a:br>
            <a:r>
              <a:rPr lang="en-US" sz="1400" dirty="0" smtClean="0">
                <a:solidFill>
                  <a:schemeClr val="bg1"/>
                </a:solidFill>
              </a:rPr>
              <a:t>fail</a:t>
            </a:r>
            <a:r>
              <a:rPr lang="en-US" sz="1400" dirty="0">
                <a:solidFill>
                  <a:schemeClr val="bg1"/>
                </a:solidFill>
              </a:rPr>
              <a:t>, </a:t>
            </a:r>
            <a:r>
              <a:rPr lang="en-US" sz="1400" dirty="0" smtClean="0">
                <a:solidFill>
                  <a:schemeClr val="bg1"/>
                </a:solidFill>
              </a:rPr>
              <a:t>the synchronized replicates take </a:t>
            </a:r>
            <a:r>
              <a:rPr lang="en-US" sz="1400" dirty="0">
                <a:solidFill>
                  <a:schemeClr val="bg1"/>
                </a:solidFill>
              </a:rPr>
              <a:t>up the workload </a:t>
            </a:r>
            <a:r>
              <a:rPr lang="en-US" sz="1400" dirty="0" smtClean="0">
                <a:solidFill>
                  <a:schemeClr val="bg1"/>
                </a:solidFill>
              </a:rPr>
              <a:t>without </a:t>
            </a:r>
            <a:r>
              <a:rPr lang="en-US" sz="1400" dirty="0">
                <a:solidFill>
                  <a:schemeClr val="bg1"/>
                </a:solidFill>
              </a:rPr>
              <a:t>interruption.</a:t>
            </a:r>
          </a:p>
        </p:txBody>
      </p:sp>
      <p:sp>
        <p:nvSpPr>
          <p:cNvPr id="13" name="TextBox 1"/>
          <p:cNvSpPr txBox="1">
            <a:spLocks noChangeArrowheads="1"/>
          </p:cNvSpPr>
          <p:nvPr/>
        </p:nvSpPr>
        <p:spPr bwMode="auto">
          <a:xfrm>
            <a:off x="3531053" y="2627505"/>
            <a:ext cx="2140404" cy="3583084"/>
          </a:xfrm>
          <a:prstGeom prst="rect">
            <a:avLst/>
          </a:prstGeom>
          <a:solidFill>
            <a:schemeClr val="accent4"/>
          </a:solidFill>
          <a:ln>
            <a:noFill/>
          </a:ln>
        </p:spPr>
        <p:txBody>
          <a:bodyPr bIns="64008"/>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cs typeface="ＭＳ Ｐゴシック" charset="0"/>
              </a:defRPr>
            </a:lvl2pPr>
            <a:lvl3pPr marL="1143000" indent="-228600" eaLnBrk="0" hangingPunct="0">
              <a:defRPr sz="2400">
                <a:solidFill>
                  <a:schemeClr val="tx1"/>
                </a:solidFill>
                <a:latin typeface="Arial" charset="0"/>
                <a:ea typeface="ＭＳ Ｐゴシック" charset="0"/>
                <a:cs typeface="ＭＳ Ｐゴシック" charset="0"/>
              </a:defRPr>
            </a:lvl3pPr>
            <a:lvl4pPr marL="1600200" indent="-228600" eaLnBrk="0" hangingPunct="0">
              <a:defRPr sz="2400">
                <a:solidFill>
                  <a:schemeClr val="tx1"/>
                </a:solidFill>
                <a:latin typeface="Arial" charset="0"/>
                <a:ea typeface="ＭＳ Ｐゴシック" charset="0"/>
                <a:cs typeface="ＭＳ Ｐゴシック" charset="0"/>
              </a:defRPr>
            </a:lvl4pPr>
            <a:lvl5pPr marL="2057400" indent="-228600" eaLnBrk="0" hangingPunct="0">
              <a:defRPr sz="2400">
                <a:solidFill>
                  <a:schemeClr val="tx1"/>
                </a:solidFill>
                <a:latin typeface="Arial" charset="0"/>
                <a:ea typeface="ＭＳ Ｐゴシック" charset="0"/>
                <a:cs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cs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cs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cs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cs typeface="ＭＳ Ｐゴシック" charset="0"/>
              </a:defRPr>
            </a:lvl9pPr>
          </a:lstStyle>
          <a:p>
            <a:pPr eaLnBrk="1" hangingPunct="1">
              <a:spcBef>
                <a:spcPct val="50000"/>
              </a:spcBef>
              <a:buClr>
                <a:srgbClr val="F0AB00"/>
              </a:buClr>
              <a:buSzPct val="80000"/>
              <a:defRPr/>
            </a:pPr>
            <a:r>
              <a:rPr lang="en-US" sz="1200" dirty="0">
                <a:solidFill>
                  <a:schemeClr val="bg1"/>
                </a:solidFill>
              </a:rPr>
              <a:t/>
            </a:r>
            <a:br>
              <a:rPr lang="en-US" sz="1200" dirty="0">
                <a:solidFill>
                  <a:schemeClr val="bg1"/>
                </a:solidFill>
              </a:rPr>
            </a:br>
            <a:r>
              <a:rPr lang="en-US" sz="1600" b="1" dirty="0" smtClean="0">
                <a:solidFill>
                  <a:schemeClr val="bg1"/>
                </a:solidFill>
              </a:rPr>
              <a:t>Real-Time Reporting </a:t>
            </a:r>
            <a:r>
              <a:rPr lang="en-US" sz="1800" b="1" dirty="0">
                <a:solidFill>
                  <a:schemeClr val="bg1"/>
                </a:solidFill>
              </a:rPr>
              <a:t>and Consolidation</a:t>
            </a:r>
          </a:p>
          <a:p>
            <a:pPr marL="230188" eaLnBrk="1" hangingPunct="1">
              <a:spcBef>
                <a:spcPct val="50000"/>
              </a:spcBef>
              <a:buClr>
                <a:srgbClr val="F0AB00"/>
              </a:buClr>
              <a:buSzPct val="80000"/>
              <a:defRPr/>
            </a:pPr>
            <a:r>
              <a:rPr lang="en-US" sz="1400" dirty="0">
                <a:solidFill>
                  <a:schemeClr val="bg1"/>
                </a:solidFill>
              </a:rPr>
              <a:t>With SAP Replication Server </a:t>
            </a:r>
            <a:r>
              <a:rPr lang="en-US" sz="1400" dirty="0" smtClean="0">
                <a:solidFill>
                  <a:schemeClr val="bg1"/>
                </a:solidFill>
              </a:rPr>
              <a:t>delivering consolidated, real-time data to analytics systems, </a:t>
            </a:r>
            <a:r>
              <a:rPr lang="en-US" sz="1400" dirty="0">
                <a:solidFill>
                  <a:schemeClr val="bg1"/>
                </a:solidFill>
              </a:rPr>
              <a:t>every part of the business can </a:t>
            </a:r>
            <a:r>
              <a:rPr lang="en-US" sz="1400" dirty="0" smtClean="0">
                <a:solidFill>
                  <a:schemeClr val="bg1"/>
                </a:solidFill>
              </a:rPr>
              <a:t>make decisions based on the </a:t>
            </a:r>
            <a:r>
              <a:rPr lang="en-US" sz="1400" dirty="0">
                <a:solidFill>
                  <a:schemeClr val="bg1"/>
                </a:solidFill>
              </a:rPr>
              <a:t>most current data. </a:t>
            </a:r>
          </a:p>
        </p:txBody>
      </p:sp>
      <p:sp>
        <p:nvSpPr>
          <p:cNvPr id="14" name="TextBox 1"/>
          <p:cNvSpPr txBox="1">
            <a:spLocks noChangeArrowheads="1"/>
          </p:cNvSpPr>
          <p:nvPr/>
        </p:nvSpPr>
        <p:spPr bwMode="auto">
          <a:xfrm>
            <a:off x="5799138" y="2627505"/>
            <a:ext cx="2057400" cy="3583084"/>
          </a:xfrm>
          <a:prstGeom prst="rect">
            <a:avLst/>
          </a:prstGeom>
          <a:solidFill>
            <a:schemeClr val="accent6"/>
          </a:solidFill>
          <a:ln>
            <a:noFill/>
          </a:ln>
        </p:spPr>
        <p:txBody>
          <a:bodyPr bIns="64008"/>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cs typeface="ＭＳ Ｐゴシック" charset="0"/>
              </a:defRPr>
            </a:lvl2pPr>
            <a:lvl3pPr marL="1143000" indent="-228600" eaLnBrk="0" hangingPunct="0">
              <a:defRPr sz="2400">
                <a:solidFill>
                  <a:schemeClr val="tx1"/>
                </a:solidFill>
                <a:latin typeface="Arial" charset="0"/>
                <a:ea typeface="ＭＳ Ｐゴシック" charset="0"/>
                <a:cs typeface="ＭＳ Ｐゴシック" charset="0"/>
              </a:defRPr>
            </a:lvl3pPr>
            <a:lvl4pPr marL="1600200" indent="-228600" eaLnBrk="0" hangingPunct="0">
              <a:defRPr sz="2400">
                <a:solidFill>
                  <a:schemeClr val="tx1"/>
                </a:solidFill>
                <a:latin typeface="Arial" charset="0"/>
                <a:ea typeface="ＭＳ Ｐゴシック" charset="0"/>
                <a:cs typeface="ＭＳ Ｐゴシック" charset="0"/>
              </a:defRPr>
            </a:lvl4pPr>
            <a:lvl5pPr marL="2057400" indent="-228600" eaLnBrk="0" hangingPunct="0">
              <a:defRPr sz="2400">
                <a:solidFill>
                  <a:schemeClr val="tx1"/>
                </a:solidFill>
                <a:latin typeface="Arial" charset="0"/>
                <a:ea typeface="ＭＳ Ｐゴシック" charset="0"/>
                <a:cs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cs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cs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cs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cs typeface="ＭＳ Ｐゴシック" charset="0"/>
              </a:defRPr>
            </a:lvl9pPr>
          </a:lstStyle>
          <a:p>
            <a:pPr eaLnBrk="1" hangingPunct="1">
              <a:spcBef>
                <a:spcPct val="50000"/>
              </a:spcBef>
              <a:buClr>
                <a:srgbClr val="F0AB00"/>
              </a:buClr>
              <a:buSzPct val="80000"/>
              <a:defRPr/>
            </a:pPr>
            <a:r>
              <a:rPr lang="en-US" sz="1200" dirty="0">
                <a:solidFill>
                  <a:schemeClr val="bg1"/>
                </a:solidFill>
              </a:rPr>
              <a:t/>
            </a:r>
            <a:br>
              <a:rPr lang="en-US" sz="1200" dirty="0">
                <a:solidFill>
                  <a:schemeClr val="bg1"/>
                </a:solidFill>
              </a:rPr>
            </a:br>
            <a:r>
              <a:rPr lang="en-US" sz="1600" b="1" dirty="0">
                <a:solidFill>
                  <a:schemeClr val="bg1"/>
                </a:solidFill>
              </a:rPr>
              <a:t>Data </a:t>
            </a:r>
            <a:r>
              <a:rPr lang="en-US" sz="1600" b="1" dirty="0" smtClean="0">
                <a:solidFill>
                  <a:schemeClr val="bg1"/>
                </a:solidFill>
              </a:rPr>
              <a:t>Distribution</a:t>
            </a:r>
            <a:endParaRPr lang="en-US" sz="1600" b="1" dirty="0">
              <a:solidFill>
                <a:schemeClr val="bg1"/>
              </a:solidFill>
            </a:endParaRPr>
          </a:p>
          <a:p>
            <a:pPr marL="230188" eaLnBrk="1" hangingPunct="1">
              <a:spcBef>
                <a:spcPct val="50000"/>
              </a:spcBef>
              <a:buClr>
                <a:srgbClr val="F0AB00"/>
              </a:buClr>
              <a:buSzPct val="80000"/>
              <a:defRPr/>
            </a:pPr>
            <a:r>
              <a:rPr lang="en-US" sz="1400" dirty="0">
                <a:solidFill>
                  <a:schemeClr val="bg1"/>
                </a:solidFill>
              </a:rPr>
              <a:t>Data sharing and synchronization </a:t>
            </a:r>
            <a:r>
              <a:rPr lang="en-US" sz="1400" dirty="0" smtClean="0">
                <a:solidFill>
                  <a:schemeClr val="bg1"/>
                </a:solidFill>
              </a:rPr>
              <a:t>enable </a:t>
            </a:r>
            <a:r>
              <a:rPr lang="en-US" sz="1400" dirty="0">
                <a:solidFill>
                  <a:schemeClr val="bg1"/>
                </a:solidFill>
              </a:rPr>
              <a:t>organizations </a:t>
            </a:r>
            <a:r>
              <a:rPr lang="en-US" sz="1400" dirty="0" smtClean="0">
                <a:solidFill>
                  <a:schemeClr val="bg1"/>
                </a:solidFill>
              </a:rPr>
              <a:t>to </a:t>
            </a:r>
            <a:r>
              <a:rPr lang="en-US" sz="1400" dirty="0">
                <a:solidFill>
                  <a:schemeClr val="bg1"/>
                </a:solidFill>
              </a:rPr>
              <a:t>leverage all </a:t>
            </a:r>
            <a:r>
              <a:rPr lang="en-US" sz="1400" dirty="0" smtClean="0">
                <a:solidFill>
                  <a:schemeClr val="bg1"/>
                </a:solidFill>
              </a:rPr>
              <a:t/>
            </a:r>
            <a:br>
              <a:rPr lang="en-US" sz="1400" dirty="0" smtClean="0">
                <a:solidFill>
                  <a:schemeClr val="bg1"/>
                </a:solidFill>
              </a:rPr>
            </a:br>
            <a:r>
              <a:rPr lang="en-US" sz="1400" dirty="0" smtClean="0">
                <a:solidFill>
                  <a:schemeClr val="bg1"/>
                </a:solidFill>
              </a:rPr>
              <a:t>their </a:t>
            </a:r>
            <a:r>
              <a:rPr lang="en-US" sz="1400" dirty="0">
                <a:solidFill>
                  <a:schemeClr val="bg1"/>
                </a:solidFill>
              </a:rPr>
              <a:t>data across heterogeneous systems, with confidence that </a:t>
            </a:r>
            <a:r>
              <a:rPr lang="en-US" sz="1400" dirty="0" smtClean="0">
                <a:solidFill>
                  <a:schemeClr val="bg1"/>
                </a:solidFill>
              </a:rPr>
              <a:t/>
            </a:r>
            <a:br>
              <a:rPr lang="en-US" sz="1400" dirty="0" smtClean="0">
                <a:solidFill>
                  <a:schemeClr val="bg1"/>
                </a:solidFill>
              </a:rPr>
            </a:br>
            <a:r>
              <a:rPr lang="en-US" sz="1400" dirty="0" smtClean="0">
                <a:solidFill>
                  <a:schemeClr val="bg1"/>
                </a:solidFill>
              </a:rPr>
              <a:t>it </a:t>
            </a:r>
            <a:r>
              <a:rPr lang="en-US" sz="1400" dirty="0">
                <a:solidFill>
                  <a:schemeClr val="bg1"/>
                </a:solidFill>
              </a:rPr>
              <a:t>is current and consistent.</a:t>
            </a:r>
          </a:p>
        </p:txBody>
      </p:sp>
    </p:spTree>
    <p:extLst>
      <p:ext uri="{BB962C8B-B14F-4D97-AF65-F5344CB8AC3E}">
        <p14:creationId xmlns:p14="http://schemas.microsoft.com/office/powerpoint/2010/main" val="1051376424"/>
      </p:ext>
    </p:extLst>
  </p:cSld>
  <p:clrMapOvr>
    <a:masterClrMapping/>
  </p:clrMapOvr>
  <p:transition spd="med"/>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SAP Replication Server: A Market </a:t>
            </a:r>
            <a:r>
              <a:rPr lang="en-US" dirty="0" smtClean="0"/>
              <a:t>Leader</a:t>
            </a:r>
            <a:br>
              <a:rPr lang="en-US" dirty="0" smtClean="0"/>
            </a:br>
            <a:r>
              <a:rPr lang="en-US" sz="2000" b="0" dirty="0"/>
              <a:t>Proven in mission-critical environments</a:t>
            </a:r>
          </a:p>
        </p:txBody>
      </p:sp>
      <p:sp>
        <p:nvSpPr>
          <p:cNvPr id="3" name="Text Placeholder 2"/>
          <p:cNvSpPr>
            <a:spLocks noGrp="1"/>
          </p:cNvSpPr>
          <p:nvPr>
            <p:ph type="body" sz="quarter" idx="10"/>
          </p:nvPr>
        </p:nvSpPr>
        <p:spPr/>
        <p:txBody>
          <a:bodyPr/>
          <a:lstStyle/>
          <a:p>
            <a:pPr lvl="1"/>
            <a:r>
              <a:rPr lang="en-US" dirty="0"/>
              <a:t>Leadership, innovation, and proven </a:t>
            </a:r>
            <a:r>
              <a:rPr lang="en-US" dirty="0" smtClean="0"/>
              <a:t>performance:</a:t>
            </a:r>
          </a:p>
          <a:p>
            <a:pPr lvl="2"/>
            <a:r>
              <a:rPr lang="en-US" dirty="0" smtClean="0"/>
              <a:t>First </a:t>
            </a:r>
            <a:r>
              <a:rPr lang="en-US" dirty="0"/>
              <a:t>transactional replication tool in the market (1993)</a:t>
            </a:r>
          </a:p>
          <a:p>
            <a:pPr lvl="2"/>
            <a:r>
              <a:rPr lang="en-US" dirty="0" smtClean="0"/>
              <a:t>Recognized </a:t>
            </a:r>
            <a:r>
              <a:rPr lang="en-US" dirty="0"/>
              <a:t>as an industry leader by Gartner and Forrester</a:t>
            </a:r>
          </a:p>
          <a:p>
            <a:pPr lvl="2"/>
            <a:r>
              <a:rPr lang="en-US" dirty="0" smtClean="0"/>
              <a:t>10</a:t>
            </a:r>
            <a:r>
              <a:rPr lang="en-US" dirty="0"/>
              <a:t>+ patented technologies that boost performance</a:t>
            </a:r>
          </a:p>
          <a:p>
            <a:pPr lvl="2"/>
            <a:r>
              <a:rPr lang="en-US" dirty="0" smtClean="0"/>
              <a:t>More </a:t>
            </a:r>
            <a:r>
              <a:rPr lang="en-US" dirty="0"/>
              <a:t>than </a:t>
            </a:r>
            <a:r>
              <a:rPr lang="en-US" b="1" dirty="0"/>
              <a:t>4</a:t>
            </a:r>
            <a:r>
              <a:rPr lang="en-US" b="1" dirty="0" smtClean="0"/>
              <a:t>,000 </a:t>
            </a:r>
            <a:r>
              <a:rPr lang="en-US" b="1" dirty="0"/>
              <a:t>enterprise customers </a:t>
            </a:r>
            <a:r>
              <a:rPr lang="en-US" dirty="0"/>
              <a:t>in </a:t>
            </a:r>
            <a:r>
              <a:rPr lang="en-US" dirty="0" smtClean="0"/>
              <a:t>many of the most data-intensive organizations and industries worldwide</a:t>
            </a:r>
            <a:endParaRPr lang="en-US" dirty="0"/>
          </a:p>
          <a:p>
            <a:pPr lvl="2"/>
            <a:r>
              <a:rPr lang="en-US" dirty="0" smtClean="0"/>
              <a:t>The Replication </a:t>
            </a:r>
            <a:r>
              <a:rPr lang="en-US" dirty="0"/>
              <a:t>standard </a:t>
            </a:r>
            <a:r>
              <a:rPr lang="en-US" dirty="0" smtClean="0"/>
              <a:t>in the </a:t>
            </a:r>
            <a:r>
              <a:rPr lang="en-US" dirty="0"/>
              <a:t>financial services industry</a:t>
            </a:r>
            <a:endParaRPr lang="en-US" dirty="0" smtClean="0"/>
          </a:p>
        </p:txBody>
      </p:sp>
      <p:sp>
        <p:nvSpPr>
          <p:cNvPr id="4" name="Rectangle 3"/>
          <p:cNvSpPr/>
          <p:nvPr/>
        </p:nvSpPr>
        <p:spPr>
          <a:xfrm>
            <a:off x="2300006" y="4383485"/>
            <a:ext cx="5543206" cy="830997"/>
          </a:xfrm>
          <a:prstGeom prst="rect">
            <a:avLst/>
          </a:prstGeom>
        </p:spPr>
        <p:txBody>
          <a:bodyPr wrap="square">
            <a:spAutoFit/>
          </a:bodyPr>
          <a:lstStyle/>
          <a:p>
            <a:r>
              <a:rPr lang="en-US" sz="1600" i="1" kern="0" dirty="0" smtClean="0">
                <a:solidFill>
                  <a:schemeClr val="bg1">
                    <a:lumMod val="50000"/>
                  </a:schemeClr>
                </a:solidFill>
                <a:ea typeface="Arial Unicode MS" pitchFamily="34" charset="-128"/>
                <a:cs typeface="Arial Unicode MS" pitchFamily="34" charset="-128"/>
              </a:rPr>
              <a:t>SAP </a:t>
            </a:r>
            <a:r>
              <a:rPr lang="en-US" sz="1600" i="1" kern="0" dirty="0">
                <a:solidFill>
                  <a:schemeClr val="bg1">
                    <a:lumMod val="50000"/>
                  </a:schemeClr>
                </a:solidFill>
                <a:ea typeface="Arial Unicode MS" pitchFamily="34" charset="-128"/>
                <a:cs typeface="Arial Unicode MS" pitchFamily="34" charset="-128"/>
              </a:rPr>
              <a:t>Positioned as a </a:t>
            </a:r>
            <a:r>
              <a:rPr lang="en-US" sz="1600" i="1" kern="0" dirty="0" smtClean="0">
                <a:solidFill>
                  <a:schemeClr val="bg1">
                    <a:lumMod val="50000"/>
                  </a:schemeClr>
                </a:solidFill>
                <a:ea typeface="Arial Unicode MS" pitchFamily="34" charset="-128"/>
                <a:cs typeface="Arial Unicode MS" pitchFamily="34" charset="-128"/>
              </a:rPr>
              <a:t>“Leader” </a:t>
            </a:r>
            <a:r>
              <a:rPr lang="en-US" sz="1600" i="1" kern="0" dirty="0">
                <a:solidFill>
                  <a:schemeClr val="bg1">
                    <a:lumMod val="50000"/>
                  </a:schemeClr>
                </a:solidFill>
                <a:ea typeface="Arial Unicode MS" pitchFamily="34" charset="-128"/>
                <a:cs typeface="Arial Unicode MS" pitchFamily="34" charset="-128"/>
              </a:rPr>
              <a:t>in Gartner Magic Quadrants for Data Quality and Data </a:t>
            </a:r>
            <a:r>
              <a:rPr lang="en-US" sz="1600" i="1" kern="0" dirty="0" smtClean="0">
                <a:solidFill>
                  <a:schemeClr val="bg1">
                    <a:lumMod val="50000"/>
                  </a:schemeClr>
                </a:solidFill>
                <a:ea typeface="Arial Unicode MS" pitchFamily="34" charset="-128"/>
                <a:cs typeface="Arial Unicode MS" pitchFamily="34" charset="-128"/>
              </a:rPr>
              <a:t>Integration</a:t>
            </a:r>
            <a:r>
              <a:rPr lang="en-US" sz="1600" kern="0" baseline="30000" dirty="0" smtClean="0">
                <a:solidFill>
                  <a:srgbClr val="7F7F7F"/>
                </a:solidFill>
                <a:ea typeface="Arial Unicode MS" pitchFamily="34" charset="-128"/>
                <a:cs typeface="Arial Unicode MS" pitchFamily="34" charset="-128"/>
              </a:rPr>
              <a:t>1</a:t>
            </a:r>
            <a:endParaRPr lang="en-US" sz="1600" kern="0" baseline="30000" dirty="0">
              <a:solidFill>
                <a:srgbClr val="7F7F7F"/>
              </a:solidFill>
              <a:ea typeface="Arial Unicode MS" pitchFamily="34" charset="-128"/>
              <a:cs typeface="Arial Unicode MS" pitchFamily="34" charset="-128"/>
            </a:endParaRPr>
          </a:p>
          <a:p>
            <a:endParaRPr lang="en-US" sz="1600" i="1" dirty="0">
              <a:solidFill>
                <a:schemeClr val="bg1">
                  <a:lumMod val="50000"/>
                </a:schemeClr>
              </a:solidFill>
            </a:endParaRPr>
          </a:p>
        </p:txBody>
      </p:sp>
      <p:sp>
        <p:nvSpPr>
          <p:cNvPr id="6" name="TextBox 5"/>
          <p:cNvSpPr txBox="1"/>
          <p:nvPr/>
        </p:nvSpPr>
        <p:spPr>
          <a:xfrm>
            <a:off x="400242" y="6180667"/>
            <a:ext cx="5018425" cy="153888"/>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000" dirty="0">
                <a:solidFill>
                  <a:srgbClr val="7F7F7F"/>
                </a:solidFill>
                <a:hlinkClick r:id="rId3"/>
              </a:rPr>
              <a:t>Gartner Magic Quadrant for Data Integration Tools, July 2013</a:t>
            </a:r>
            <a:endParaRPr lang="en-US" sz="1000" kern="0" dirty="0" smtClean="0">
              <a:solidFill>
                <a:srgbClr val="7F7F7F"/>
              </a:solidFill>
              <a:ea typeface="Arial Unicode MS" pitchFamily="34" charset="-128"/>
              <a:cs typeface="Arial Unicode MS" pitchFamily="34" charset="-128"/>
            </a:endParaRPr>
          </a:p>
        </p:txBody>
      </p:sp>
      <p:sp>
        <p:nvSpPr>
          <p:cNvPr id="7" name="TextBox 6"/>
          <p:cNvSpPr txBox="1"/>
          <p:nvPr/>
        </p:nvSpPr>
        <p:spPr>
          <a:xfrm>
            <a:off x="315576" y="6234546"/>
            <a:ext cx="107758" cy="123111"/>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200" baseline="30000" dirty="0" smtClean="0">
                <a:solidFill>
                  <a:srgbClr val="7F7F7F"/>
                </a:solidFill>
              </a:rPr>
              <a:t>1</a:t>
            </a:r>
            <a:endParaRPr lang="en-US" sz="1200" kern="0" baseline="30000" dirty="0" smtClean="0">
              <a:solidFill>
                <a:srgbClr val="7F7F7F"/>
              </a:solidFill>
              <a:ea typeface="Arial Unicode MS" pitchFamily="34" charset="-128"/>
              <a:cs typeface="Arial Unicode MS" pitchFamily="34" charset="-128"/>
            </a:endParaRPr>
          </a:p>
        </p:txBody>
      </p:sp>
      <p:pic>
        <p:nvPicPr>
          <p:cNvPr id="5" name="Picture 4" descr="274936_v_srgb_s_gl_mediumgreen.eps"/>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259225" y="4152785"/>
            <a:ext cx="1057564" cy="975512"/>
          </a:xfrm>
          <a:prstGeom prst="rect">
            <a:avLst/>
          </a:prstGeom>
        </p:spPr>
      </p:pic>
    </p:spTree>
    <p:extLst>
      <p:ext uri="{BB962C8B-B14F-4D97-AF65-F5344CB8AC3E}">
        <p14:creationId xmlns:p14="http://schemas.microsoft.com/office/powerpoint/2010/main" val="2797660413"/>
      </p:ext>
    </p:extLst>
  </p:cSld>
  <p:clrMapOvr>
    <a:masterClrMapping/>
  </p:clrMapOvr>
  <p:transition spd="med"/>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43000" y="1294397"/>
            <a:ext cx="3784038" cy="5186199"/>
          </a:xfrm>
          <a:prstGeom prst="rect">
            <a:avLst/>
          </a:prstGeom>
        </p:spPr>
      </p:pic>
      <p:sp>
        <p:nvSpPr>
          <p:cNvPr id="2" name="Title 1"/>
          <p:cNvSpPr>
            <a:spLocks noGrp="1"/>
          </p:cNvSpPr>
          <p:nvPr>
            <p:ph type="title"/>
          </p:nvPr>
        </p:nvSpPr>
        <p:spPr/>
        <p:txBody>
          <a:bodyPr>
            <a:normAutofit/>
          </a:bodyPr>
          <a:lstStyle/>
          <a:p>
            <a:r>
              <a:rPr lang="en-US" dirty="0" smtClean="0"/>
              <a:t>2013 Gartner Magic Quadrant for Data Integration Tools</a:t>
            </a:r>
            <a:br>
              <a:rPr lang="en-US" dirty="0" smtClean="0"/>
            </a:br>
            <a:r>
              <a:rPr lang="en-US" sz="2200" b="0" dirty="0" smtClean="0"/>
              <a:t>SAP Replication Server part of SAP Leader “dot”</a:t>
            </a:r>
            <a:endParaRPr lang="en-US" sz="2200" b="0" dirty="0"/>
          </a:p>
        </p:txBody>
      </p:sp>
      <p:sp>
        <p:nvSpPr>
          <p:cNvPr id="6" name="Oval 5"/>
          <p:cNvSpPr/>
          <p:nvPr/>
        </p:nvSpPr>
        <p:spPr>
          <a:xfrm>
            <a:off x="3759068" y="3419182"/>
            <a:ext cx="468052" cy="302332"/>
          </a:xfrm>
          <a:prstGeom prst="ellipse">
            <a:avLst/>
          </a:prstGeom>
          <a:no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TextBox 6"/>
          <p:cNvSpPr txBox="1"/>
          <p:nvPr/>
        </p:nvSpPr>
        <p:spPr>
          <a:xfrm>
            <a:off x="5762626" y="2428879"/>
            <a:ext cx="2381250" cy="2215991"/>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800" kern="0" dirty="0" smtClean="0">
                <a:ea typeface="Arial Unicode MS" pitchFamily="34" charset="-128"/>
                <a:cs typeface="Arial Unicode MS" pitchFamily="34" charset="-128"/>
              </a:rPr>
              <a:t>The Magic Quadrant graphics was published by Gartner Inc. as part of a larger research note and should be evaluated in the context of the entire report.</a:t>
            </a:r>
          </a:p>
        </p:txBody>
      </p:sp>
    </p:spTree>
    <p:extLst>
      <p:ext uri="{BB962C8B-B14F-4D97-AF65-F5344CB8AC3E}">
        <p14:creationId xmlns:p14="http://schemas.microsoft.com/office/powerpoint/2010/main" val="167240144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Low Cost of Ownership</a:t>
            </a:r>
            <a:br>
              <a:rPr lang="en-US" dirty="0" smtClean="0"/>
            </a:br>
            <a:r>
              <a:rPr lang="en-US" sz="2000" b="0" dirty="0" smtClean="0"/>
              <a:t>Simplified deployment &amp; IT administration, high-performance results</a:t>
            </a:r>
            <a:endParaRPr lang="en-US" sz="2000" b="0" dirty="0"/>
          </a:p>
        </p:txBody>
      </p:sp>
      <p:sp>
        <p:nvSpPr>
          <p:cNvPr id="3" name="Text Placeholder 2"/>
          <p:cNvSpPr>
            <a:spLocks noGrp="1"/>
          </p:cNvSpPr>
          <p:nvPr>
            <p:ph type="body" sz="quarter" idx="10"/>
          </p:nvPr>
        </p:nvSpPr>
        <p:spPr>
          <a:xfrm>
            <a:off x="332092" y="1399374"/>
            <a:ext cx="8494713" cy="2650404"/>
          </a:xfrm>
        </p:spPr>
        <p:txBody>
          <a:bodyPr/>
          <a:lstStyle/>
          <a:p>
            <a:pPr lvl="1"/>
            <a:r>
              <a:rPr lang="en-US" dirty="0"/>
              <a:t>SAP Replication Server is an affordable and efficient solution that enables businesses </a:t>
            </a:r>
            <a:r>
              <a:rPr lang="en-US" dirty="0" smtClean="0"/>
              <a:t>to:</a:t>
            </a:r>
          </a:p>
          <a:p>
            <a:pPr lvl="2"/>
            <a:r>
              <a:rPr lang="en-US" dirty="0" smtClean="0"/>
              <a:t>Deploy </a:t>
            </a:r>
            <a:r>
              <a:rPr lang="en-US" dirty="0"/>
              <a:t>and manage replication easily – most enterprises can get up and running in one day</a:t>
            </a:r>
          </a:p>
          <a:p>
            <a:pPr lvl="2"/>
            <a:r>
              <a:rPr lang="en-US" dirty="0" smtClean="0"/>
              <a:t>Simplify </a:t>
            </a:r>
            <a:r>
              <a:rPr lang="en-US" dirty="0"/>
              <a:t>IT administration and maintenance with SAP </a:t>
            </a:r>
            <a:r>
              <a:rPr lang="en-US" dirty="0" err="1"/>
              <a:t>PowerDesigner</a:t>
            </a:r>
            <a:endParaRPr lang="en-US" dirty="0"/>
          </a:p>
          <a:p>
            <a:pPr lvl="2"/>
            <a:r>
              <a:rPr lang="en-US" dirty="0" smtClean="0"/>
              <a:t>Save </a:t>
            </a:r>
            <a:r>
              <a:rPr lang="en-US" dirty="0"/>
              <a:t>money by eliminating the cost of downtime</a:t>
            </a:r>
          </a:p>
          <a:p>
            <a:pPr lvl="2"/>
            <a:r>
              <a:rPr lang="en-US" dirty="0" smtClean="0"/>
              <a:t>Seize </a:t>
            </a:r>
            <a:r>
              <a:rPr lang="en-US" dirty="0"/>
              <a:t>opportunities and avoid pitfalls with real-time information and analytics</a:t>
            </a:r>
          </a:p>
          <a:p>
            <a:pPr lvl="2"/>
            <a:r>
              <a:rPr lang="en-US" dirty="0" smtClean="0"/>
              <a:t>Maximize </a:t>
            </a:r>
            <a:r>
              <a:rPr lang="en-US" dirty="0"/>
              <a:t>the value of data assets through consolidation</a:t>
            </a:r>
          </a:p>
          <a:p>
            <a:pPr marL="0" lvl="2" indent="0">
              <a:buNone/>
            </a:pPr>
            <a:endParaRPr lang="en-US" dirty="0" smtClean="0"/>
          </a:p>
        </p:txBody>
      </p:sp>
      <p:pic>
        <p:nvPicPr>
          <p:cNvPr id="4" name="Picture 3" descr="272672_v_cmyk_s_gl_mediumgreen.eps"/>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13954" y="4379575"/>
            <a:ext cx="1818789" cy="1236133"/>
          </a:xfrm>
          <a:prstGeom prst="rect">
            <a:avLst/>
          </a:prstGeom>
        </p:spPr>
      </p:pic>
      <p:sp>
        <p:nvSpPr>
          <p:cNvPr id="6" name="Rectangle 5"/>
          <p:cNvSpPr/>
          <p:nvPr/>
        </p:nvSpPr>
        <p:spPr bwMode="gray">
          <a:xfrm>
            <a:off x="2947938" y="4424217"/>
            <a:ext cx="5334001" cy="1156085"/>
          </a:xfrm>
          <a:prstGeom prst="rect">
            <a:avLst/>
          </a:prstGeom>
          <a:solidFill>
            <a:schemeClr val="bg1">
              <a:lumMod val="95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7" name="TextBox 6"/>
          <p:cNvSpPr txBox="1"/>
          <p:nvPr/>
        </p:nvSpPr>
        <p:spPr>
          <a:xfrm>
            <a:off x="3071090" y="4561994"/>
            <a:ext cx="4902969" cy="861774"/>
          </a:xfrm>
          <a:prstGeom prst="rect">
            <a:avLst/>
          </a:prstGeom>
          <a:noFill/>
        </p:spPr>
        <p:txBody>
          <a:bodyPr wrap="square" lIns="0" tIns="0" rIns="0" bIns="0" rtlCol="0">
            <a:spAutoFit/>
          </a:bodyPr>
          <a:lstStyle/>
          <a:p>
            <a:r>
              <a:rPr lang="en-US" sz="1400" dirty="0">
                <a:solidFill>
                  <a:srgbClr val="7F7F7F"/>
                </a:solidFill>
              </a:rPr>
              <a:t>SAP </a:t>
            </a:r>
            <a:r>
              <a:rPr lang="en-US" sz="1400" dirty="0" smtClean="0">
                <a:solidFill>
                  <a:srgbClr val="7F7F7F"/>
                </a:solidFill>
              </a:rPr>
              <a:t>Replication </a:t>
            </a:r>
            <a:r>
              <a:rPr lang="en-US" sz="1400" dirty="0">
                <a:solidFill>
                  <a:srgbClr val="7F7F7F"/>
                </a:solidFill>
              </a:rPr>
              <a:t>Server delivers low cost of ownership at every stage, from implementation through day-to-day management, even to expansion. As an off-the-shelf product, it offers streamlined deployment, ease, and predictability.</a:t>
            </a:r>
          </a:p>
        </p:txBody>
      </p:sp>
      <p:sp>
        <p:nvSpPr>
          <p:cNvPr id="8" name="Rectangle 7"/>
          <p:cNvSpPr/>
          <p:nvPr/>
        </p:nvSpPr>
        <p:spPr bwMode="gray">
          <a:xfrm flipH="1">
            <a:off x="2840181" y="4424217"/>
            <a:ext cx="123152" cy="1156085"/>
          </a:xfrm>
          <a:prstGeom prst="rect">
            <a:avLst/>
          </a:prstGeom>
          <a:solidFill>
            <a:srgbClr val="5DAB3A"/>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1352128215"/>
      </p:ext>
    </p:extLst>
  </p:cSld>
  <p:clrMapOvr>
    <a:masterClrMapping/>
  </p:clrMapOvr>
  <p:transition spd="med"/>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Product </a:t>
            </a:r>
            <a:r>
              <a:rPr lang="en-US" dirty="0"/>
              <a:t>Architecture</a:t>
            </a:r>
            <a:endParaRPr lang="en-US" b="0" dirty="0"/>
          </a:p>
        </p:txBody>
      </p:sp>
      <p:graphicFrame>
        <p:nvGraphicFramePr>
          <p:cNvPr id="4" name="Table 3"/>
          <p:cNvGraphicFramePr>
            <a:graphicFrameLocks noGrp="1"/>
          </p:cNvGraphicFramePr>
          <p:nvPr>
            <p:extLst>
              <p:ext uri="{D42A27DB-BD31-4B8C-83A1-F6EECF244321}">
                <p14:modId xmlns:p14="http://schemas.microsoft.com/office/powerpoint/2010/main" val="1735097509"/>
              </p:ext>
            </p:extLst>
          </p:nvPr>
        </p:nvGraphicFramePr>
        <p:xfrm>
          <a:off x="197666" y="1647085"/>
          <a:ext cx="8843465" cy="670560"/>
        </p:xfrm>
        <a:graphic>
          <a:graphicData uri="http://schemas.openxmlformats.org/drawingml/2006/table">
            <a:tbl>
              <a:tblPr firstRow="1" bandRow="1">
                <a:tableStyleId>{2D5ABB26-0587-4C30-8999-92F81FD0307C}</a:tableStyleId>
              </a:tblPr>
              <a:tblGrid>
                <a:gridCol w="3099974"/>
                <a:gridCol w="2840270"/>
                <a:gridCol w="2903221"/>
              </a:tblGrid>
              <a:tr h="670560">
                <a:tc>
                  <a:txBody>
                    <a:bodyPr/>
                    <a:lstStyle/>
                    <a:p>
                      <a:r>
                        <a:rPr lang="en-US" sz="1900" b="1" u="none" dirty="0" smtClean="0"/>
                        <a:t>Change</a:t>
                      </a:r>
                      <a:r>
                        <a:rPr lang="en-US" sz="1900" b="1" u="none" baseline="0" dirty="0" smtClean="0"/>
                        <a:t> Data Capture</a:t>
                      </a:r>
                      <a:endParaRPr lang="en-US" sz="1900" b="1" u="none" dirty="0"/>
                    </a:p>
                  </a:txBody>
                  <a:tcPr/>
                </a:tc>
                <a:tc>
                  <a:txBody>
                    <a:bodyPr/>
                    <a:lstStyle/>
                    <a:p>
                      <a:r>
                        <a:rPr lang="en-US" sz="1900" b="1" u="none" dirty="0" smtClean="0"/>
                        <a:t>Replication Engine</a:t>
                      </a:r>
                      <a:endParaRPr lang="en-US" sz="1900" b="1" u="none" dirty="0"/>
                    </a:p>
                  </a:txBody>
                  <a:tcPr/>
                </a:tc>
                <a:tc>
                  <a:txBody>
                    <a:bodyPr/>
                    <a:lstStyle/>
                    <a:p>
                      <a:r>
                        <a:rPr lang="en-US" sz="1900" b="1" u="none" dirty="0" smtClean="0"/>
                        <a:t>Routing &amp;</a:t>
                      </a:r>
                      <a:r>
                        <a:rPr lang="en-US" sz="1900" b="1" u="none" baseline="0" dirty="0" smtClean="0"/>
                        <a:t> </a:t>
                      </a:r>
                      <a:r>
                        <a:rPr lang="en-US" sz="1900" b="1" u="none" dirty="0" smtClean="0"/>
                        <a:t>Distribution</a:t>
                      </a:r>
                      <a:endParaRPr lang="en-US" sz="1900" b="1" u="none" dirty="0"/>
                    </a:p>
                  </a:txBody>
                  <a:tcPr/>
                </a:tc>
              </a:tr>
            </a:tbl>
          </a:graphicData>
        </a:graphic>
      </p:graphicFrame>
      <p:sp>
        <p:nvSpPr>
          <p:cNvPr id="9" name="Text Box 51"/>
          <p:cNvSpPr txBox="1">
            <a:spLocks noChangeArrowheads="1"/>
          </p:cNvSpPr>
          <p:nvPr/>
        </p:nvSpPr>
        <p:spPr bwMode="auto">
          <a:xfrm>
            <a:off x="155659" y="2186476"/>
            <a:ext cx="949299" cy="338554"/>
          </a:xfrm>
          <a:prstGeom prst="rect">
            <a:avLst/>
          </a:prstGeom>
          <a:noFill/>
          <a:ln w="12700" cap="sq">
            <a:noFill/>
            <a:miter lim="800000"/>
            <a:headEnd type="none" w="sm" len="sm"/>
            <a:tailEnd type="none" w="sm" len="sm"/>
          </a:ln>
          <a:effectLst/>
        </p:spPr>
        <p:txBody>
          <a:bodyPr wrap="none" anchor="ctr">
            <a:spAutoFit/>
          </a:bodyPr>
          <a:lstStyle/>
          <a:p>
            <a:pPr algn="ctr" eaLnBrk="1" hangingPunct="1"/>
            <a:r>
              <a:rPr lang="en-US" sz="1600" b="1" dirty="0" smtClean="0">
                <a:solidFill>
                  <a:schemeClr val="accent4"/>
                </a:solidFill>
                <a:effectLst>
                  <a:outerShdw blurRad="38100" dist="38100" dir="2700000" algn="tl">
                    <a:srgbClr val="FFFFFF"/>
                  </a:outerShdw>
                </a:effectLst>
                <a:latin typeface="+mn-lt"/>
              </a:rPr>
              <a:t>Primary</a:t>
            </a:r>
            <a:endParaRPr lang="en-US" sz="1600" b="1" dirty="0">
              <a:solidFill>
                <a:schemeClr val="accent4"/>
              </a:solidFill>
              <a:effectLst>
                <a:outerShdw blurRad="38100" dist="38100" dir="2700000" algn="tl">
                  <a:srgbClr val="FFFFFF"/>
                </a:outerShdw>
              </a:effectLst>
              <a:latin typeface="+mn-lt"/>
            </a:endParaRPr>
          </a:p>
        </p:txBody>
      </p:sp>
      <p:sp>
        <p:nvSpPr>
          <p:cNvPr id="13" name="Text Box 84"/>
          <p:cNvSpPr txBox="1">
            <a:spLocks noChangeArrowheads="1"/>
          </p:cNvSpPr>
          <p:nvPr/>
        </p:nvSpPr>
        <p:spPr bwMode="auto">
          <a:xfrm>
            <a:off x="357834" y="3899585"/>
            <a:ext cx="2141093" cy="1754326"/>
          </a:xfrm>
          <a:prstGeom prst="rect">
            <a:avLst/>
          </a:prstGeom>
          <a:noFill/>
          <a:ln w="12700" cap="sq">
            <a:noFill/>
            <a:miter lim="800000"/>
            <a:headEnd type="none" w="sm" len="sm"/>
            <a:tailEnd type="none" w="sm" len="sm"/>
          </a:ln>
          <a:effectLst/>
        </p:spPr>
        <p:txBody>
          <a:bodyPr wrap="square" anchor="ctr">
            <a:spAutoFit/>
          </a:bodyPr>
          <a:lstStyle/>
          <a:p>
            <a:pPr algn="l" eaLnBrk="1" hangingPunct="1"/>
            <a:r>
              <a:rPr lang="en-US" sz="1200" b="1" dirty="0" smtClean="0">
                <a:effectLst>
                  <a:outerShdw blurRad="38100" dist="38100" dir="2700000" algn="tl">
                    <a:srgbClr val="FFFFFF"/>
                  </a:outerShdw>
                </a:effectLst>
                <a:latin typeface="+mn-lt"/>
              </a:rPr>
              <a:t>Sources*:</a:t>
            </a:r>
          </a:p>
          <a:p>
            <a:pPr marL="285750" indent="-285750" algn="l">
              <a:buFont typeface="Arial" pitchFamily="34" charset="0"/>
              <a:buChar char="•"/>
            </a:pPr>
            <a:r>
              <a:rPr lang="en-US" sz="1400" b="1" dirty="0" smtClean="0">
                <a:solidFill>
                  <a:schemeClr val="accent1"/>
                </a:solidFill>
              </a:rPr>
              <a:t>SAP HANA</a:t>
            </a:r>
          </a:p>
          <a:p>
            <a:pPr marL="285750" indent="-285750" algn="l">
              <a:buFont typeface="Arial" pitchFamily="34" charset="0"/>
              <a:buChar char="•"/>
            </a:pPr>
            <a:r>
              <a:rPr lang="en-US" sz="1400" b="1" dirty="0" smtClean="0">
                <a:solidFill>
                  <a:schemeClr val="accent1"/>
                </a:solidFill>
              </a:rPr>
              <a:t>SAP </a:t>
            </a:r>
            <a:r>
              <a:rPr lang="en-US" sz="1400" b="1" dirty="0">
                <a:solidFill>
                  <a:schemeClr val="accent1"/>
                </a:solidFill>
              </a:rPr>
              <a:t>ASE</a:t>
            </a:r>
          </a:p>
          <a:p>
            <a:pPr marL="285750" indent="-285750" algn="l">
              <a:buFont typeface="Arial" pitchFamily="34" charset="0"/>
              <a:buChar char="•"/>
            </a:pPr>
            <a:r>
              <a:rPr lang="en-US" sz="1400" b="1" dirty="0">
                <a:solidFill>
                  <a:schemeClr val="accent1"/>
                </a:solidFill>
              </a:rPr>
              <a:t>Oracle</a:t>
            </a:r>
          </a:p>
          <a:p>
            <a:pPr marL="285750" indent="-285750" algn="l">
              <a:buFont typeface="Arial" pitchFamily="34" charset="0"/>
              <a:buChar char="•"/>
            </a:pPr>
            <a:r>
              <a:rPr lang="en-US" sz="1400" b="1" dirty="0">
                <a:solidFill>
                  <a:schemeClr val="accent1"/>
                </a:solidFill>
              </a:rPr>
              <a:t>MS </a:t>
            </a:r>
            <a:r>
              <a:rPr lang="en-US" sz="1400" b="1" dirty="0" smtClean="0">
                <a:solidFill>
                  <a:schemeClr val="accent1"/>
                </a:solidFill>
              </a:rPr>
              <a:t>SQL Server</a:t>
            </a:r>
            <a:endParaRPr lang="en-US" sz="1400" b="1" dirty="0">
              <a:solidFill>
                <a:schemeClr val="accent1"/>
              </a:solidFill>
            </a:endParaRPr>
          </a:p>
          <a:p>
            <a:pPr marL="285750" indent="-285750" algn="l">
              <a:buFont typeface="Arial" pitchFamily="34" charset="0"/>
              <a:buChar char="•"/>
            </a:pPr>
            <a:r>
              <a:rPr lang="en-US" sz="1400" b="1" dirty="0">
                <a:solidFill>
                  <a:schemeClr val="accent1"/>
                </a:solidFill>
              </a:rPr>
              <a:t>IBM </a:t>
            </a:r>
            <a:r>
              <a:rPr lang="en-US" sz="1400" b="1" dirty="0" smtClean="0">
                <a:solidFill>
                  <a:schemeClr val="accent1"/>
                </a:solidFill>
              </a:rPr>
              <a:t>DB2/UDB</a:t>
            </a:r>
          </a:p>
          <a:p>
            <a:pPr marL="285750" indent="-285750" algn="l">
              <a:buFont typeface="Arial" pitchFamily="34" charset="0"/>
              <a:buChar char="•"/>
            </a:pPr>
            <a:r>
              <a:rPr lang="en-US" sz="1400" b="1" dirty="0" smtClean="0">
                <a:solidFill>
                  <a:schemeClr val="accent1"/>
                </a:solidFill>
              </a:rPr>
              <a:t>IBM DB2/OS390</a:t>
            </a:r>
          </a:p>
          <a:p>
            <a:pPr algn="l" eaLnBrk="1" hangingPunct="1"/>
            <a:endParaRPr lang="en-US" sz="1200" b="1" dirty="0">
              <a:effectLst>
                <a:outerShdw blurRad="38100" dist="38100" dir="2700000" algn="tl">
                  <a:srgbClr val="FFFFFF"/>
                </a:outerShdw>
              </a:effectLst>
              <a:latin typeface="+mn-lt"/>
            </a:endParaRPr>
          </a:p>
        </p:txBody>
      </p:sp>
      <p:cxnSp>
        <p:nvCxnSpPr>
          <p:cNvPr id="22" name="Straight Connector 21"/>
          <p:cNvCxnSpPr/>
          <p:nvPr/>
        </p:nvCxnSpPr>
        <p:spPr>
          <a:xfrm>
            <a:off x="2985519" y="1509824"/>
            <a:ext cx="21265" cy="4662376"/>
          </a:xfrm>
          <a:prstGeom prst="line">
            <a:avLst/>
          </a:prstGeom>
          <a:ln>
            <a:prstDash val="lgDash"/>
          </a:ln>
        </p:spPr>
        <p:style>
          <a:lnRef idx="1">
            <a:schemeClr val="accent6"/>
          </a:lnRef>
          <a:fillRef idx="0">
            <a:schemeClr val="accent6"/>
          </a:fillRef>
          <a:effectRef idx="0">
            <a:schemeClr val="accent6"/>
          </a:effectRef>
          <a:fontRef idx="minor">
            <a:schemeClr val="tx1"/>
          </a:fontRef>
        </p:style>
      </p:cxnSp>
      <p:cxnSp>
        <p:nvCxnSpPr>
          <p:cNvPr id="23" name="Straight Connector 22"/>
          <p:cNvCxnSpPr/>
          <p:nvPr/>
        </p:nvCxnSpPr>
        <p:spPr>
          <a:xfrm>
            <a:off x="5955547" y="1513626"/>
            <a:ext cx="21265" cy="4550290"/>
          </a:xfrm>
          <a:prstGeom prst="line">
            <a:avLst/>
          </a:prstGeom>
          <a:ln>
            <a:prstDash val="lgDash"/>
          </a:ln>
        </p:spPr>
        <p:style>
          <a:lnRef idx="1">
            <a:schemeClr val="accent6"/>
          </a:lnRef>
          <a:fillRef idx="0">
            <a:schemeClr val="accent6"/>
          </a:fillRef>
          <a:effectRef idx="0">
            <a:schemeClr val="accent6"/>
          </a:effectRef>
          <a:fontRef idx="minor">
            <a:schemeClr val="tx1"/>
          </a:fontRef>
        </p:style>
      </p:cxnSp>
      <p:sp>
        <p:nvSpPr>
          <p:cNvPr id="32" name="Text Box 84"/>
          <p:cNvSpPr txBox="1">
            <a:spLocks noChangeArrowheads="1"/>
          </p:cNvSpPr>
          <p:nvPr/>
        </p:nvSpPr>
        <p:spPr bwMode="auto">
          <a:xfrm>
            <a:off x="6420650" y="3954370"/>
            <a:ext cx="2317204" cy="2431435"/>
          </a:xfrm>
          <a:prstGeom prst="rect">
            <a:avLst/>
          </a:prstGeom>
          <a:noFill/>
          <a:ln w="12700" cap="sq">
            <a:noFill/>
            <a:miter lim="800000"/>
            <a:headEnd type="none" w="sm" len="sm"/>
            <a:tailEnd type="none" w="sm" len="sm"/>
          </a:ln>
          <a:effectLst/>
        </p:spPr>
        <p:txBody>
          <a:bodyPr wrap="square" anchor="ctr">
            <a:spAutoFit/>
          </a:bodyPr>
          <a:lstStyle/>
          <a:p>
            <a:pPr algn="l" eaLnBrk="1" hangingPunct="1"/>
            <a:r>
              <a:rPr lang="en-US" sz="1200" b="1" dirty="0" smtClean="0">
                <a:effectLst>
                  <a:outerShdw blurRad="38100" dist="38100" dir="2700000" algn="tl">
                    <a:srgbClr val="FFFFFF"/>
                  </a:outerShdw>
                </a:effectLst>
                <a:latin typeface="+mn-lt"/>
              </a:rPr>
              <a:t>Targets*:</a:t>
            </a:r>
          </a:p>
          <a:p>
            <a:pPr marL="120650" indent="-120650" algn="l">
              <a:buFont typeface="Arial" pitchFamily="34" charset="0"/>
              <a:buChar char="•"/>
            </a:pPr>
            <a:r>
              <a:rPr lang="en-US" sz="1400" b="1" dirty="0" smtClean="0">
                <a:solidFill>
                  <a:schemeClr val="accent1"/>
                </a:solidFill>
              </a:rPr>
              <a:t>SAP HANA</a:t>
            </a:r>
          </a:p>
          <a:p>
            <a:pPr marL="120650" indent="-120650" algn="l">
              <a:buFont typeface="Arial" pitchFamily="34" charset="0"/>
              <a:buChar char="•"/>
            </a:pPr>
            <a:r>
              <a:rPr lang="en-US" sz="1400" b="1" dirty="0" smtClean="0">
                <a:solidFill>
                  <a:schemeClr val="accent1"/>
                </a:solidFill>
              </a:rPr>
              <a:t>SAP ASE</a:t>
            </a:r>
          </a:p>
          <a:p>
            <a:pPr marL="120650" indent="-120650" algn="l">
              <a:buFont typeface="Arial" pitchFamily="34" charset="0"/>
              <a:buChar char="•"/>
            </a:pPr>
            <a:r>
              <a:rPr lang="en-US" sz="1400" b="1" dirty="0" smtClean="0">
                <a:solidFill>
                  <a:schemeClr val="accent1"/>
                </a:solidFill>
              </a:rPr>
              <a:t>SAP IQ</a:t>
            </a:r>
          </a:p>
          <a:p>
            <a:pPr marL="120650" indent="-120650" algn="l">
              <a:buFont typeface="Arial" pitchFamily="34" charset="0"/>
              <a:buChar char="•"/>
            </a:pPr>
            <a:r>
              <a:rPr lang="en-US" sz="1400" b="1" dirty="0">
                <a:solidFill>
                  <a:schemeClr val="accent1"/>
                </a:solidFill>
              </a:rPr>
              <a:t>SAP </a:t>
            </a:r>
            <a:r>
              <a:rPr lang="en-US" sz="1400" b="1" dirty="0" smtClean="0">
                <a:solidFill>
                  <a:schemeClr val="accent1"/>
                </a:solidFill>
              </a:rPr>
              <a:t>ESP</a:t>
            </a:r>
          </a:p>
          <a:p>
            <a:pPr marL="120650" indent="-120650" algn="l">
              <a:buFont typeface="Arial" pitchFamily="34" charset="0"/>
              <a:buChar char="•"/>
            </a:pPr>
            <a:r>
              <a:rPr lang="en-US" sz="1400" b="1" dirty="0" smtClean="0">
                <a:solidFill>
                  <a:schemeClr val="accent1"/>
                </a:solidFill>
              </a:rPr>
              <a:t>SAP Data Services</a:t>
            </a:r>
            <a:endParaRPr lang="en-US" sz="1400" b="1" dirty="0">
              <a:solidFill>
                <a:schemeClr val="accent1"/>
              </a:solidFill>
            </a:endParaRPr>
          </a:p>
          <a:p>
            <a:pPr marL="120650" indent="-120650" algn="l">
              <a:buFont typeface="Arial" pitchFamily="34" charset="0"/>
              <a:buChar char="•"/>
            </a:pPr>
            <a:r>
              <a:rPr lang="en-US" sz="1400" b="1" dirty="0">
                <a:solidFill>
                  <a:schemeClr val="accent1"/>
                </a:solidFill>
              </a:rPr>
              <a:t>Oracle</a:t>
            </a:r>
          </a:p>
          <a:p>
            <a:pPr marL="120650" indent="-120650" algn="l">
              <a:buFont typeface="Arial" pitchFamily="34" charset="0"/>
              <a:buChar char="•"/>
            </a:pPr>
            <a:r>
              <a:rPr lang="en-US" sz="1400" b="1" dirty="0" smtClean="0">
                <a:solidFill>
                  <a:schemeClr val="accent1"/>
                </a:solidFill>
              </a:rPr>
              <a:t>Microsoft SQL Server</a:t>
            </a:r>
            <a:endParaRPr lang="en-US" sz="1400" b="1" dirty="0">
              <a:solidFill>
                <a:schemeClr val="accent1"/>
              </a:solidFill>
            </a:endParaRPr>
          </a:p>
          <a:p>
            <a:pPr marL="120650" indent="-120650" algn="l">
              <a:buFont typeface="Arial" pitchFamily="34" charset="0"/>
              <a:buChar char="•"/>
            </a:pPr>
            <a:r>
              <a:rPr lang="en-US" sz="1400" b="1" dirty="0">
                <a:solidFill>
                  <a:schemeClr val="accent1"/>
                </a:solidFill>
              </a:rPr>
              <a:t>IBM </a:t>
            </a:r>
            <a:r>
              <a:rPr lang="en-US" sz="1400" b="1" dirty="0" smtClean="0">
                <a:solidFill>
                  <a:schemeClr val="accent1"/>
                </a:solidFill>
              </a:rPr>
              <a:t>DB2/UDB</a:t>
            </a:r>
          </a:p>
          <a:p>
            <a:pPr marL="120650" indent="-120650" algn="l">
              <a:buFont typeface="Arial" pitchFamily="34" charset="0"/>
              <a:buChar char="•"/>
            </a:pPr>
            <a:r>
              <a:rPr lang="en-US" sz="1400" b="1" dirty="0" smtClean="0">
                <a:solidFill>
                  <a:schemeClr val="accent1"/>
                </a:solidFill>
              </a:rPr>
              <a:t>IBM DB2/OS390</a:t>
            </a:r>
          </a:p>
          <a:p>
            <a:pPr marL="120650" indent="-120650" algn="l">
              <a:buFont typeface="Arial" pitchFamily="34" charset="0"/>
              <a:buChar char="•"/>
            </a:pPr>
            <a:r>
              <a:rPr lang="en-US" sz="1400" b="1" dirty="0" smtClean="0">
                <a:solidFill>
                  <a:schemeClr val="accent1"/>
                </a:solidFill>
              </a:rPr>
              <a:t>Message </a:t>
            </a:r>
            <a:r>
              <a:rPr lang="en-US" sz="1400" b="1" dirty="0">
                <a:solidFill>
                  <a:schemeClr val="accent1"/>
                </a:solidFill>
              </a:rPr>
              <a:t>B</a:t>
            </a:r>
            <a:r>
              <a:rPr lang="en-US" sz="1400" b="1" dirty="0" smtClean="0">
                <a:solidFill>
                  <a:schemeClr val="accent1"/>
                </a:solidFill>
              </a:rPr>
              <a:t>us</a:t>
            </a:r>
          </a:p>
        </p:txBody>
      </p:sp>
      <p:cxnSp>
        <p:nvCxnSpPr>
          <p:cNvPr id="61" name="Straight Arrow Connector 60"/>
          <p:cNvCxnSpPr/>
          <p:nvPr/>
        </p:nvCxnSpPr>
        <p:spPr>
          <a:xfrm flipV="1">
            <a:off x="1920380" y="3304822"/>
            <a:ext cx="1294117" cy="1"/>
          </a:xfrm>
          <a:prstGeom prst="straightConnector1">
            <a:avLst/>
          </a:prstGeom>
          <a:ln w="38100">
            <a:solidFill>
              <a:schemeClr val="accent6">
                <a:lumMod val="90000"/>
                <a:lumOff val="10000"/>
              </a:schemeClr>
            </a:solidFill>
            <a:tailEnd type="arrow"/>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lnRef>
          <a:fillRef idx="0">
            <a:schemeClr val="accent1"/>
          </a:fillRef>
          <a:effectRef idx="1">
            <a:schemeClr val="accent1"/>
          </a:effectRef>
          <a:fontRef idx="minor">
            <a:schemeClr val="tx1"/>
          </a:fontRef>
        </p:style>
      </p:cxnSp>
      <p:cxnSp>
        <p:nvCxnSpPr>
          <p:cNvPr id="64" name="Straight Arrow Connector 63"/>
          <p:cNvCxnSpPr/>
          <p:nvPr/>
        </p:nvCxnSpPr>
        <p:spPr>
          <a:xfrm>
            <a:off x="5698387" y="3321957"/>
            <a:ext cx="879818" cy="0"/>
          </a:xfrm>
          <a:prstGeom prst="straightConnector1">
            <a:avLst/>
          </a:prstGeom>
          <a:ln w="38100">
            <a:solidFill>
              <a:schemeClr val="accent6">
                <a:lumMod val="90000"/>
                <a:lumOff val="10000"/>
              </a:schemeClr>
            </a:solidFill>
            <a:tailEnd type="arrow"/>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lnRef>
          <a:fillRef idx="0">
            <a:schemeClr val="accent1"/>
          </a:fillRef>
          <a:effectRef idx="1">
            <a:schemeClr val="accent1"/>
          </a:effectRef>
          <a:fontRef idx="minor">
            <a:schemeClr val="tx1"/>
          </a:fontRef>
        </p:style>
      </p:cxnSp>
      <p:grpSp>
        <p:nvGrpSpPr>
          <p:cNvPr id="14" name="Group 13"/>
          <p:cNvGrpSpPr/>
          <p:nvPr/>
        </p:nvGrpSpPr>
        <p:grpSpPr>
          <a:xfrm>
            <a:off x="3214497" y="2317645"/>
            <a:ext cx="2571750" cy="2512571"/>
            <a:chOff x="3200400" y="2364230"/>
            <a:chExt cx="2571750" cy="2512570"/>
          </a:xfrm>
        </p:grpSpPr>
        <p:sp>
          <p:nvSpPr>
            <p:cNvPr id="3" name="Rectangle 2"/>
            <p:cNvSpPr/>
            <p:nvPr/>
          </p:nvSpPr>
          <p:spPr bwMode="gray">
            <a:xfrm>
              <a:off x="3200400" y="2364230"/>
              <a:ext cx="2571750" cy="2512570"/>
            </a:xfrm>
            <a:prstGeom prst="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54" name="Text Box 50"/>
            <p:cNvSpPr txBox="1">
              <a:spLocks noChangeArrowheads="1"/>
            </p:cNvSpPr>
            <p:nvPr/>
          </p:nvSpPr>
          <p:spPr bwMode="auto">
            <a:xfrm>
              <a:off x="3604439" y="3450552"/>
              <a:ext cx="1743738" cy="307777"/>
            </a:xfrm>
            <a:prstGeom prst="rect">
              <a:avLst/>
            </a:prstGeom>
            <a:solidFill>
              <a:schemeClr val="bg2"/>
            </a:solidFill>
            <a:ln w="12700" cap="sq">
              <a:noFill/>
              <a:miter lim="800000"/>
              <a:headEnd type="none" w="sm" len="sm"/>
              <a:tailEnd type="none" w="sm" len="sm"/>
            </a:ln>
            <a:effectLst/>
          </p:spPr>
          <p:txBody>
            <a:bodyPr wrap="square" anchor="ctr">
              <a:spAutoFit/>
            </a:bodyPr>
            <a:lstStyle/>
            <a:p>
              <a:pPr algn="ctr" eaLnBrk="1" hangingPunct="1"/>
              <a:r>
                <a:rPr lang="en-US" sz="1400" dirty="0" smtClean="0">
                  <a:latin typeface="+mn-lt"/>
                </a:rPr>
                <a:t>Transformation</a:t>
              </a:r>
              <a:endParaRPr lang="en-US" sz="1400" dirty="0">
                <a:latin typeface="+mn-lt"/>
              </a:endParaRPr>
            </a:p>
          </p:txBody>
        </p:sp>
        <p:sp>
          <p:nvSpPr>
            <p:cNvPr id="56" name="Text Box 50"/>
            <p:cNvSpPr txBox="1">
              <a:spLocks noChangeArrowheads="1"/>
            </p:cNvSpPr>
            <p:nvPr/>
          </p:nvSpPr>
          <p:spPr bwMode="auto">
            <a:xfrm>
              <a:off x="3604439" y="4241750"/>
              <a:ext cx="1743738" cy="523220"/>
            </a:xfrm>
            <a:prstGeom prst="rect">
              <a:avLst/>
            </a:prstGeom>
            <a:solidFill>
              <a:schemeClr val="bg2"/>
            </a:solidFill>
            <a:ln w="12700" cap="sq">
              <a:noFill/>
              <a:miter lim="800000"/>
              <a:headEnd type="none" w="sm" len="sm"/>
              <a:tailEnd type="none" w="sm" len="sm"/>
            </a:ln>
            <a:effectLst/>
          </p:spPr>
          <p:txBody>
            <a:bodyPr wrap="square" anchor="ctr">
              <a:spAutoFit/>
            </a:bodyPr>
            <a:lstStyle/>
            <a:p>
              <a:pPr algn="ctr" eaLnBrk="1" hangingPunct="1"/>
              <a:r>
                <a:rPr lang="en-US" sz="1400" dirty="0" smtClean="0">
                  <a:latin typeface="+mn-lt"/>
                </a:rPr>
                <a:t>Message Repository</a:t>
              </a:r>
              <a:endParaRPr lang="en-US" sz="1400" dirty="0">
                <a:latin typeface="+mn-lt"/>
              </a:endParaRPr>
            </a:p>
          </p:txBody>
        </p:sp>
        <p:sp>
          <p:nvSpPr>
            <p:cNvPr id="57" name="Text Box 50"/>
            <p:cNvSpPr txBox="1">
              <a:spLocks noChangeArrowheads="1"/>
            </p:cNvSpPr>
            <p:nvPr/>
          </p:nvSpPr>
          <p:spPr bwMode="auto">
            <a:xfrm>
              <a:off x="3604439" y="3066096"/>
              <a:ext cx="1743738" cy="307777"/>
            </a:xfrm>
            <a:prstGeom prst="rect">
              <a:avLst/>
            </a:prstGeom>
            <a:solidFill>
              <a:schemeClr val="bg2"/>
            </a:solidFill>
            <a:ln w="12700" cap="sq">
              <a:noFill/>
              <a:miter lim="800000"/>
              <a:headEnd type="none" w="sm" len="sm"/>
              <a:tailEnd type="none" w="sm" len="sm"/>
            </a:ln>
            <a:effectLst/>
          </p:spPr>
          <p:txBody>
            <a:bodyPr wrap="square" anchor="ctr">
              <a:spAutoFit/>
            </a:bodyPr>
            <a:lstStyle/>
            <a:p>
              <a:pPr algn="ctr" eaLnBrk="1" hangingPunct="1"/>
              <a:r>
                <a:rPr lang="en-US" sz="1400" dirty="0" smtClean="0">
                  <a:latin typeface="+mn-lt"/>
                </a:rPr>
                <a:t>Rules Engine</a:t>
              </a:r>
              <a:endParaRPr lang="en-US" sz="1400" dirty="0">
                <a:latin typeface="+mn-lt"/>
              </a:endParaRPr>
            </a:p>
          </p:txBody>
        </p:sp>
        <p:sp>
          <p:nvSpPr>
            <p:cNvPr id="58" name="Text Box 50"/>
            <p:cNvSpPr txBox="1">
              <a:spLocks noChangeArrowheads="1"/>
            </p:cNvSpPr>
            <p:nvPr/>
          </p:nvSpPr>
          <p:spPr bwMode="auto">
            <a:xfrm>
              <a:off x="3604439" y="2470921"/>
              <a:ext cx="1743738" cy="523220"/>
            </a:xfrm>
            <a:prstGeom prst="rect">
              <a:avLst/>
            </a:prstGeom>
            <a:solidFill>
              <a:schemeClr val="bg2"/>
            </a:solidFill>
            <a:ln w="12700" cap="sq">
              <a:noFill/>
              <a:miter lim="800000"/>
              <a:headEnd type="none" w="sm" len="sm"/>
              <a:tailEnd type="none" w="sm" len="sm"/>
            </a:ln>
            <a:effectLst/>
          </p:spPr>
          <p:txBody>
            <a:bodyPr wrap="square" anchor="ctr">
              <a:spAutoFit/>
            </a:bodyPr>
            <a:lstStyle/>
            <a:p>
              <a:pPr algn="ctr" eaLnBrk="1" hangingPunct="1"/>
              <a:r>
                <a:rPr lang="en-US" sz="1400" dirty="0" smtClean="0">
                  <a:latin typeface="+mn-lt"/>
                </a:rPr>
                <a:t>Administration &amp; Monitoring</a:t>
              </a:r>
              <a:endParaRPr lang="en-US" sz="1400" dirty="0">
                <a:latin typeface="+mn-lt"/>
              </a:endParaRPr>
            </a:p>
          </p:txBody>
        </p:sp>
        <p:sp>
          <p:nvSpPr>
            <p:cNvPr id="59" name="TextBox 58"/>
            <p:cNvSpPr txBox="1"/>
            <p:nvPr/>
          </p:nvSpPr>
          <p:spPr>
            <a:xfrm rot="10800000">
              <a:off x="3283233" y="2470918"/>
              <a:ext cx="215444" cy="2324365"/>
            </a:xfrm>
            <a:prstGeom prst="rect">
              <a:avLst/>
            </a:prstGeom>
            <a:solidFill>
              <a:schemeClr val="tx2">
                <a:lumMod val="20000"/>
                <a:lumOff val="80000"/>
              </a:schemeClr>
            </a:solidFill>
          </p:spPr>
          <p:txBody>
            <a:bodyPr vert="eaVert" wrap="square" lIns="0" tIns="0" rIns="0" bIns="0" rtlCol="0">
              <a:spAutoFit/>
            </a:bodyPr>
            <a:lstStyle/>
            <a:p>
              <a:pPr algn="ctr" fontAlgn="base">
                <a:spcBef>
                  <a:spcPct val="50000"/>
                </a:spcBef>
                <a:spcAft>
                  <a:spcPct val="0"/>
                </a:spcAft>
                <a:buClr>
                  <a:srgbClr val="F0AB00"/>
                </a:buClr>
                <a:buSzPct val="80000"/>
              </a:pPr>
              <a:r>
                <a:rPr lang="en-US" sz="1400" kern="0" dirty="0" smtClean="0">
                  <a:ea typeface="Arial Unicode MS" pitchFamily="34" charset="-128"/>
                  <a:cs typeface="Arial Unicode MS" pitchFamily="34" charset="-128"/>
                </a:rPr>
                <a:t>In-bound Connectivity(LTL)</a:t>
              </a:r>
            </a:p>
          </p:txBody>
        </p:sp>
        <p:sp>
          <p:nvSpPr>
            <p:cNvPr id="60" name="TextBox 59"/>
            <p:cNvSpPr txBox="1"/>
            <p:nvPr/>
          </p:nvSpPr>
          <p:spPr>
            <a:xfrm>
              <a:off x="5451315" y="2470919"/>
              <a:ext cx="215444" cy="2294051"/>
            </a:xfrm>
            <a:prstGeom prst="rect">
              <a:avLst/>
            </a:prstGeom>
            <a:solidFill>
              <a:schemeClr val="tx2">
                <a:lumMod val="20000"/>
                <a:lumOff val="80000"/>
              </a:schemeClr>
            </a:solidFill>
          </p:spPr>
          <p:txBody>
            <a:bodyPr vert="eaVert" wrap="square" lIns="0" tIns="0" rIns="0" bIns="0" rtlCol="0">
              <a:spAutoFit/>
            </a:bodyPr>
            <a:lstStyle/>
            <a:p>
              <a:pPr algn="ctr" fontAlgn="base">
                <a:spcBef>
                  <a:spcPct val="50000"/>
                </a:spcBef>
                <a:spcAft>
                  <a:spcPct val="0"/>
                </a:spcAft>
                <a:buClr>
                  <a:srgbClr val="F0AB00"/>
                </a:buClr>
                <a:buSzPct val="80000"/>
              </a:pPr>
              <a:r>
                <a:rPr lang="en-US" sz="1400" kern="0" dirty="0" smtClean="0">
                  <a:ea typeface="Arial Unicode MS" pitchFamily="34" charset="-128"/>
                  <a:cs typeface="Arial Unicode MS" pitchFamily="34" charset="-128"/>
                </a:rPr>
                <a:t>Target DB Connectivity </a:t>
              </a:r>
            </a:p>
          </p:txBody>
        </p:sp>
        <p:sp>
          <p:nvSpPr>
            <p:cNvPr id="31" name="Text Box 50"/>
            <p:cNvSpPr txBox="1">
              <a:spLocks noChangeArrowheads="1"/>
            </p:cNvSpPr>
            <p:nvPr/>
          </p:nvSpPr>
          <p:spPr bwMode="auto">
            <a:xfrm>
              <a:off x="3604439" y="3831638"/>
              <a:ext cx="1743738" cy="307777"/>
            </a:xfrm>
            <a:prstGeom prst="rect">
              <a:avLst/>
            </a:prstGeom>
            <a:solidFill>
              <a:schemeClr val="bg2"/>
            </a:solidFill>
            <a:ln w="12700" cap="sq">
              <a:noFill/>
              <a:miter lim="800000"/>
              <a:headEnd type="none" w="sm" len="sm"/>
              <a:tailEnd type="none" w="sm" len="sm"/>
            </a:ln>
            <a:effectLst/>
          </p:spPr>
          <p:txBody>
            <a:bodyPr wrap="square" anchor="ctr">
              <a:spAutoFit/>
            </a:bodyPr>
            <a:lstStyle/>
            <a:p>
              <a:pPr algn="ctr" eaLnBrk="1" hangingPunct="1"/>
              <a:r>
                <a:rPr lang="en-US" sz="1400" dirty="0" smtClean="0">
                  <a:latin typeface="+mn-lt"/>
                </a:rPr>
                <a:t>Catalog DB</a:t>
              </a:r>
              <a:endParaRPr lang="en-US" sz="1400" dirty="0">
                <a:latin typeface="+mn-lt"/>
              </a:endParaRPr>
            </a:p>
          </p:txBody>
        </p:sp>
      </p:grpSp>
      <p:pic>
        <p:nvPicPr>
          <p:cNvPr id="35" name="Picture 3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1332" y="3070514"/>
            <a:ext cx="582763" cy="646627"/>
          </a:xfrm>
          <a:prstGeom prst="rect">
            <a:avLst/>
          </a:prstGeom>
        </p:spPr>
      </p:pic>
      <p:sp>
        <p:nvSpPr>
          <p:cNvPr id="36" name="TextBox 35"/>
          <p:cNvSpPr txBox="1"/>
          <p:nvPr/>
        </p:nvSpPr>
        <p:spPr>
          <a:xfrm>
            <a:off x="1892651" y="2965902"/>
            <a:ext cx="694421" cy="338554"/>
          </a:xfrm>
          <a:prstGeom prst="rect">
            <a:avLst/>
          </a:prstGeom>
          <a:noFill/>
        </p:spPr>
        <p:txBody>
          <a:bodyPr wrap="none" rtlCol="0">
            <a:spAutoFit/>
          </a:bodyPr>
          <a:lstStyle/>
          <a:p>
            <a:pPr fontAlgn="base">
              <a:spcBef>
                <a:spcPct val="50000"/>
              </a:spcBef>
              <a:spcAft>
                <a:spcPct val="0"/>
              </a:spcAft>
              <a:buClr>
                <a:srgbClr val="F0AB00"/>
              </a:buClr>
              <a:buSzPct val="80000"/>
            </a:pPr>
            <a:r>
              <a:rPr lang="en-US" sz="800" kern="0" dirty="0" smtClean="0">
                <a:ea typeface="Arial Unicode MS" pitchFamily="34" charset="-128"/>
                <a:cs typeface="Arial Unicode MS" pitchFamily="34" charset="-128"/>
              </a:rPr>
              <a:t>Replication</a:t>
            </a:r>
            <a:br>
              <a:rPr lang="en-US" sz="800" kern="0" dirty="0" smtClean="0">
                <a:ea typeface="Arial Unicode MS" pitchFamily="34" charset="-128"/>
                <a:cs typeface="Arial Unicode MS" pitchFamily="34" charset="-128"/>
              </a:rPr>
            </a:br>
            <a:r>
              <a:rPr lang="en-US" sz="800" kern="0" dirty="0" smtClean="0">
                <a:ea typeface="Arial Unicode MS" pitchFamily="34" charset="-128"/>
                <a:cs typeface="Arial Unicode MS" pitchFamily="34" charset="-128"/>
              </a:rPr>
              <a:t>Agent</a:t>
            </a:r>
          </a:p>
        </p:txBody>
      </p:sp>
      <p:graphicFrame>
        <p:nvGraphicFramePr>
          <p:cNvPr id="10" name="Object 37">
            <a:hlinkClick r:id="" action="ppaction://ole?verb=0"/>
          </p:cNvPr>
          <p:cNvGraphicFramePr>
            <a:graphicFrameLocks/>
          </p:cNvGraphicFramePr>
          <p:nvPr>
            <p:extLst>
              <p:ext uri="{D42A27DB-BD31-4B8C-83A1-F6EECF244321}">
                <p14:modId xmlns:p14="http://schemas.microsoft.com/office/powerpoint/2010/main" val="3605142167"/>
              </p:ext>
            </p:extLst>
          </p:nvPr>
        </p:nvGraphicFramePr>
        <p:xfrm>
          <a:off x="996834" y="2428870"/>
          <a:ext cx="464275" cy="687388"/>
        </p:xfrm>
        <a:graphic>
          <a:graphicData uri="http://schemas.openxmlformats.org/presentationml/2006/ole">
            <mc:AlternateContent xmlns:mc="http://schemas.openxmlformats.org/markup-compatibility/2006">
              <mc:Choice xmlns:v="urn:schemas-microsoft-com:vml" Requires="v">
                <p:oleObj spid="_x0000_s2093" name="Clip" r:id="rId5" imgW="2354263" imgH="3397250" progId="">
                  <p:embed/>
                </p:oleObj>
              </mc:Choice>
              <mc:Fallback>
                <p:oleObj name="Clip" r:id="rId5" imgW="2354263" imgH="3397250" progId="">
                  <p:embed/>
                  <p:pic>
                    <p:nvPicPr>
                      <p:cNvPr id="0" name="Picture 30"/>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96834" y="2428870"/>
                        <a:ext cx="464275" cy="687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7" name="Text Box 51"/>
          <p:cNvSpPr txBox="1">
            <a:spLocks noChangeArrowheads="1"/>
          </p:cNvSpPr>
          <p:nvPr/>
        </p:nvSpPr>
        <p:spPr bwMode="auto">
          <a:xfrm>
            <a:off x="7556053" y="2239673"/>
            <a:ext cx="1231427" cy="338554"/>
          </a:xfrm>
          <a:prstGeom prst="rect">
            <a:avLst/>
          </a:prstGeom>
          <a:noFill/>
          <a:ln w="12700" cap="sq">
            <a:noFill/>
            <a:miter lim="800000"/>
            <a:headEnd type="none" w="sm" len="sm"/>
            <a:tailEnd type="none" w="sm" len="sm"/>
          </a:ln>
          <a:effectLst/>
        </p:spPr>
        <p:txBody>
          <a:bodyPr wrap="none" anchor="ctr">
            <a:spAutoFit/>
          </a:bodyPr>
          <a:lstStyle/>
          <a:p>
            <a:pPr algn="ctr" eaLnBrk="1" hangingPunct="1"/>
            <a:r>
              <a:rPr lang="en-US" sz="1600" b="1" dirty="0" smtClean="0">
                <a:solidFill>
                  <a:schemeClr val="accent4"/>
                </a:solidFill>
                <a:effectLst>
                  <a:outerShdw blurRad="38100" dist="38100" dir="2700000" algn="tl">
                    <a:srgbClr val="FFFFFF"/>
                  </a:outerShdw>
                </a:effectLst>
                <a:latin typeface="+mn-lt"/>
              </a:rPr>
              <a:t>Secondary</a:t>
            </a:r>
            <a:endParaRPr lang="en-US" sz="1600" b="1" dirty="0">
              <a:solidFill>
                <a:schemeClr val="accent4"/>
              </a:solidFill>
              <a:effectLst>
                <a:outerShdw blurRad="38100" dist="38100" dir="2700000" algn="tl">
                  <a:srgbClr val="FFFFFF"/>
                </a:outerShdw>
              </a:effectLst>
              <a:latin typeface="+mn-lt"/>
            </a:endParaRPr>
          </a:p>
        </p:txBody>
      </p:sp>
      <p:pic>
        <p:nvPicPr>
          <p:cNvPr id="38" name="Picture 24" descr="Replication Agent - 2 ICON"/>
          <p:cNvPicPr>
            <a:picLocks noChangeAspect="1" noChangeArrowheads="1"/>
          </p:cNvPicPr>
          <p:nvPr/>
        </p:nvPicPr>
        <p:blipFill>
          <a:blip r:embed="rId7" cstate="print"/>
          <a:srcRect/>
          <a:stretch>
            <a:fillRect/>
          </a:stretch>
        </p:blipFill>
        <p:spPr bwMode="auto">
          <a:xfrm>
            <a:off x="1591597" y="2920430"/>
            <a:ext cx="396054" cy="388939"/>
          </a:xfrm>
          <a:prstGeom prst="rect">
            <a:avLst/>
          </a:prstGeom>
          <a:noFill/>
          <a:ln w="9525">
            <a:noFill/>
            <a:miter lim="800000"/>
            <a:headEnd/>
            <a:tailEnd/>
          </a:ln>
        </p:spPr>
      </p:pic>
      <p:pic>
        <p:nvPicPr>
          <p:cNvPr id="39" name="Picture 3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578205" y="3019511"/>
            <a:ext cx="582763" cy="646627"/>
          </a:xfrm>
          <a:prstGeom prst="rect">
            <a:avLst/>
          </a:prstGeom>
        </p:spPr>
      </p:pic>
      <p:sp>
        <p:nvSpPr>
          <p:cNvPr id="40" name="TextBox 39"/>
          <p:cNvSpPr txBox="1"/>
          <p:nvPr/>
        </p:nvSpPr>
        <p:spPr>
          <a:xfrm>
            <a:off x="6985684" y="3403868"/>
            <a:ext cx="694421" cy="338554"/>
          </a:xfrm>
          <a:prstGeom prst="rect">
            <a:avLst/>
          </a:prstGeom>
          <a:solidFill>
            <a:schemeClr val="bg1"/>
          </a:solidFill>
        </p:spPr>
        <p:txBody>
          <a:bodyPr wrap="none" rtlCol="0">
            <a:spAutoFit/>
          </a:bodyPr>
          <a:lstStyle/>
          <a:p>
            <a:pPr fontAlgn="base">
              <a:spcBef>
                <a:spcPct val="50000"/>
              </a:spcBef>
              <a:spcAft>
                <a:spcPct val="0"/>
              </a:spcAft>
              <a:buClr>
                <a:srgbClr val="F0AB00"/>
              </a:buClr>
              <a:buSzPct val="80000"/>
            </a:pPr>
            <a:r>
              <a:rPr lang="en-US" sz="800" kern="0" dirty="0" smtClean="0">
                <a:ea typeface="Arial Unicode MS" pitchFamily="34" charset="-128"/>
                <a:cs typeface="Arial Unicode MS" pitchFamily="34" charset="-128"/>
              </a:rPr>
              <a:t>Replication</a:t>
            </a:r>
            <a:br>
              <a:rPr lang="en-US" sz="800" kern="0" dirty="0" smtClean="0">
                <a:ea typeface="Arial Unicode MS" pitchFamily="34" charset="-128"/>
                <a:cs typeface="Arial Unicode MS" pitchFamily="34" charset="-128"/>
              </a:rPr>
            </a:br>
            <a:r>
              <a:rPr lang="en-US" sz="800" kern="0" dirty="0" smtClean="0">
                <a:ea typeface="Arial Unicode MS" pitchFamily="34" charset="-128"/>
                <a:cs typeface="Arial Unicode MS" pitchFamily="34" charset="-128"/>
              </a:rPr>
              <a:t>Server</a:t>
            </a:r>
          </a:p>
        </p:txBody>
      </p:sp>
      <p:sp>
        <p:nvSpPr>
          <p:cNvPr id="41" name="TextBox 40"/>
          <p:cNvSpPr txBox="1"/>
          <p:nvPr/>
        </p:nvSpPr>
        <p:spPr>
          <a:xfrm>
            <a:off x="1188083" y="3380619"/>
            <a:ext cx="694421" cy="338554"/>
          </a:xfrm>
          <a:prstGeom prst="rect">
            <a:avLst/>
          </a:prstGeom>
          <a:solidFill>
            <a:schemeClr val="bg1"/>
          </a:solidFill>
        </p:spPr>
        <p:txBody>
          <a:bodyPr wrap="none" rtlCol="0">
            <a:spAutoFit/>
          </a:bodyPr>
          <a:lstStyle/>
          <a:p>
            <a:pPr fontAlgn="base">
              <a:spcBef>
                <a:spcPct val="50000"/>
              </a:spcBef>
              <a:spcAft>
                <a:spcPct val="0"/>
              </a:spcAft>
              <a:buClr>
                <a:srgbClr val="F0AB00"/>
              </a:buClr>
              <a:buSzPct val="80000"/>
            </a:pPr>
            <a:r>
              <a:rPr lang="en-US" sz="800" kern="0" dirty="0" smtClean="0">
                <a:ea typeface="Arial Unicode MS" pitchFamily="34" charset="-128"/>
                <a:cs typeface="Arial Unicode MS" pitchFamily="34" charset="-128"/>
              </a:rPr>
              <a:t>Replication</a:t>
            </a:r>
            <a:br>
              <a:rPr lang="en-US" sz="800" kern="0" dirty="0" smtClean="0">
                <a:ea typeface="Arial Unicode MS" pitchFamily="34" charset="-128"/>
                <a:cs typeface="Arial Unicode MS" pitchFamily="34" charset="-128"/>
              </a:rPr>
            </a:br>
            <a:r>
              <a:rPr lang="en-US" sz="800" kern="0" dirty="0" smtClean="0">
                <a:ea typeface="Arial Unicode MS" pitchFamily="34" charset="-128"/>
                <a:cs typeface="Arial Unicode MS" pitchFamily="34" charset="-128"/>
              </a:rPr>
              <a:t>Server</a:t>
            </a:r>
          </a:p>
        </p:txBody>
      </p:sp>
      <p:grpSp>
        <p:nvGrpSpPr>
          <p:cNvPr id="27" name="Group 39"/>
          <p:cNvGrpSpPr>
            <a:grpSpLocks/>
          </p:cNvGrpSpPr>
          <p:nvPr/>
        </p:nvGrpSpPr>
        <p:grpSpPr bwMode="auto">
          <a:xfrm>
            <a:off x="7098621" y="2490914"/>
            <a:ext cx="706438" cy="836374"/>
            <a:chOff x="4244" y="1450"/>
            <a:chExt cx="445" cy="311"/>
          </a:xfrm>
        </p:grpSpPr>
        <p:sp>
          <p:nvSpPr>
            <p:cNvPr id="28" name="AutoShape 40"/>
            <p:cNvSpPr>
              <a:spLocks noChangeArrowheads="1"/>
            </p:cNvSpPr>
            <p:nvPr/>
          </p:nvSpPr>
          <p:spPr bwMode="auto">
            <a:xfrm>
              <a:off x="4244" y="1450"/>
              <a:ext cx="445" cy="311"/>
            </a:xfrm>
            <a:prstGeom prst="can">
              <a:avLst>
                <a:gd name="adj" fmla="val 25000"/>
              </a:avLst>
            </a:prstGeom>
            <a:gradFill rotWithShape="0">
              <a:gsLst>
                <a:gs pos="0">
                  <a:srgbClr val="B2B2B2">
                    <a:gamma/>
                    <a:shade val="46275"/>
                    <a:invGamma/>
                  </a:srgbClr>
                </a:gs>
                <a:gs pos="50000">
                  <a:srgbClr val="B2B2B2"/>
                </a:gs>
                <a:gs pos="100000">
                  <a:srgbClr val="B2B2B2">
                    <a:gamma/>
                    <a:shade val="46275"/>
                    <a:invGamma/>
                  </a:srgbClr>
                </a:gs>
              </a:gsLst>
              <a:lin ang="0" scaled="1"/>
            </a:gradFill>
            <a:ln w="12700" cap="sq">
              <a:solidFill>
                <a:srgbClr val="5F5F5F"/>
              </a:solidFill>
              <a:miter lim="800000"/>
              <a:headEnd type="none" w="sm" len="sm"/>
              <a:tailEnd type="none" w="sm" len="sm"/>
            </a:ln>
            <a:effectLst/>
          </p:spPr>
          <p:txBody>
            <a:bodyPr wrap="none" anchor="ctr"/>
            <a:lstStyle/>
            <a:p>
              <a:endParaRPr lang="en-US"/>
            </a:p>
          </p:txBody>
        </p:sp>
        <p:sp>
          <p:nvSpPr>
            <p:cNvPr id="29" name="Text Box 41"/>
            <p:cNvSpPr txBox="1">
              <a:spLocks noChangeArrowheads="1"/>
            </p:cNvSpPr>
            <p:nvPr/>
          </p:nvSpPr>
          <p:spPr bwMode="auto">
            <a:xfrm>
              <a:off x="4410" y="1520"/>
              <a:ext cx="116" cy="213"/>
            </a:xfrm>
            <a:prstGeom prst="rect">
              <a:avLst/>
            </a:prstGeom>
            <a:noFill/>
            <a:ln w="12700" cap="sq">
              <a:noFill/>
              <a:miter lim="800000"/>
              <a:headEnd type="none" w="sm" len="sm"/>
              <a:tailEnd type="none" w="sm" len="sm"/>
            </a:ln>
            <a:effectLst/>
          </p:spPr>
          <p:txBody>
            <a:bodyPr wrap="none" anchor="ctr">
              <a:spAutoFit/>
            </a:bodyPr>
            <a:lstStyle/>
            <a:p>
              <a:pPr algn="ctr" eaLnBrk="1" hangingPunct="1"/>
              <a:endParaRPr lang="en-US" sz="1600" b="1"/>
            </a:p>
          </p:txBody>
        </p:sp>
      </p:grpSp>
      <p:grpSp>
        <p:nvGrpSpPr>
          <p:cNvPr id="5" name="Group 45"/>
          <p:cNvGrpSpPr>
            <a:grpSpLocks/>
          </p:cNvGrpSpPr>
          <p:nvPr/>
        </p:nvGrpSpPr>
        <p:grpSpPr bwMode="auto">
          <a:xfrm>
            <a:off x="358565" y="2519804"/>
            <a:ext cx="706438" cy="769863"/>
            <a:chOff x="1260" y="1294"/>
            <a:chExt cx="445" cy="311"/>
          </a:xfrm>
        </p:grpSpPr>
        <p:sp>
          <p:nvSpPr>
            <p:cNvPr id="6" name="AutoShape 46"/>
            <p:cNvSpPr>
              <a:spLocks noChangeArrowheads="1"/>
            </p:cNvSpPr>
            <p:nvPr/>
          </p:nvSpPr>
          <p:spPr bwMode="auto">
            <a:xfrm>
              <a:off x="1260" y="1294"/>
              <a:ext cx="445" cy="311"/>
            </a:xfrm>
            <a:prstGeom prst="can">
              <a:avLst>
                <a:gd name="adj" fmla="val 25000"/>
              </a:avLst>
            </a:prstGeom>
            <a:gradFill rotWithShape="0">
              <a:gsLst>
                <a:gs pos="0">
                  <a:srgbClr val="B2B2B2">
                    <a:gamma/>
                    <a:shade val="46275"/>
                    <a:invGamma/>
                  </a:srgbClr>
                </a:gs>
                <a:gs pos="50000">
                  <a:srgbClr val="B2B2B2"/>
                </a:gs>
                <a:gs pos="100000">
                  <a:srgbClr val="B2B2B2">
                    <a:gamma/>
                    <a:shade val="46275"/>
                    <a:invGamma/>
                  </a:srgbClr>
                </a:gs>
              </a:gsLst>
              <a:lin ang="0" scaled="1"/>
            </a:gradFill>
            <a:ln w="12700" cap="sq">
              <a:solidFill>
                <a:srgbClr val="5F5F5F"/>
              </a:solidFill>
              <a:miter lim="800000"/>
              <a:headEnd type="none" w="sm" len="sm"/>
              <a:tailEnd type="none" w="sm" len="sm"/>
            </a:ln>
            <a:effectLst/>
          </p:spPr>
          <p:txBody>
            <a:bodyPr wrap="none" anchor="ctr"/>
            <a:lstStyle/>
            <a:p>
              <a:endParaRPr lang="en-US"/>
            </a:p>
          </p:txBody>
        </p:sp>
        <p:sp>
          <p:nvSpPr>
            <p:cNvPr id="7" name="Text Box 47"/>
            <p:cNvSpPr txBox="1">
              <a:spLocks noChangeArrowheads="1"/>
            </p:cNvSpPr>
            <p:nvPr/>
          </p:nvSpPr>
          <p:spPr bwMode="auto">
            <a:xfrm>
              <a:off x="1431" y="1379"/>
              <a:ext cx="116" cy="213"/>
            </a:xfrm>
            <a:prstGeom prst="rect">
              <a:avLst/>
            </a:prstGeom>
            <a:noFill/>
            <a:ln w="12700" cap="sq">
              <a:noFill/>
              <a:miter lim="800000"/>
              <a:headEnd type="none" w="sm" len="sm"/>
              <a:tailEnd type="none" w="sm" len="sm"/>
            </a:ln>
            <a:effectLst/>
          </p:spPr>
          <p:txBody>
            <a:bodyPr wrap="none" anchor="ctr">
              <a:spAutoFit/>
            </a:bodyPr>
            <a:lstStyle/>
            <a:p>
              <a:pPr algn="ctr" eaLnBrk="1" hangingPunct="1"/>
              <a:endParaRPr lang="en-US" sz="1600" b="1"/>
            </a:p>
          </p:txBody>
        </p:sp>
      </p:grpSp>
      <p:sp>
        <p:nvSpPr>
          <p:cNvPr id="8" name="TextBox 7"/>
          <p:cNvSpPr txBox="1"/>
          <p:nvPr/>
        </p:nvSpPr>
        <p:spPr>
          <a:xfrm>
            <a:off x="294865" y="6342132"/>
            <a:ext cx="6220371" cy="184666"/>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200" kern="0" dirty="0" smtClean="0">
                <a:ea typeface="Arial Unicode MS" pitchFamily="34" charset="-128"/>
                <a:cs typeface="Arial Unicode MS" pitchFamily="34" charset="-128"/>
              </a:rPr>
              <a:t>* Please check user documentation for end-to-end source and target database certification </a:t>
            </a:r>
          </a:p>
        </p:txBody>
      </p:sp>
    </p:spTree>
    <p:extLst>
      <p:ext uri="{BB962C8B-B14F-4D97-AF65-F5344CB8AC3E}">
        <p14:creationId xmlns:p14="http://schemas.microsoft.com/office/powerpoint/2010/main" val="336717844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Rectangle 3"/>
          <p:cNvSpPr txBox="1">
            <a:spLocks noChangeArrowheads="1"/>
          </p:cNvSpPr>
          <p:nvPr/>
        </p:nvSpPr>
        <p:spPr>
          <a:xfrm>
            <a:off x="337329" y="1289749"/>
            <a:ext cx="2688760" cy="5230368"/>
          </a:xfrm>
          <a:prstGeom prst="rect">
            <a:avLst/>
          </a:prstGeom>
        </p:spPr>
        <p:style>
          <a:lnRef idx="2">
            <a:schemeClr val="accent5"/>
          </a:lnRef>
          <a:fillRef idx="1">
            <a:schemeClr val="lt1"/>
          </a:fillRef>
          <a:effectRef idx="0">
            <a:schemeClr val="accent5"/>
          </a:effectRef>
          <a:fontRef idx="minor">
            <a:schemeClr val="dk1"/>
          </a:fontRef>
        </p:style>
        <p:txBody>
          <a:bodyPr anchor="b"/>
          <a:lstStyle>
            <a:lvl1pPr marL="0" indent="0" algn="l" defTabSz="914400" rtl="0" eaLnBrk="1" latinLnBrk="0" hangingPunct="1">
              <a:spcBef>
                <a:spcPts val="1620"/>
              </a:spcBef>
              <a:buClr>
                <a:schemeClr val="accent1"/>
              </a:buClr>
              <a:buSzPct val="80000"/>
              <a:buFontTx/>
              <a:buNone/>
              <a:defRPr sz="1800" b="1" kern="1200">
                <a:solidFill>
                  <a:schemeClr val="tx1"/>
                </a:solidFill>
                <a:latin typeface="+mn-lt"/>
                <a:ea typeface="+mn-ea"/>
                <a:cs typeface="+mn-cs"/>
              </a:defRPr>
            </a:lvl1pPr>
            <a:lvl2pPr marL="0" indent="0" algn="l" defTabSz="914400" rtl="0" eaLnBrk="1" latinLnBrk="0" hangingPunct="1">
              <a:spcBef>
                <a:spcPts val="600"/>
              </a:spcBef>
              <a:buClr>
                <a:schemeClr val="accent1"/>
              </a:buClr>
              <a:buSzPct val="80000"/>
              <a:buFont typeface="Wingdings" pitchFamily="2" charset="2"/>
              <a:buNone/>
              <a:defRPr sz="1800" kern="1200">
                <a:solidFill>
                  <a:schemeClr val="tx1"/>
                </a:solidFill>
                <a:latin typeface="+mn-lt"/>
                <a:ea typeface="+mn-ea"/>
                <a:cs typeface="+mn-cs"/>
              </a:defRPr>
            </a:lvl2pPr>
            <a:lvl3pPr marL="180000" indent="-180000" algn="l" defTabSz="914400" rtl="0" eaLnBrk="1" latinLnBrk="0" hangingPunct="1">
              <a:spcBef>
                <a:spcPts val="400"/>
              </a:spcBef>
              <a:buClr>
                <a:schemeClr val="accent1"/>
              </a:buClr>
              <a:buSzPct val="100000"/>
              <a:buFont typeface="Wingdings" pitchFamily="2" charset="2"/>
              <a:buChar char=""/>
              <a:defRPr sz="1600" kern="1200">
                <a:solidFill>
                  <a:schemeClr val="tx1"/>
                </a:solidFill>
                <a:latin typeface="+mn-lt"/>
                <a:ea typeface="+mn-ea"/>
                <a:cs typeface="+mn-cs"/>
              </a:defRPr>
            </a:lvl3pPr>
            <a:lvl4pPr marL="360000" indent="-180000" algn="l" defTabSz="914400" rtl="0" eaLnBrk="1" latinLnBrk="0" hangingPunct="1">
              <a:spcBef>
                <a:spcPts val="400"/>
              </a:spcBef>
              <a:buClr>
                <a:schemeClr val="accent2"/>
              </a:buClr>
              <a:buSzPct val="100000"/>
              <a:buFont typeface="Arial" pitchFamily="34" charset="0"/>
              <a:buChar char="–"/>
              <a:defRPr sz="1400" kern="1200">
                <a:solidFill>
                  <a:schemeClr val="tx1"/>
                </a:solidFill>
                <a:latin typeface="+mn-lt"/>
                <a:ea typeface="+mn-ea"/>
                <a:cs typeface="+mn-cs"/>
              </a:defRPr>
            </a:lvl4pPr>
            <a:lvl5pPr marL="541338" indent="-180000" algn="l" defTabSz="914400" rtl="0" eaLnBrk="1" latinLnBrk="0" hangingPunct="1">
              <a:spcBef>
                <a:spcPts val="250"/>
              </a:spcBef>
              <a:buClr>
                <a:schemeClr val="accent2"/>
              </a:buClr>
              <a:buSzPct val="100000"/>
              <a:buFont typeface="Courier New" pitchFamily="49" charset="0"/>
              <a:buChar char="o"/>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endParaRPr lang="en-US" altLang="en-US" sz="800" dirty="0" smtClean="0"/>
          </a:p>
        </p:txBody>
      </p:sp>
      <p:sp>
        <p:nvSpPr>
          <p:cNvPr id="2" name="Title 1"/>
          <p:cNvSpPr>
            <a:spLocks noGrp="1"/>
          </p:cNvSpPr>
          <p:nvPr>
            <p:ph type="title"/>
          </p:nvPr>
        </p:nvSpPr>
        <p:spPr/>
        <p:txBody>
          <a:bodyPr>
            <a:normAutofit/>
          </a:bodyPr>
          <a:lstStyle/>
          <a:p>
            <a:r>
              <a:rPr lang="en-US" dirty="0" smtClean="0"/>
              <a:t>SAP Replication </a:t>
            </a:r>
            <a:r>
              <a:rPr lang="en-US" dirty="0"/>
              <a:t>Server</a:t>
            </a:r>
            <a:br>
              <a:rPr lang="en-US" dirty="0"/>
            </a:br>
            <a:r>
              <a:rPr lang="en-US" sz="2000" b="0" dirty="0" smtClean="0"/>
              <a:t>Architecture of Common Use </a:t>
            </a:r>
            <a:r>
              <a:rPr lang="en-US" sz="2000" b="0" dirty="0"/>
              <a:t>C</a:t>
            </a:r>
            <a:r>
              <a:rPr lang="en-US" sz="2000" b="0" dirty="0" smtClean="0"/>
              <a:t>ases</a:t>
            </a:r>
            <a:endParaRPr lang="en-US" dirty="0"/>
          </a:p>
        </p:txBody>
      </p:sp>
      <p:grpSp>
        <p:nvGrpSpPr>
          <p:cNvPr id="7" name="Group 35"/>
          <p:cNvGrpSpPr/>
          <p:nvPr/>
        </p:nvGrpSpPr>
        <p:grpSpPr>
          <a:xfrm>
            <a:off x="500885" y="2270111"/>
            <a:ext cx="2175623" cy="1235216"/>
            <a:chOff x="5320928" y="1941368"/>
            <a:chExt cx="2819400" cy="1584821"/>
          </a:xfrm>
        </p:grpSpPr>
        <p:sp>
          <p:nvSpPr>
            <p:cNvPr id="22" name="Rounded Rectangle 21"/>
            <p:cNvSpPr/>
            <p:nvPr/>
          </p:nvSpPr>
          <p:spPr bwMode="auto">
            <a:xfrm>
              <a:off x="5557929" y="1941368"/>
              <a:ext cx="2313335" cy="1584821"/>
            </a:xfrm>
            <a:prstGeom prst="roundRect">
              <a:avLst>
                <a:gd name="adj" fmla="val 13249"/>
              </a:avLst>
            </a:prstGeom>
            <a:solidFill>
              <a:schemeClr val="accent1">
                <a:lumMod val="40000"/>
                <a:lumOff val="60000"/>
              </a:schemeClr>
            </a:solidFill>
            <a:ln w="9525" cap="flat" cmpd="sng" algn="ctr">
              <a:noFill/>
              <a:prstDash val="solid"/>
              <a:round/>
              <a:headEnd type="none" w="med" len="med"/>
              <a:tailEnd type="none" w="med" len="med"/>
            </a:ln>
            <a:effectLst/>
          </p:spPr>
          <p:txBody>
            <a:bodyPr vert="horz" wrap="squar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chemeClr val="accent1"/>
                </a:buClr>
                <a:buSzPct val="80000"/>
                <a:buFont typeface="Wingdings" pitchFamily="2" charset="2"/>
                <a:buNone/>
                <a:tabLst/>
              </a:pPr>
              <a:endParaRPr kumimoji="0" lang="en-US" sz="900" b="0" i="0" u="none" strike="noStrike" cap="none" normalizeH="0" baseline="0" smtClean="0">
                <a:ln>
                  <a:noFill/>
                </a:ln>
                <a:solidFill>
                  <a:schemeClr val="tx1"/>
                </a:solidFill>
                <a:effectLst/>
                <a:latin typeface="Arial" charset="0"/>
                <a:ea typeface="Arial Unicode MS" pitchFamily="34" charset="-128"/>
                <a:cs typeface="Arial Unicode MS" pitchFamily="34" charset="-128"/>
              </a:endParaRPr>
            </a:p>
          </p:txBody>
        </p:sp>
        <p:sp>
          <p:nvSpPr>
            <p:cNvPr id="23" name="Text Box 8"/>
            <p:cNvSpPr txBox="1">
              <a:spLocks noChangeArrowheads="1"/>
            </p:cNvSpPr>
            <p:nvPr/>
          </p:nvSpPr>
          <p:spPr bwMode="auto">
            <a:xfrm>
              <a:off x="5320928" y="2021375"/>
              <a:ext cx="2819400" cy="276421"/>
            </a:xfrm>
            <a:prstGeom prst="rect">
              <a:avLst/>
            </a:prstGeom>
            <a:noFill/>
            <a:ln w="9525">
              <a:noFill/>
              <a:miter lim="800000"/>
              <a:headEnd/>
              <a:tailEnd/>
            </a:ln>
          </p:spPr>
          <p:txBody>
            <a:bodyPr>
              <a:spAutoFit/>
            </a:bodyPr>
            <a:lstStyle/>
            <a:p>
              <a:pPr algn="ctr">
                <a:spcBef>
                  <a:spcPct val="50000"/>
                </a:spcBef>
              </a:pPr>
              <a:r>
                <a:rPr lang="en-US" altLang="en-US" sz="1200" b="1" baseline="2000" dirty="0" smtClean="0">
                  <a:latin typeface="+mj-lt"/>
                  <a:ea typeface="ＭＳ Ｐゴシック" pitchFamily="34" charset="-128"/>
                </a:rPr>
                <a:t>Primary Data Center</a:t>
              </a:r>
              <a:endParaRPr lang="en-US" altLang="en-US" sz="1200" b="1" baseline="2000" dirty="0">
                <a:latin typeface="+mj-lt"/>
                <a:ea typeface="ＭＳ Ｐゴシック" pitchFamily="34" charset="-128"/>
              </a:endParaRPr>
            </a:p>
          </p:txBody>
        </p:sp>
        <p:pic>
          <p:nvPicPr>
            <p:cNvPr id="25" name="Picture 24" descr="ASE.png"/>
            <p:cNvPicPr>
              <a:picLocks noChangeAspect="1"/>
            </p:cNvPicPr>
            <p:nvPr/>
          </p:nvPicPr>
          <p:blipFill>
            <a:blip r:embed="rId3" cstate="print"/>
            <a:stretch>
              <a:fillRect/>
            </a:stretch>
          </p:blipFill>
          <p:spPr>
            <a:xfrm>
              <a:off x="5889415" y="2357392"/>
              <a:ext cx="542499" cy="682696"/>
            </a:xfrm>
            <a:prstGeom prst="rect">
              <a:avLst/>
            </a:prstGeom>
            <a:effectLst>
              <a:outerShdw blurRad="50800" dist="38100" dir="2700000">
                <a:srgbClr val="000000">
                  <a:alpha val="43000"/>
                </a:srgbClr>
              </a:outerShdw>
            </a:effectLst>
          </p:spPr>
        </p:pic>
      </p:grpSp>
      <p:sp>
        <p:nvSpPr>
          <p:cNvPr id="14" name="Rounded Rectangle 13"/>
          <p:cNvSpPr/>
          <p:nvPr/>
        </p:nvSpPr>
        <p:spPr bwMode="auto">
          <a:xfrm>
            <a:off x="683770" y="4476612"/>
            <a:ext cx="1785112" cy="1361883"/>
          </a:xfrm>
          <a:prstGeom prst="roundRect">
            <a:avLst>
              <a:gd name="adj" fmla="val 13249"/>
            </a:avLst>
          </a:prstGeom>
          <a:solidFill>
            <a:srgbClr val="D6E2E9"/>
          </a:solidFill>
          <a:ln w="9525" cap="flat" cmpd="sng" algn="ctr">
            <a:noFill/>
            <a:prstDash val="solid"/>
            <a:round/>
            <a:headEnd type="none" w="med" len="med"/>
            <a:tailEnd type="none" w="med" len="med"/>
          </a:ln>
          <a:effectLst/>
        </p:spPr>
        <p:txBody>
          <a:bodyPr vert="horz" wrap="squar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chemeClr val="accent1"/>
              </a:buClr>
              <a:buSzPct val="80000"/>
              <a:buFont typeface="Wingdings" pitchFamily="2" charset="2"/>
              <a:buNone/>
              <a:tabLst/>
            </a:pPr>
            <a:endParaRPr kumimoji="0" lang="en-US" sz="900" b="0" i="0" u="none" strike="noStrike" cap="none" normalizeH="0" baseline="0" smtClean="0">
              <a:ln>
                <a:noFill/>
              </a:ln>
              <a:solidFill>
                <a:schemeClr val="tx1"/>
              </a:solidFill>
              <a:effectLst/>
              <a:latin typeface="Arial" charset="0"/>
              <a:ea typeface="Arial Unicode MS" pitchFamily="34" charset="-128"/>
              <a:cs typeface="Arial Unicode MS" pitchFamily="34" charset="-128"/>
            </a:endParaRPr>
          </a:p>
        </p:txBody>
      </p:sp>
      <p:sp>
        <p:nvSpPr>
          <p:cNvPr id="15" name="Text Box 8"/>
          <p:cNvSpPr txBox="1">
            <a:spLocks noChangeArrowheads="1"/>
          </p:cNvSpPr>
          <p:nvPr/>
        </p:nvSpPr>
        <p:spPr bwMode="auto">
          <a:xfrm>
            <a:off x="512315" y="4681908"/>
            <a:ext cx="2175623" cy="215444"/>
          </a:xfrm>
          <a:prstGeom prst="rect">
            <a:avLst/>
          </a:prstGeom>
          <a:noFill/>
          <a:ln w="9525">
            <a:noFill/>
            <a:miter lim="800000"/>
            <a:headEnd/>
            <a:tailEnd/>
          </a:ln>
        </p:spPr>
        <p:txBody>
          <a:bodyPr>
            <a:spAutoFit/>
          </a:bodyPr>
          <a:lstStyle/>
          <a:p>
            <a:pPr algn="ctr">
              <a:spcBef>
                <a:spcPct val="50000"/>
              </a:spcBef>
            </a:pPr>
            <a:r>
              <a:rPr lang="en-US" altLang="en-US" sz="1200" b="1" baseline="2000" dirty="0" smtClean="0">
                <a:latin typeface="+mj-lt"/>
                <a:ea typeface="ＭＳ Ｐゴシック" pitchFamily="34" charset="-128"/>
              </a:rPr>
              <a:t>Warm Standby</a:t>
            </a:r>
            <a:endParaRPr lang="en-US" altLang="en-US" sz="1200" b="1" baseline="2000" dirty="0">
              <a:latin typeface="+mj-lt"/>
              <a:ea typeface="ＭＳ Ｐゴシック" pitchFamily="34" charset="-128"/>
            </a:endParaRPr>
          </a:p>
        </p:txBody>
      </p:sp>
      <p:pic>
        <p:nvPicPr>
          <p:cNvPr id="17" name="Picture 16" descr="ASE.png"/>
          <p:cNvPicPr>
            <a:picLocks noChangeAspect="1"/>
          </p:cNvPicPr>
          <p:nvPr/>
        </p:nvPicPr>
        <p:blipFill>
          <a:blip r:embed="rId3" cstate="print"/>
          <a:stretch>
            <a:fillRect/>
          </a:stretch>
        </p:blipFill>
        <p:spPr>
          <a:xfrm>
            <a:off x="934895" y="4871344"/>
            <a:ext cx="418626" cy="532096"/>
          </a:xfrm>
          <a:prstGeom prst="rect">
            <a:avLst/>
          </a:prstGeom>
          <a:effectLst>
            <a:outerShdw blurRad="50800" dist="38100" dir="2700000">
              <a:srgbClr val="000000">
                <a:alpha val="43000"/>
              </a:srgbClr>
            </a:outerShdw>
          </a:effectLst>
        </p:spPr>
      </p:pic>
      <p:cxnSp>
        <p:nvCxnSpPr>
          <p:cNvPr id="10" name="Straight Arrow Connector 9"/>
          <p:cNvCxnSpPr/>
          <p:nvPr/>
        </p:nvCxnSpPr>
        <p:spPr bwMode="auto">
          <a:xfrm>
            <a:off x="1267652" y="3674604"/>
            <a:ext cx="0" cy="647275"/>
          </a:xfrm>
          <a:prstGeom prst="straightConnector1">
            <a:avLst/>
          </a:prstGeom>
          <a:solidFill>
            <a:schemeClr val="bg2"/>
          </a:solidFill>
          <a:ln w="19050" cap="flat" cmpd="sng" algn="ctr">
            <a:solidFill>
              <a:schemeClr val="accent2"/>
            </a:solidFill>
            <a:prstDash val="solid"/>
            <a:round/>
            <a:headEnd type="arrow" w="med" len="med"/>
            <a:tailEnd type="arrow" w="med" len="med"/>
          </a:ln>
          <a:effectLst/>
        </p:spPr>
      </p:cxnSp>
      <p:sp>
        <p:nvSpPr>
          <p:cNvPr id="4" name="Text Box 6"/>
          <p:cNvSpPr txBox="1">
            <a:spLocks noChangeArrowheads="1"/>
          </p:cNvSpPr>
          <p:nvPr/>
        </p:nvSpPr>
        <p:spPr bwMode="auto">
          <a:xfrm>
            <a:off x="512316" y="3169696"/>
            <a:ext cx="2175624" cy="215444"/>
          </a:xfrm>
          <a:prstGeom prst="rect">
            <a:avLst/>
          </a:prstGeom>
          <a:noFill/>
          <a:ln w="9525">
            <a:noFill/>
            <a:miter lim="800000"/>
            <a:headEnd/>
            <a:tailEnd/>
          </a:ln>
        </p:spPr>
        <p:txBody>
          <a:bodyPr>
            <a:spAutoFit/>
          </a:bodyPr>
          <a:lstStyle/>
          <a:p>
            <a:pPr algn="ctr">
              <a:spcBef>
                <a:spcPct val="50000"/>
              </a:spcBef>
            </a:pPr>
            <a:r>
              <a:rPr lang="en-US" altLang="en-US" sz="800" b="1" dirty="0" smtClean="0">
                <a:ea typeface="ＭＳ Ｐゴシック" pitchFamily="34" charset="-128"/>
              </a:rPr>
              <a:t>Berlin </a:t>
            </a:r>
            <a:r>
              <a:rPr lang="en-US" altLang="en-US" sz="800" b="1" dirty="0">
                <a:ea typeface="ＭＳ Ｐゴシック" pitchFamily="34" charset="-128"/>
              </a:rPr>
              <a:t>Operations</a:t>
            </a:r>
            <a:endParaRPr lang="en-US" altLang="en-US" sz="1000" b="1" dirty="0">
              <a:ea typeface="ＭＳ Ｐゴシック" pitchFamily="34" charset="-128"/>
            </a:endParaRPr>
          </a:p>
        </p:txBody>
      </p:sp>
      <p:sp>
        <p:nvSpPr>
          <p:cNvPr id="5" name="Text Box 7"/>
          <p:cNvSpPr txBox="1">
            <a:spLocks noChangeArrowheads="1"/>
          </p:cNvSpPr>
          <p:nvPr/>
        </p:nvSpPr>
        <p:spPr bwMode="auto">
          <a:xfrm>
            <a:off x="489881" y="5447257"/>
            <a:ext cx="2175624" cy="215444"/>
          </a:xfrm>
          <a:prstGeom prst="rect">
            <a:avLst/>
          </a:prstGeom>
          <a:noFill/>
          <a:ln w="9525">
            <a:noFill/>
            <a:miter lim="800000"/>
            <a:headEnd/>
            <a:tailEnd/>
          </a:ln>
        </p:spPr>
        <p:txBody>
          <a:bodyPr>
            <a:spAutoFit/>
          </a:bodyPr>
          <a:lstStyle/>
          <a:p>
            <a:pPr algn="ctr">
              <a:spcBef>
                <a:spcPct val="50000"/>
              </a:spcBef>
            </a:pPr>
            <a:r>
              <a:rPr lang="en-US" altLang="en-US" sz="800" b="1" dirty="0" smtClean="0">
                <a:ea typeface="ＭＳ Ｐゴシック" pitchFamily="34" charset="-128"/>
              </a:rPr>
              <a:t>London Operations</a:t>
            </a:r>
            <a:endParaRPr lang="en-US" altLang="en-US" sz="800" b="1" dirty="0">
              <a:ea typeface="ＭＳ Ｐゴシック" pitchFamily="34" charset="-128"/>
            </a:endParaRPr>
          </a:p>
        </p:txBody>
      </p:sp>
      <p:sp>
        <p:nvSpPr>
          <p:cNvPr id="103" name="TextBox 102"/>
          <p:cNvSpPr txBox="1"/>
          <p:nvPr/>
        </p:nvSpPr>
        <p:spPr>
          <a:xfrm>
            <a:off x="683769" y="1366369"/>
            <a:ext cx="2257028" cy="553998"/>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b="1" kern="0" dirty="0" smtClean="0">
                <a:ea typeface="Arial Unicode MS" pitchFamily="34" charset="-128"/>
                <a:cs typeface="Arial Unicode MS" pitchFamily="34" charset="-128"/>
              </a:rPr>
              <a:t>DB High Availability/</a:t>
            </a:r>
            <a:br>
              <a:rPr lang="en-US" b="1" kern="0" dirty="0" smtClean="0">
                <a:ea typeface="Arial Unicode MS" pitchFamily="34" charset="-128"/>
                <a:cs typeface="Arial Unicode MS" pitchFamily="34" charset="-128"/>
              </a:rPr>
            </a:br>
            <a:r>
              <a:rPr lang="en-US" b="1" kern="0" dirty="0" smtClean="0">
                <a:ea typeface="Arial Unicode MS" pitchFamily="34" charset="-128"/>
                <a:cs typeface="Arial Unicode MS" pitchFamily="34" charset="-128"/>
              </a:rPr>
              <a:t>Disaster Recovery</a:t>
            </a:r>
            <a:endParaRPr lang="en-US" sz="1800" b="1" kern="0" dirty="0" smtClean="0">
              <a:ea typeface="Arial Unicode MS" pitchFamily="34" charset="-128"/>
              <a:cs typeface="Arial Unicode MS" pitchFamily="34" charset="-128"/>
            </a:endParaRPr>
          </a:p>
        </p:txBody>
      </p:sp>
      <p:grpSp>
        <p:nvGrpSpPr>
          <p:cNvPr id="106" name="Group 105"/>
          <p:cNvGrpSpPr/>
          <p:nvPr/>
        </p:nvGrpSpPr>
        <p:grpSpPr>
          <a:xfrm>
            <a:off x="1353521" y="3653818"/>
            <a:ext cx="1015653" cy="648779"/>
            <a:chOff x="4157901" y="3642545"/>
            <a:chExt cx="1015653" cy="648779"/>
          </a:xfrm>
        </p:grpSpPr>
        <p:pic>
          <p:nvPicPr>
            <p:cNvPr id="107" name="Picture 10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157901" y="3642545"/>
              <a:ext cx="582763" cy="646627"/>
            </a:xfrm>
            <a:prstGeom prst="rect">
              <a:avLst/>
            </a:prstGeom>
          </p:spPr>
        </p:pic>
        <p:sp>
          <p:nvSpPr>
            <p:cNvPr id="108" name="TextBox 107"/>
            <p:cNvSpPr txBox="1"/>
            <p:nvPr/>
          </p:nvSpPr>
          <p:spPr>
            <a:xfrm>
              <a:off x="4479133" y="3952770"/>
              <a:ext cx="694421" cy="338554"/>
            </a:xfrm>
            <a:prstGeom prst="rect">
              <a:avLst/>
            </a:prstGeom>
            <a:noFill/>
          </p:spPr>
          <p:txBody>
            <a:bodyPr wrap="none" rtlCol="0">
              <a:spAutoFit/>
            </a:bodyPr>
            <a:lstStyle/>
            <a:p>
              <a:pPr fontAlgn="base">
                <a:spcBef>
                  <a:spcPct val="50000"/>
                </a:spcBef>
                <a:spcAft>
                  <a:spcPct val="0"/>
                </a:spcAft>
                <a:buClr>
                  <a:srgbClr val="F0AB00"/>
                </a:buClr>
                <a:buSzPct val="80000"/>
              </a:pPr>
              <a:r>
                <a:rPr lang="en-US" sz="800" kern="0" dirty="0" smtClean="0">
                  <a:ea typeface="Arial Unicode MS" pitchFamily="34" charset="-128"/>
                  <a:cs typeface="Arial Unicode MS" pitchFamily="34" charset="-128"/>
                </a:rPr>
                <a:t>Replication</a:t>
              </a:r>
              <a:br>
                <a:rPr lang="en-US" sz="800" kern="0" dirty="0" smtClean="0">
                  <a:ea typeface="Arial Unicode MS" pitchFamily="34" charset="-128"/>
                  <a:cs typeface="Arial Unicode MS" pitchFamily="34" charset="-128"/>
                </a:rPr>
              </a:br>
              <a:r>
                <a:rPr lang="en-US" sz="800" kern="0" dirty="0" smtClean="0">
                  <a:ea typeface="Arial Unicode MS" pitchFamily="34" charset="-128"/>
                  <a:cs typeface="Arial Unicode MS" pitchFamily="34" charset="-128"/>
                </a:rPr>
                <a:t>Server</a:t>
              </a:r>
            </a:p>
          </p:txBody>
        </p:sp>
      </p:grpSp>
      <p:pic>
        <p:nvPicPr>
          <p:cNvPr id="75" name="Picture 74" descr="ASE.png"/>
          <p:cNvPicPr>
            <a:picLocks noChangeAspect="1"/>
          </p:cNvPicPr>
          <p:nvPr/>
        </p:nvPicPr>
        <p:blipFill>
          <a:blip r:embed="rId5" cstate="print"/>
          <a:stretch>
            <a:fillRect/>
          </a:stretch>
        </p:blipFill>
        <p:spPr>
          <a:xfrm>
            <a:off x="2224161" y="2886551"/>
            <a:ext cx="281541" cy="520401"/>
          </a:xfrm>
          <a:prstGeom prst="rect">
            <a:avLst/>
          </a:prstGeom>
          <a:effectLst>
            <a:outerShdw blurRad="50800" dist="38100" dir="2700000">
              <a:srgbClr val="000000">
                <a:alpha val="43000"/>
              </a:srgbClr>
            </a:outerShdw>
          </a:effectLst>
        </p:spPr>
      </p:pic>
      <p:pic>
        <p:nvPicPr>
          <p:cNvPr id="76" name="Picture 75" descr="ASE.png"/>
          <p:cNvPicPr>
            <a:picLocks noChangeAspect="1"/>
          </p:cNvPicPr>
          <p:nvPr/>
        </p:nvPicPr>
        <p:blipFill>
          <a:blip r:embed="rId5" cstate="print"/>
          <a:stretch>
            <a:fillRect/>
          </a:stretch>
        </p:blipFill>
        <p:spPr>
          <a:xfrm>
            <a:off x="2224161" y="4550876"/>
            <a:ext cx="281541" cy="520401"/>
          </a:xfrm>
          <a:prstGeom prst="rect">
            <a:avLst/>
          </a:prstGeom>
          <a:effectLst>
            <a:outerShdw blurRad="50800" dist="38100" dir="2700000">
              <a:srgbClr val="000000">
                <a:alpha val="43000"/>
              </a:srgbClr>
            </a:outerShdw>
          </a:effectLst>
        </p:spPr>
      </p:pic>
      <p:sp>
        <p:nvSpPr>
          <p:cNvPr id="77" name="Hexagon 76"/>
          <p:cNvSpPr/>
          <p:nvPr/>
        </p:nvSpPr>
        <p:spPr bwMode="auto">
          <a:xfrm>
            <a:off x="2080709" y="2290792"/>
            <a:ext cx="574682" cy="500386"/>
          </a:xfrm>
          <a:prstGeom prst="hexagon">
            <a:avLst/>
          </a:prstGeom>
          <a:solidFill>
            <a:srgbClr val="FF0000"/>
          </a:solidFill>
          <a:ln w="9525" cap="flat" cmpd="sng" algn="ctr">
            <a:noFill/>
            <a:prstDash val="solid"/>
            <a:round/>
            <a:headEnd type="none" w="med" len="med"/>
            <a:tailEnd type="none" w="med" len="med"/>
          </a:ln>
          <a:effectLst/>
        </p:spPr>
        <p:txBody>
          <a:bodyPr vert="horz" wrap="squar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chemeClr val="accent1"/>
              </a:buClr>
              <a:buSzPct val="80000"/>
              <a:buFont typeface="Wingdings" pitchFamily="2" charset="2"/>
              <a:buNone/>
              <a:tabLst/>
            </a:pPr>
            <a:endParaRPr kumimoji="0" lang="en-US" sz="900" b="0" i="0" u="none" strike="noStrike" cap="none" normalizeH="0" baseline="0" smtClean="0">
              <a:ln>
                <a:noFill/>
              </a:ln>
              <a:solidFill>
                <a:schemeClr val="tx1"/>
              </a:solidFill>
              <a:effectLst/>
              <a:latin typeface="Arial" charset="0"/>
              <a:ea typeface="Arial Unicode MS" pitchFamily="34" charset="-128"/>
              <a:cs typeface="Arial Unicode MS" pitchFamily="34" charset="-128"/>
            </a:endParaRPr>
          </a:p>
        </p:txBody>
      </p:sp>
      <p:sp>
        <p:nvSpPr>
          <p:cNvPr id="80" name="TextBox 79"/>
          <p:cNvSpPr txBox="1"/>
          <p:nvPr/>
        </p:nvSpPr>
        <p:spPr>
          <a:xfrm>
            <a:off x="2093452" y="2323425"/>
            <a:ext cx="549194" cy="368792"/>
          </a:xfrm>
          <a:prstGeom prst="rect">
            <a:avLst/>
          </a:prstGeom>
          <a:noFill/>
        </p:spPr>
        <p:txBody>
          <a:bodyPr wrap="square" rtlCol="0">
            <a:spAutoFit/>
          </a:bodyPr>
          <a:lstStyle/>
          <a:p>
            <a:pPr algn="ctr"/>
            <a:r>
              <a:rPr lang="en-US" sz="800" dirty="0" smtClean="0">
                <a:solidFill>
                  <a:schemeClr val="bg1"/>
                </a:solidFill>
              </a:rPr>
              <a:t>OFF</a:t>
            </a:r>
          </a:p>
          <a:p>
            <a:pPr algn="ctr"/>
            <a:r>
              <a:rPr lang="en-US" sz="800" dirty="0" smtClean="0">
                <a:solidFill>
                  <a:schemeClr val="bg1"/>
                </a:solidFill>
              </a:rPr>
              <a:t>LINE</a:t>
            </a:r>
            <a:endParaRPr lang="en-US" sz="800" dirty="0">
              <a:solidFill>
                <a:schemeClr val="bg1"/>
              </a:solidFill>
            </a:endParaRPr>
          </a:p>
        </p:txBody>
      </p:sp>
      <p:cxnSp>
        <p:nvCxnSpPr>
          <p:cNvPr id="81" name="Straight Arrow Connector 80"/>
          <p:cNvCxnSpPr>
            <a:stCxn id="75" idx="2"/>
            <a:endCxn id="76" idx="0"/>
          </p:cNvCxnSpPr>
          <p:nvPr/>
        </p:nvCxnSpPr>
        <p:spPr bwMode="auto">
          <a:xfrm rot="5400000">
            <a:off x="1792968" y="3978920"/>
            <a:ext cx="1143925" cy="1225"/>
          </a:xfrm>
          <a:prstGeom prst="straightConnector1">
            <a:avLst/>
          </a:prstGeom>
          <a:solidFill>
            <a:schemeClr val="bg2"/>
          </a:solidFill>
          <a:ln w="19050" cap="flat" cmpd="sng" algn="ctr">
            <a:solidFill>
              <a:schemeClr val="accent2"/>
            </a:solidFill>
            <a:prstDash val="solid"/>
            <a:round/>
            <a:headEnd type="arrow" w="med" len="med"/>
            <a:tailEnd type="arrow" w="med" len="med"/>
          </a:ln>
          <a:effectLst/>
        </p:spPr>
      </p:cxnSp>
      <p:sp>
        <p:nvSpPr>
          <p:cNvPr id="82" name="Freeform 81"/>
          <p:cNvSpPr/>
          <p:nvPr/>
        </p:nvSpPr>
        <p:spPr bwMode="auto">
          <a:xfrm>
            <a:off x="491354" y="2052457"/>
            <a:ext cx="2480450" cy="2751141"/>
          </a:xfrm>
          <a:custGeom>
            <a:avLst/>
            <a:gdLst>
              <a:gd name="connsiteX0" fmla="*/ 0 w 3670159"/>
              <a:gd name="connsiteY0" fmla="*/ 13956 h 3531058"/>
              <a:gd name="connsiteX1" fmla="*/ 2330481 w 3670159"/>
              <a:gd name="connsiteY1" fmla="*/ 13956 h 3531058"/>
              <a:gd name="connsiteX2" fmla="*/ 2330481 w 3670159"/>
              <a:gd name="connsiteY2" fmla="*/ 279135 h 3531058"/>
              <a:gd name="connsiteX3" fmla="*/ 2511896 w 3670159"/>
              <a:gd name="connsiteY3" fmla="*/ 279135 h 3531058"/>
              <a:gd name="connsiteX4" fmla="*/ 2497941 w 3670159"/>
              <a:gd name="connsiteY4" fmla="*/ 0 h 3531058"/>
              <a:gd name="connsiteX5" fmla="*/ 3670159 w 3670159"/>
              <a:gd name="connsiteY5" fmla="*/ 0 h 3531058"/>
              <a:gd name="connsiteX6" fmla="*/ 3670159 w 3670159"/>
              <a:gd name="connsiteY6" fmla="*/ 3531058 h 3531058"/>
              <a:gd name="connsiteX7" fmla="*/ 2860771 w 3670159"/>
              <a:gd name="connsiteY7" fmla="*/ 3517102 h 3531058"/>
              <a:gd name="connsiteX0" fmla="*/ 0 w 3670159"/>
              <a:gd name="connsiteY0" fmla="*/ 13956 h 3531058"/>
              <a:gd name="connsiteX1" fmla="*/ 2330481 w 3670159"/>
              <a:gd name="connsiteY1" fmla="*/ 13956 h 3531058"/>
              <a:gd name="connsiteX2" fmla="*/ 2330481 w 3670159"/>
              <a:gd name="connsiteY2" fmla="*/ 279135 h 3531058"/>
              <a:gd name="connsiteX3" fmla="*/ 2511896 w 3670159"/>
              <a:gd name="connsiteY3" fmla="*/ 279135 h 3531058"/>
              <a:gd name="connsiteX4" fmla="*/ 2497941 w 3670159"/>
              <a:gd name="connsiteY4" fmla="*/ 0 h 3531058"/>
              <a:gd name="connsiteX5" fmla="*/ 3670159 w 3670159"/>
              <a:gd name="connsiteY5" fmla="*/ 0 h 3531058"/>
              <a:gd name="connsiteX6" fmla="*/ 3670159 w 3670159"/>
              <a:gd name="connsiteY6" fmla="*/ 3531058 h 3531058"/>
              <a:gd name="connsiteX7" fmla="*/ 2651446 w 3670159"/>
              <a:gd name="connsiteY7" fmla="*/ 3517102 h 3531058"/>
              <a:gd name="connsiteX0" fmla="*/ 0 w 3670159"/>
              <a:gd name="connsiteY0" fmla="*/ 13956 h 3531058"/>
              <a:gd name="connsiteX1" fmla="*/ 2330481 w 3670159"/>
              <a:gd name="connsiteY1" fmla="*/ 13956 h 3531058"/>
              <a:gd name="connsiteX2" fmla="*/ 2330481 w 3670159"/>
              <a:gd name="connsiteY2" fmla="*/ 279135 h 3531058"/>
              <a:gd name="connsiteX3" fmla="*/ 2511896 w 3670159"/>
              <a:gd name="connsiteY3" fmla="*/ 279135 h 3531058"/>
              <a:gd name="connsiteX4" fmla="*/ 2497941 w 3670159"/>
              <a:gd name="connsiteY4" fmla="*/ 0 h 3531058"/>
              <a:gd name="connsiteX5" fmla="*/ 3670159 w 3670159"/>
              <a:gd name="connsiteY5" fmla="*/ 0 h 3531058"/>
              <a:gd name="connsiteX6" fmla="*/ 3670159 w 3670159"/>
              <a:gd name="connsiteY6" fmla="*/ 3531058 h 3531058"/>
              <a:gd name="connsiteX7" fmla="*/ 2651446 w 3670159"/>
              <a:gd name="connsiteY7" fmla="*/ 3517102 h 3531058"/>
              <a:gd name="connsiteX0" fmla="*/ 0 w 3670159"/>
              <a:gd name="connsiteY0" fmla="*/ 13956 h 3531058"/>
              <a:gd name="connsiteX1" fmla="*/ 2330481 w 3670159"/>
              <a:gd name="connsiteY1" fmla="*/ 13956 h 3531058"/>
              <a:gd name="connsiteX2" fmla="*/ 2330481 w 3670159"/>
              <a:gd name="connsiteY2" fmla="*/ 279135 h 3531058"/>
              <a:gd name="connsiteX3" fmla="*/ 2511896 w 3670159"/>
              <a:gd name="connsiteY3" fmla="*/ 279135 h 3531058"/>
              <a:gd name="connsiteX4" fmla="*/ 2570966 w 3670159"/>
              <a:gd name="connsiteY4" fmla="*/ 107950 h 3531058"/>
              <a:gd name="connsiteX5" fmla="*/ 3670159 w 3670159"/>
              <a:gd name="connsiteY5" fmla="*/ 0 h 3531058"/>
              <a:gd name="connsiteX6" fmla="*/ 3670159 w 3670159"/>
              <a:gd name="connsiteY6" fmla="*/ 3531058 h 3531058"/>
              <a:gd name="connsiteX7" fmla="*/ 2651446 w 3670159"/>
              <a:gd name="connsiteY7" fmla="*/ 3517102 h 3531058"/>
              <a:gd name="connsiteX0" fmla="*/ 0 w 3670159"/>
              <a:gd name="connsiteY0" fmla="*/ 13956 h 3531058"/>
              <a:gd name="connsiteX1" fmla="*/ 2330481 w 3670159"/>
              <a:gd name="connsiteY1" fmla="*/ 13956 h 3531058"/>
              <a:gd name="connsiteX2" fmla="*/ 2330481 w 3670159"/>
              <a:gd name="connsiteY2" fmla="*/ 279135 h 3531058"/>
              <a:gd name="connsiteX3" fmla="*/ 2511896 w 3670159"/>
              <a:gd name="connsiteY3" fmla="*/ 279135 h 3531058"/>
              <a:gd name="connsiteX4" fmla="*/ 2510641 w 3670159"/>
              <a:gd name="connsiteY4" fmla="*/ 6350 h 3531058"/>
              <a:gd name="connsiteX5" fmla="*/ 3670159 w 3670159"/>
              <a:gd name="connsiteY5" fmla="*/ 0 h 3531058"/>
              <a:gd name="connsiteX6" fmla="*/ 3670159 w 3670159"/>
              <a:gd name="connsiteY6" fmla="*/ 3531058 h 3531058"/>
              <a:gd name="connsiteX7" fmla="*/ 2651446 w 3670159"/>
              <a:gd name="connsiteY7" fmla="*/ 3517102 h 3531058"/>
              <a:gd name="connsiteX0" fmla="*/ 0 w 3670159"/>
              <a:gd name="connsiteY0" fmla="*/ 13956 h 3531058"/>
              <a:gd name="connsiteX1" fmla="*/ 2330481 w 3670159"/>
              <a:gd name="connsiteY1" fmla="*/ 13956 h 3531058"/>
              <a:gd name="connsiteX2" fmla="*/ 2330481 w 3670159"/>
              <a:gd name="connsiteY2" fmla="*/ 279135 h 3531058"/>
              <a:gd name="connsiteX3" fmla="*/ 2511896 w 3670159"/>
              <a:gd name="connsiteY3" fmla="*/ 279135 h 3531058"/>
              <a:gd name="connsiteX4" fmla="*/ 2510641 w 3670159"/>
              <a:gd name="connsiteY4" fmla="*/ 6350 h 3531058"/>
              <a:gd name="connsiteX5" fmla="*/ 3670159 w 3670159"/>
              <a:gd name="connsiteY5" fmla="*/ 0 h 3531058"/>
              <a:gd name="connsiteX6" fmla="*/ 3670159 w 3670159"/>
              <a:gd name="connsiteY6" fmla="*/ 3531058 h 3531058"/>
              <a:gd name="connsiteX7" fmla="*/ 2651446 w 3670159"/>
              <a:gd name="connsiteY7" fmla="*/ 3517102 h 3531058"/>
              <a:gd name="connsiteX0" fmla="*/ 0 w 3670159"/>
              <a:gd name="connsiteY0" fmla="*/ 206375 h 3723477"/>
              <a:gd name="connsiteX1" fmla="*/ 2397156 w 3670159"/>
              <a:gd name="connsiteY1" fmla="*/ 0 h 3723477"/>
              <a:gd name="connsiteX2" fmla="*/ 2330481 w 3670159"/>
              <a:gd name="connsiteY2" fmla="*/ 471554 h 3723477"/>
              <a:gd name="connsiteX3" fmla="*/ 2511896 w 3670159"/>
              <a:gd name="connsiteY3" fmla="*/ 471554 h 3723477"/>
              <a:gd name="connsiteX4" fmla="*/ 2510641 w 3670159"/>
              <a:gd name="connsiteY4" fmla="*/ 198769 h 3723477"/>
              <a:gd name="connsiteX5" fmla="*/ 3670159 w 3670159"/>
              <a:gd name="connsiteY5" fmla="*/ 192419 h 3723477"/>
              <a:gd name="connsiteX6" fmla="*/ 3670159 w 3670159"/>
              <a:gd name="connsiteY6" fmla="*/ 3723477 h 3723477"/>
              <a:gd name="connsiteX7" fmla="*/ 2651446 w 3670159"/>
              <a:gd name="connsiteY7" fmla="*/ 3709521 h 3723477"/>
              <a:gd name="connsiteX0" fmla="*/ 0 w 3670159"/>
              <a:gd name="connsiteY0" fmla="*/ 13956 h 3531058"/>
              <a:gd name="connsiteX1" fmla="*/ 2305081 w 3670159"/>
              <a:gd name="connsiteY1" fmla="*/ 1256 h 3531058"/>
              <a:gd name="connsiteX2" fmla="*/ 2330481 w 3670159"/>
              <a:gd name="connsiteY2" fmla="*/ 279135 h 3531058"/>
              <a:gd name="connsiteX3" fmla="*/ 2511896 w 3670159"/>
              <a:gd name="connsiteY3" fmla="*/ 279135 h 3531058"/>
              <a:gd name="connsiteX4" fmla="*/ 2510641 w 3670159"/>
              <a:gd name="connsiteY4" fmla="*/ 6350 h 3531058"/>
              <a:gd name="connsiteX5" fmla="*/ 3670159 w 3670159"/>
              <a:gd name="connsiteY5" fmla="*/ 0 h 3531058"/>
              <a:gd name="connsiteX6" fmla="*/ 3670159 w 3670159"/>
              <a:gd name="connsiteY6" fmla="*/ 3531058 h 3531058"/>
              <a:gd name="connsiteX7" fmla="*/ 2651446 w 3670159"/>
              <a:gd name="connsiteY7" fmla="*/ 3517102 h 3531058"/>
              <a:gd name="connsiteX0" fmla="*/ 0 w 3670159"/>
              <a:gd name="connsiteY0" fmla="*/ 13956 h 3531058"/>
              <a:gd name="connsiteX1" fmla="*/ 2305081 w 3670159"/>
              <a:gd name="connsiteY1" fmla="*/ 1256 h 3531058"/>
              <a:gd name="connsiteX2" fmla="*/ 2387631 w 3670159"/>
              <a:gd name="connsiteY2" fmla="*/ 34660 h 3531058"/>
              <a:gd name="connsiteX3" fmla="*/ 2511896 w 3670159"/>
              <a:gd name="connsiteY3" fmla="*/ 279135 h 3531058"/>
              <a:gd name="connsiteX4" fmla="*/ 2510641 w 3670159"/>
              <a:gd name="connsiteY4" fmla="*/ 6350 h 3531058"/>
              <a:gd name="connsiteX5" fmla="*/ 3670159 w 3670159"/>
              <a:gd name="connsiteY5" fmla="*/ 0 h 3531058"/>
              <a:gd name="connsiteX6" fmla="*/ 3670159 w 3670159"/>
              <a:gd name="connsiteY6" fmla="*/ 3531058 h 3531058"/>
              <a:gd name="connsiteX7" fmla="*/ 2651446 w 3670159"/>
              <a:gd name="connsiteY7" fmla="*/ 3517102 h 3531058"/>
              <a:gd name="connsiteX0" fmla="*/ 0 w 3670159"/>
              <a:gd name="connsiteY0" fmla="*/ 13956 h 3531058"/>
              <a:gd name="connsiteX1" fmla="*/ 2305081 w 3670159"/>
              <a:gd name="connsiteY1" fmla="*/ 1256 h 3531058"/>
              <a:gd name="connsiteX2" fmla="*/ 2308256 w 3670159"/>
              <a:gd name="connsiteY2" fmla="*/ 279135 h 3531058"/>
              <a:gd name="connsiteX3" fmla="*/ 2511896 w 3670159"/>
              <a:gd name="connsiteY3" fmla="*/ 279135 h 3531058"/>
              <a:gd name="connsiteX4" fmla="*/ 2510641 w 3670159"/>
              <a:gd name="connsiteY4" fmla="*/ 6350 h 3531058"/>
              <a:gd name="connsiteX5" fmla="*/ 3670159 w 3670159"/>
              <a:gd name="connsiteY5" fmla="*/ 0 h 3531058"/>
              <a:gd name="connsiteX6" fmla="*/ 3670159 w 3670159"/>
              <a:gd name="connsiteY6" fmla="*/ 3531058 h 3531058"/>
              <a:gd name="connsiteX7" fmla="*/ 2651446 w 3670159"/>
              <a:gd name="connsiteY7" fmla="*/ 3517102 h 3531058"/>
              <a:gd name="connsiteX0" fmla="*/ 0 w 3581259"/>
              <a:gd name="connsiteY0" fmla="*/ 0 h 3752052"/>
              <a:gd name="connsiteX1" fmla="*/ 2216181 w 3581259"/>
              <a:gd name="connsiteY1" fmla="*/ 222250 h 3752052"/>
              <a:gd name="connsiteX2" fmla="*/ 2219356 w 3581259"/>
              <a:gd name="connsiteY2" fmla="*/ 500129 h 3752052"/>
              <a:gd name="connsiteX3" fmla="*/ 2422996 w 3581259"/>
              <a:gd name="connsiteY3" fmla="*/ 500129 h 3752052"/>
              <a:gd name="connsiteX4" fmla="*/ 2421741 w 3581259"/>
              <a:gd name="connsiteY4" fmla="*/ 227344 h 3752052"/>
              <a:gd name="connsiteX5" fmla="*/ 3581259 w 3581259"/>
              <a:gd name="connsiteY5" fmla="*/ 220994 h 3752052"/>
              <a:gd name="connsiteX6" fmla="*/ 3581259 w 3581259"/>
              <a:gd name="connsiteY6" fmla="*/ 3752052 h 3752052"/>
              <a:gd name="connsiteX7" fmla="*/ 2562546 w 3581259"/>
              <a:gd name="connsiteY7" fmla="*/ 3738096 h 3752052"/>
              <a:gd name="connsiteX0" fmla="*/ 0 w 3692384"/>
              <a:gd name="connsiteY0" fmla="*/ 1256 h 3531058"/>
              <a:gd name="connsiteX1" fmla="*/ 2327306 w 3692384"/>
              <a:gd name="connsiteY1" fmla="*/ 1256 h 3531058"/>
              <a:gd name="connsiteX2" fmla="*/ 2330481 w 3692384"/>
              <a:gd name="connsiteY2" fmla="*/ 279135 h 3531058"/>
              <a:gd name="connsiteX3" fmla="*/ 2534121 w 3692384"/>
              <a:gd name="connsiteY3" fmla="*/ 279135 h 3531058"/>
              <a:gd name="connsiteX4" fmla="*/ 2532866 w 3692384"/>
              <a:gd name="connsiteY4" fmla="*/ 6350 h 3531058"/>
              <a:gd name="connsiteX5" fmla="*/ 3692384 w 3692384"/>
              <a:gd name="connsiteY5" fmla="*/ 0 h 3531058"/>
              <a:gd name="connsiteX6" fmla="*/ 3692384 w 3692384"/>
              <a:gd name="connsiteY6" fmla="*/ 3531058 h 3531058"/>
              <a:gd name="connsiteX7" fmla="*/ 2673671 w 3692384"/>
              <a:gd name="connsiteY7" fmla="*/ 3517102 h 3531058"/>
              <a:gd name="connsiteX0" fmla="*/ 0 w 3692384"/>
              <a:gd name="connsiteY0" fmla="*/ 287669 h 3817471"/>
              <a:gd name="connsiteX1" fmla="*/ 2327306 w 3692384"/>
              <a:gd name="connsiteY1" fmla="*/ 287669 h 3817471"/>
              <a:gd name="connsiteX2" fmla="*/ 2330481 w 3692384"/>
              <a:gd name="connsiteY2" fmla="*/ 565548 h 3817471"/>
              <a:gd name="connsiteX3" fmla="*/ 2534121 w 3692384"/>
              <a:gd name="connsiteY3" fmla="*/ 565548 h 3817471"/>
              <a:gd name="connsiteX4" fmla="*/ 2532866 w 3692384"/>
              <a:gd name="connsiteY4" fmla="*/ 292763 h 3817471"/>
              <a:gd name="connsiteX5" fmla="*/ 3692384 w 3692384"/>
              <a:gd name="connsiteY5" fmla="*/ 0 h 3817471"/>
              <a:gd name="connsiteX6" fmla="*/ 3692384 w 3692384"/>
              <a:gd name="connsiteY6" fmla="*/ 3817471 h 3817471"/>
              <a:gd name="connsiteX7" fmla="*/ 2673671 w 3692384"/>
              <a:gd name="connsiteY7" fmla="*/ 3803515 h 3817471"/>
              <a:gd name="connsiteX0" fmla="*/ 0 w 3692384"/>
              <a:gd name="connsiteY0" fmla="*/ 0 h 3529802"/>
              <a:gd name="connsiteX1" fmla="*/ 2327306 w 3692384"/>
              <a:gd name="connsiteY1" fmla="*/ 0 h 3529802"/>
              <a:gd name="connsiteX2" fmla="*/ 2330481 w 3692384"/>
              <a:gd name="connsiteY2" fmla="*/ 277879 h 3529802"/>
              <a:gd name="connsiteX3" fmla="*/ 2534121 w 3692384"/>
              <a:gd name="connsiteY3" fmla="*/ 277879 h 3529802"/>
              <a:gd name="connsiteX4" fmla="*/ 2532866 w 3692384"/>
              <a:gd name="connsiteY4" fmla="*/ 5094 h 3529802"/>
              <a:gd name="connsiteX5" fmla="*/ 3200471 w 3692384"/>
              <a:gd name="connsiteY5" fmla="*/ 10249 h 3529802"/>
              <a:gd name="connsiteX6" fmla="*/ 3692384 w 3692384"/>
              <a:gd name="connsiteY6" fmla="*/ 3529802 h 3529802"/>
              <a:gd name="connsiteX7" fmla="*/ 2673671 w 3692384"/>
              <a:gd name="connsiteY7" fmla="*/ 3515846 h 3529802"/>
              <a:gd name="connsiteX0" fmla="*/ 0 w 3214426"/>
              <a:gd name="connsiteY0" fmla="*/ 0 h 3529802"/>
              <a:gd name="connsiteX1" fmla="*/ 2327306 w 3214426"/>
              <a:gd name="connsiteY1" fmla="*/ 0 h 3529802"/>
              <a:gd name="connsiteX2" fmla="*/ 2330481 w 3214426"/>
              <a:gd name="connsiteY2" fmla="*/ 277879 h 3529802"/>
              <a:gd name="connsiteX3" fmla="*/ 2534121 w 3214426"/>
              <a:gd name="connsiteY3" fmla="*/ 277879 h 3529802"/>
              <a:gd name="connsiteX4" fmla="*/ 2532866 w 3214426"/>
              <a:gd name="connsiteY4" fmla="*/ 5094 h 3529802"/>
              <a:gd name="connsiteX5" fmla="*/ 3200471 w 3214426"/>
              <a:gd name="connsiteY5" fmla="*/ 10249 h 3529802"/>
              <a:gd name="connsiteX6" fmla="*/ 3214426 w 3214426"/>
              <a:gd name="connsiteY6" fmla="*/ 3529802 h 3529802"/>
              <a:gd name="connsiteX7" fmla="*/ 2673671 w 3214426"/>
              <a:gd name="connsiteY7" fmla="*/ 3515846 h 35298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14426" h="3529802">
                <a:moveTo>
                  <a:pt x="0" y="0"/>
                </a:moveTo>
                <a:lnTo>
                  <a:pt x="2327306" y="0"/>
                </a:lnTo>
                <a:cubicBezTo>
                  <a:pt x="2328364" y="92626"/>
                  <a:pt x="2329423" y="185253"/>
                  <a:pt x="2330481" y="277879"/>
                </a:cubicBezTo>
                <a:lnTo>
                  <a:pt x="2534121" y="277879"/>
                </a:lnTo>
                <a:cubicBezTo>
                  <a:pt x="2533703" y="186951"/>
                  <a:pt x="2533284" y="96022"/>
                  <a:pt x="2532866" y="5094"/>
                </a:cubicBezTo>
                <a:lnTo>
                  <a:pt x="3200471" y="10249"/>
                </a:lnTo>
                <a:cubicBezTo>
                  <a:pt x="3205123" y="1183433"/>
                  <a:pt x="3209774" y="2356618"/>
                  <a:pt x="3214426" y="3529802"/>
                </a:cubicBezTo>
                <a:lnTo>
                  <a:pt x="2673671" y="3515846"/>
                </a:lnTo>
              </a:path>
            </a:pathLst>
          </a:custGeom>
          <a:noFill/>
          <a:ln w="19050" cap="flat" cmpd="sng" algn="ctr">
            <a:solidFill>
              <a:schemeClr val="accent2"/>
            </a:solidFill>
            <a:prstDash val="sysDash"/>
            <a:round/>
            <a:headEnd type="none" w="med" len="med"/>
            <a:tailEnd type="arrow" w="med" len="med"/>
          </a:ln>
          <a:effectLst/>
        </p:spPr>
        <p:txBody>
          <a:bodyPr vert="horz" wrap="squar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chemeClr val="accent1"/>
              </a:buClr>
              <a:buSzPct val="80000"/>
              <a:buFont typeface="Wingdings" pitchFamily="2" charset="2"/>
              <a:buNone/>
              <a:tabLst/>
            </a:pPr>
            <a:endParaRPr kumimoji="0" lang="en-US" sz="900" b="0" i="0" u="none" strike="noStrike" cap="none" normalizeH="0" baseline="0" smtClean="0">
              <a:ln>
                <a:noFill/>
              </a:ln>
              <a:solidFill>
                <a:schemeClr val="tx1"/>
              </a:solidFill>
              <a:effectLst/>
              <a:latin typeface="Arial" charset="0"/>
              <a:ea typeface="Arial Unicode MS" pitchFamily="34" charset="-128"/>
              <a:cs typeface="Arial Unicode MS" pitchFamily="34" charset="-128"/>
            </a:endParaRPr>
          </a:p>
        </p:txBody>
      </p:sp>
      <p:pic>
        <p:nvPicPr>
          <p:cNvPr id="85" name="Picture 84" descr="ASE.png"/>
          <p:cNvPicPr>
            <a:picLocks noChangeAspect="1"/>
          </p:cNvPicPr>
          <p:nvPr/>
        </p:nvPicPr>
        <p:blipFill>
          <a:blip r:embed="rId6" cstate="print"/>
          <a:stretch>
            <a:fillRect/>
          </a:stretch>
        </p:blipFill>
        <p:spPr>
          <a:xfrm>
            <a:off x="1576326" y="2600371"/>
            <a:ext cx="418626" cy="520401"/>
          </a:xfrm>
          <a:prstGeom prst="rect">
            <a:avLst/>
          </a:prstGeom>
          <a:effectLst>
            <a:outerShdw blurRad="50800" dist="38100" dir="2700000">
              <a:srgbClr val="000000">
                <a:alpha val="43000"/>
              </a:srgbClr>
            </a:outerShdw>
          </a:effectLst>
        </p:spPr>
      </p:pic>
      <p:pic>
        <p:nvPicPr>
          <p:cNvPr id="94" name="Picture 93" descr="ASE.png"/>
          <p:cNvPicPr>
            <a:picLocks noChangeAspect="1"/>
          </p:cNvPicPr>
          <p:nvPr/>
        </p:nvPicPr>
        <p:blipFill>
          <a:blip r:embed="rId6" cstate="print"/>
          <a:stretch>
            <a:fillRect/>
          </a:stretch>
        </p:blipFill>
        <p:spPr>
          <a:xfrm>
            <a:off x="1600126" y="4909227"/>
            <a:ext cx="418626" cy="520401"/>
          </a:xfrm>
          <a:prstGeom prst="rect">
            <a:avLst/>
          </a:prstGeom>
          <a:effectLst>
            <a:outerShdw blurRad="50800" dist="38100" dir="2700000">
              <a:srgbClr val="000000">
                <a:alpha val="43000"/>
              </a:srgbClr>
            </a:outerShdw>
          </a:effectLst>
        </p:spPr>
      </p:pic>
      <p:grpSp>
        <p:nvGrpSpPr>
          <p:cNvPr id="3" name="Group 2"/>
          <p:cNvGrpSpPr/>
          <p:nvPr/>
        </p:nvGrpSpPr>
        <p:grpSpPr>
          <a:xfrm>
            <a:off x="3131584" y="1289749"/>
            <a:ext cx="2619306" cy="5230368"/>
            <a:chOff x="3105461" y="1289749"/>
            <a:chExt cx="2619306" cy="5230368"/>
          </a:xfrm>
        </p:grpSpPr>
        <p:sp>
          <p:nvSpPr>
            <p:cNvPr id="96" name="Text Placeholder 12"/>
            <p:cNvSpPr txBox="1">
              <a:spLocks noChangeArrowheads="1"/>
            </p:cNvSpPr>
            <p:nvPr/>
          </p:nvSpPr>
          <p:spPr>
            <a:xfrm>
              <a:off x="3105461" y="1289749"/>
              <a:ext cx="2619306" cy="5230368"/>
            </a:xfrm>
            <a:prstGeom prst="rect">
              <a:avLst/>
            </a:prstGeom>
          </p:spPr>
          <p:style>
            <a:lnRef idx="2">
              <a:schemeClr val="accent1"/>
            </a:lnRef>
            <a:fillRef idx="1">
              <a:schemeClr val="lt1"/>
            </a:fillRef>
            <a:effectRef idx="0">
              <a:schemeClr val="accent1"/>
            </a:effectRef>
            <a:fontRef idx="minor">
              <a:schemeClr val="dk1"/>
            </a:fontRef>
          </p:style>
          <p:txBody>
            <a:bodyPr anchor="b"/>
            <a:lstStyle>
              <a:lvl1pPr marL="0" indent="0" algn="l" defTabSz="914400" rtl="0" eaLnBrk="1" latinLnBrk="0" hangingPunct="1">
                <a:spcBef>
                  <a:spcPts val="1620"/>
                </a:spcBef>
                <a:buClr>
                  <a:schemeClr val="accent1"/>
                </a:buClr>
                <a:buSzPct val="80000"/>
                <a:buFontTx/>
                <a:buNone/>
                <a:defRPr sz="1800" b="1" kern="1200">
                  <a:solidFill>
                    <a:schemeClr val="tx1"/>
                  </a:solidFill>
                  <a:latin typeface="+mn-lt"/>
                  <a:ea typeface="+mn-ea"/>
                  <a:cs typeface="+mn-cs"/>
                </a:defRPr>
              </a:lvl1pPr>
              <a:lvl2pPr marL="0" indent="0" algn="l" defTabSz="914400" rtl="0" eaLnBrk="1" latinLnBrk="0" hangingPunct="1">
                <a:spcBef>
                  <a:spcPts val="600"/>
                </a:spcBef>
                <a:buClr>
                  <a:schemeClr val="accent1"/>
                </a:buClr>
                <a:buSzPct val="80000"/>
                <a:buFont typeface="Wingdings" pitchFamily="2" charset="2"/>
                <a:buNone/>
                <a:defRPr sz="1800" kern="1200">
                  <a:solidFill>
                    <a:schemeClr val="tx1"/>
                  </a:solidFill>
                  <a:latin typeface="+mn-lt"/>
                  <a:ea typeface="+mn-ea"/>
                  <a:cs typeface="+mn-cs"/>
                </a:defRPr>
              </a:lvl2pPr>
              <a:lvl3pPr marL="180000" indent="-180000" algn="l" defTabSz="914400" rtl="0" eaLnBrk="1" latinLnBrk="0" hangingPunct="1">
                <a:spcBef>
                  <a:spcPts val="400"/>
                </a:spcBef>
                <a:buClr>
                  <a:schemeClr val="accent1"/>
                </a:buClr>
                <a:buSzPct val="100000"/>
                <a:buFont typeface="Wingdings" pitchFamily="2" charset="2"/>
                <a:buChar char=""/>
                <a:defRPr sz="1600" kern="1200">
                  <a:solidFill>
                    <a:schemeClr val="tx1"/>
                  </a:solidFill>
                  <a:latin typeface="+mn-lt"/>
                  <a:ea typeface="+mn-ea"/>
                  <a:cs typeface="+mn-cs"/>
                </a:defRPr>
              </a:lvl3pPr>
              <a:lvl4pPr marL="360000" indent="-180000" algn="l" defTabSz="914400" rtl="0" eaLnBrk="1" latinLnBrk="0" hangingPunct="1">
                <a:spcBef>
                  <a:spcPts val="400"/>
                </a:spcBef>
                <a:buClr>
                  <a:schemeClr val="accent2"/>
                </a:buClr>
                <a:buSzPct val="100000"/>
                <a:buFont typeface="Arial" pitchFamily="34" charset="0"/>
                <a:buChar char="–"/>
                <a:defRPr sz="1400" kern="1200">
                  <a:solidFill>
                    <a:schemeClr val="tx1"/>
                  </a:solidFill>
                  <a:latin typeface="+mn-lt"/>
                  <a:ea typeface="+mn-ea"/>
                  <a:cs typeface="+mn-cs"/>
                </a:defRPr>
              </a:lvl4pPr>
              <a:lvl5pPr marL="541338" indent="-180000" algn="l" defTabSz="914400" rtl="0" eaLnBrk="1" latinLnBrk="0" hangingPunct="1">
                <a:spcBef>
                  <a:spcPts val="250"/>
                </a:spcBef>
                <a:buClr>
                  <a:schemeClr val="accent2"/>
                </a:buClr>
                <a:buSzPct val="100000"/>
                <a:buFont typeface="Courier New" pitchFamily="49" charset="0"/>
                <a:buChar char="o"/>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71450" lvl="1" indent="-171450">
                <a:buFont typeface="Arial"/>
                <a:buChar char="•"/>
              </a:pPr>
              <a:endParaRPr lang="en-US" altLang="en-US" sz="800" dirty="0" smtClean="0"/>
            </a:p>
          </p:txBody>
        </p:sp>
        <p:sp>
          <p:nvSpPr>
            <p:cNvPr id="33" name="Rounded Rectangle 32"/>
            <p:cNvSpPr/>
            <p:nvPr/>
          </p:nvSpPr>
          <p:spPr bwMode="auto">
            <a:xfrm>
              <a:off x="3628854" y="4476612"/>
              <a:ext cx="1691113" cy="1421267"/>
            </a:xfrm>
            <a:prstGeom prst="roundRect">
              <a:avLst>
                <a:gd name="adj" fmla="val 13249"/>
              </a:avLst>
            </a:prstGeom>
            <a:solidFill>
              <a:srgbClr val="C6E6A2"/>
            </a:solidFill>
            <a:ln w="9525" cap="flat" cmpd="sng" algn="ctr">
              <a:noFill/>
              <a:prstDash val="solid"/>
              <a:round/>
              <a:headEnd type="none" w="med" len="med"/>
              <a:tailEnd type="none" w="med" len="med"/>
            </a:ln>
            <a:effectLst/>
          </p:spPr>
          <p:txBody>
            <a:bodyPr vert="horz" wrap="squar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chemeClr val="accent1"/>
                </a:buClr>
                <a:buSzPct val="80000"/>
                <a:buFont typeface="Wingdings" pitchFamily="2" charset="2"/>
                <a:buNone/>
                <a:tabLst/>
              </a:pPr>
              <a:endParaRPr kumimoji="0" lang="en-US" sz="900" b="0" i="0" u="none" strike="noStrike" cap="none" normalizeH="0" baseline="0" smtClean="0">
                <a:ln>
                  <a:noFill/>
                </a:ln>
                <a:solidFill>
                  <a:schemeClr val="tx1"/>
                </a:solidFill>
                <a:effectLst/>
                <a:latin typeface="Arial" charset="0"/>
                <a:ea typeface="Arial Unicode MS" pitchFamily="34" charset="-128"/>
                <a:cs typeface="Arial Unicode MS" pitchFamily="34" charset="-128"/>
              </a:endParaRPr>
            </a:p>
          </p:txBody>
        </p:sp>
        <p:sp>
          <p:nvSpPr>
            <p:cNvPr id="47" name="Rounded Rectangle 46"/>
            <p:cNvSpPr/>
            <p:nvPr/>
          </p:nvSpPr>
          <p:spPr bwMode="auto">
            <a:xfrm>
              <a:off x="3536934" y="2080384"/>
              <a:ext cx="1891398" cy="1548122"/>
            </a:xfrm>
            <a:prstGeom prst="roundRect">
              <a:avLst>
                <a:gd name="adj" fmla="val 13249"/>
              </a:avLst>
            </a:prstGeom>
            <a:solidFill>
              <a:srgbClr val="D6E2E9"/>
            </a:solidFill>
            <a:ln w="9525" cap="flat" cmpd="sng" algn="ctr">
              <a:noFill/>
              <a:prstDash val="solid"/>
              <a:round/>
              <a:headEnd type="none" w="med" len="med"/>
              <a:tailEnd type="none" w="med" len="med"/>
            </a:ln>
            <a:effectLst/>
          </p:spPr>
          <p:txBody>
            <a:bodyPr vert="horz" wrap="squar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chemeClr val="accent1"/>
                </a:buClr>
                <a:buSzPct val="80000"/>
                <a:buFont typeface="Wingdings" pitchFamily="2" charset="2"/>
                <a:buNone/>
                <a:tabLst/>
              </a:pPr>
              <a:endParaRPr kumimoji="0" lang="en-US" sz="900" b="0" i="0" u="none" strike="noStrike" cap="none" normalizeH="0" baseline="0" smtClean="0">
                <a:ln>
                  <a:noFill/>
                </a:ln>
                <a:solidFill>
                  <a:schemeClr val="tx1"/>
                </a:solidFill>
                <a:effectLst/>
                <a:latin typeface="Arial" charset="0"/>
                <a:ea typeface="Arial Unicode MS" pitchFamily="34" charset="-128"/>
                <a:cs typeface="Arial Unicode MS" pitchFamily="34" charset="-128"/>
              </a:endParaRPr>
            </a:p>
          </p:txBody>
        </p:sp>
        <p:sp>
          <p:nvSpPr>
            <p:cNvPr id="42" name="Text Box 7"/>
            <p:cNvSpPr txBox="1">
              <a:spLocks noChangeArrowheads="1"/>
            </p:cNvSpPr>
            <p:nvPr/>
          </p:nvSpPr>
          <p:spPr bwMode="auto">
            <a:xfrm>
              <a:off x="4107202" y="5421500"/>
              <a:ext cx="720069" cy="338554"/>
            </a:xfrm>
            <a:prstGeom prst="rect">
              <a:avLst/>
            </a:prstGeom>
            <a:noFill/>
            <a:ln w="9525">
              <a:noFill/>
              <a:miter lim="800000"/>
              <a:headEnd/>
              <a:tailEnd/>
            </a:ln>
          </p:spPr>
          <p:txBody>
            <a:bodyPr wrap="none">
              <a:spAutoFit/>
            </a:bodyPr>
            <a:lstStyle/>
            <a:p>
              <a:pPr algn="ctr" eaLnBrk="0" hangingPunct="0"/>
              <a:r>
                <a:rPr lang="en-US" altLang="en-US" sz="800" b="1" dirty="0" smtClean="0">
                  <a:ea typeface="ＭＳ Ｐゴシック" pitchFamily="34" charset="-128"/>
                </a:rPr>
                <a:t>SAP HANA</a:t>
              </a:r>
            </a:p>
            <a:p>
              <a:pPr algn="ctr" eaLnBrk="0" hangingPunct="0"/>
              <a:r>
                <a:rPr lang="en-US" altLang="en-US" sz="800" b="1" dirty="0" smtClean="0">
                  <a:ea typeface="ＭＳ Ｐゴシック" pitchFamily="34" charset="-128"/>
                </a:rPr>
                <a:t>SAP IQ</a:t>
              </a:r>
              <a:endParaRPr lang="en-US" altLang="en-US" sz="800" b="1" dirty="0">
                <a:ea typeface="ＭＳ Ｐゴシック" pitchFamily="34" charset="-128"/>
              </a:endParaRPr>
            </a:p>
          </p:txBody>
        </p:sp>
        <p:sp>
          <p:nvSpPr>
            <p:cNvPr id="104" name="TextBox 103"/>
            <p:cNvSpPr txBox="1"/>
            <p:nvPr/>
          </p:nvSpPr>
          <p:spPr>
            <a:xfrm>
              <a:off x="3299180" y="1366369"/>
              <a:ext cx="2064668" cy="492443"/>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b="1" kern="0" dirty="0" smtClean="0">
                  <a:ea typeface="Arial Unicode MS" pitchFamily="34" charset="-128"/>
                  <a:cs typeface="Arial Unicode MS" pitchFamily="34" charset="-128"/>
                </a:rPr>
                <a:t>Real-Time Reporting/</a:t>
              </a:r>
              <a:br>
                <a:rPr lang="en-US" b="1" kern="0" dirty="0" smtClean="0">
                  <a:ea typeface="Arial Unicode MS" pitchFamily="34" charset="-128"/>
                  <a:cs typeface="Arial Unicode MS" pitchFamily="34" charset="-128"/>
                </a:rPr>
              </a:br>
              <a:r>
                <a:rPr lang="en-US" b="1" kern="0" dirty="0" smtClean="0">
                  <a:ea typeface="Arial Unicode MS" pitchFamily="34" charset="-128"/>
                  <a:cs typeface="Arial Unicode MS" pitchFamily="34" charset="-128"/>
                </a:rPr>
                <a:t>Consolidation</a:t>
              </a:r>
              <a:endParaRPr lang="en-US" sz="1800" b="1" kern="0" dirty="0" smtClean="0">
                <a:ea typeface="Arial Unicode MS" pitchFamily="34" charset="-128"/>
                <a:cs typeface="Arial Unicode MS" pitchFamily="34" charset="-128"/>
              </a:endParaRPr>
            </a:p>
          </p:txBody>
        </p:sp>
        <p:sp>
          <p:nvSpPr>
            <p:cNvPr id="92" name="Text Box 6"/>
            <p:cNvSpPr txBox="1">
              <a:spLocks noChangeArrowheads="1"/>
            </p:cNvSpPr>
            <p:nvPr/>
          </p:nvSpPr>
          <p:spPr bwMode="auto">
            <a:xfrm>
              <a:off x="3415716" y="2154695"/>
              <a:ext cx="2175623" cy="230832"/>
            </a:xfrm>
            <a:prstGeom prst="rect">
              <a:avLst/>
            </a:prstGeom>
            <a:noFill/>
            <a:ln w="9525">
              <a:noFill/>
              <a:miter lim="800000"/>
              <a:headEnd/>
              <a:tailEnd/>
            </a:ln>
          </p:spPr>
          <p:txBody>
            <a:bodyPr>
              <a:spAutoFit/>
            </a:bodyPr>
            <a:lstStyle/>
            <a:p>
              <a:pPr algn="ctr">
                <a:spcBef>
                  <a:spcPct val="50000"/>
                </a:spcBef>
              </a:pPr>
              <a:r>
                <a:rPr lang="en-US" altLang="en-US" sz="900" b="1" dirty="0" smtClean="0">
                  <a:latin typeface="+mj-lt"/>
                  <a:ea typeface="ＭＳ Ｐゴシック" pitchFamily="34" charset="-128"/>
                </a:rPr>
                <a:t>Transactional Application(s)</a:t>
              </a:r>
              <a:endParaRPr lang="en-US" altLang="en-US" sz="900" b="1" dirty="0">
                <a:latin typeface="+mj-lt"/>
                <a:ea typeface="ＭＳ Ｐゴシック" pitchFamily="34" charset="-128"/>
              </a:endParaRPr>
            </a:p>
          </p:txBody>
        </p:sp>
        <p:sp>
          <p:nvSpPr>
            <p:cNvPr id="93" name="Text Box 6"/>
            <p:cNvSpPr txBox="1">
              <a:spLocks noChangeArrowheads="1"/>
            </p:cNvSpPr>
            <p:nvPr/>
          </p:nvSpPr>
          <p:spPr bwMode="auto">
            <a:xfrm>
              <a:off x="3373806" y="4650245"/>
              <a:ext cx="2175623" cy="230832"/>
            </a:xfrm>
            <a:prstGeom prst="rect">
              <a:avLst/>
            </a:prstGeom>
            <a:noFill/>
            <a:ln w="9525">
              <a:noFill/>
              <a:miter lim="800000"/>
              <a:headEnd/>
              <a:tailEnd/>
            </a:ln>
          </p:spPr>
          <p:txBody>
            <a:bodyPr>
              <a:spAutoFit/>
            </a:bodyPr>
            <a:lstStyle/>
            <a:p>
              <a:pPr algn="ctr">
                <a:spcBef>
                  <a:spcPct val="50000"/>
                </a:spcBef>
              </a:pPr>
              <a:r>
                <a:rPr lang="en-US" altLang="en-US" sz="900" b="1" dirty="0" smtClean="0">
                  <a:latin typeface="+mj-lt"/>
                  <a:ea typeface="ＭＳ Ｐゴシック" pitchFamily="34" charset="-128"/>
                </a:rPr>
                <a:t>Reporting &amp; Analytics</a:t>
              </a:r>
              <a:endParaRPr lang="en-US" altLang="en-US" sz="1050" b="1" dirty="0">
                <a:latin typeface="+mj-lt"/>
                <a:ea typeface="ＭＳ Ｐゴシック" pitchFamily="34" charset="-128"/>
              </a:endParaRPr>
            </a:p>
          </p:txBody>
        </p:sp>
        <p:cxnSp>
          <p:nvCxnSpPr>
            <p:cNvPr id="99" name="Straight Arrow Connector 98"/>
            <p:cNvCxnSpPr/>
            <p:nvPr/>
          </p:nvCxnSpPr>
          <p:spPr>
            <a:xfrm>
              <a:off x="3841469" y="2956445"/>
              <a:ext cx="322535" cy="1533514"/>
            </a:xfrm>
            <a:prstGeom prst="straightConnector1">
              <a:avLst/>
            </a:prstGeom>
            <a:ln w="19050">
              <a:solidFill>
                <a:schemeClr val="bg2">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27" name="Straight Arrow Connector 126"/>
            <p:cNvCxnSpPr/>
            <p:nvPr/>
          </p:nvCxnSpPr>
          <p:spPr>
            <a:xfrm>
              <a:off x="4257010" y="3305982"/>
              <a:ext cx="82214" cy="1193037"/>
            </a:xfrm>
            <a:prstGeom prst="straightConnector1">
              <a:avLst/>
            </a:prstGeom>
            <a:ln w="19050">
              <a:solidFill>
                <a:schemeClr val="bg2">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28" name="Straight Arrow Connector 127"/>
            <p:cNvCxnSpPr/>
            <p:nvPr/>
          </p:nvCxnSpPr>
          <p:spPr>
            <a:xfrm flipH="1">
              <a:off x="4551276" y="2935751"/>
              <a:ext cx="136432" cy="1554208"/>
            </a:xfrm>
            <a:prstGeom prst="straightConnector1">
              <a:avLst/>
            </a:prstGeom>
            <a:ln w="19050">
              <a:solidFill>
                <a:schemeClr val="bg2">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29" name="Straight Arrow Connector 128"/>
            <p:cNvCxnSpPr/>
            <p:nvPr/>
          </p:nvCxnSpPr>
          <p:spPr>
            <a:xfrm flipH="1">
              <a:off x="4712965" y="3307522"/>
              <a:ext cx="396047" cy="1148413"/>
            </a:xfrm>
            <a:prstGeom prst="straightConnector1">
              <a:avLst/>
            </a:prstGeom>
            <a:ln w="19050">
              <a:solidFill>
                <a:schemeClr val="bg2">
                  <a:lumMod val="50000"/>
                </a:schemeClr>
              </a:solidFill>
              <a:tailEnd type="arrow"/>
            </a:ln>
          </p:spPr>
          <p:style>
            <a:lnRef idx="1">
              <a:schemeClr val="accent1"/>
            </a:lnRef>
            <a:fillRef idx="0">
              <a:schemeClr val="accent1"/>
            </a:fillRef>
            <a:effectRef idx="0">
              <a:schemeClr val="accent1"/>
            </a:effectRef>
            <a:fontRef idx="minor">
              <a:schemeClr val="tx1"/>
            </a:fontRef>
          </p:style>
        </p:cxnSp>
        <p:pic>
          <p:nvPicPr>
            <p:cNvPr id="26" name="Picture 2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929777" y="3636972"/>
              <a:ext cx="582763" cy="646627"/>
            </a:xfrm>
            <a:prstGeom prst="rect">
              <a:avLst/>
            </a:prstGeom>
          </p:spPr>
        </p:pic>
        <p:sp>
          <p:nvSpPr>
            <p:cNvPr id="28" name="TextBox 27"/>
            <p:cNvSpPr txBox="1"/>
            <p:nvPr/>
          </p:nvSpPr>
          <p:spPr>
            <a:xfrm>
              <a:off x="4365754" y="3889157"/>
              <a:ext cx="694421" cy="338554"/>
            </a:xfrm>
            <a:prstGeom prst="rect">
              <a:avLst/>
            </a:prstGeom>
            <a:solidFill>
              <a:schemeClr val="bg1"/>
            </a:solidFill>
          </p:spPr>
          <p:txBody>
            <a:bodyPr wrap="none" rtlCol="0">
              <a:spAutoFit/>
            </a:bodyPr>
            <a:lstStyle/>
            <a:p>
              <a:pPr fontAlgn="base">
                <a:spcBef>
                  <a:spcPct val="50000"/>
                </a:spcBef>
                <a:spcAft>
                  <a:spcPct val="0"/>
                </a:spcAft>
                <a:buClr>
                  <a:srgbClr val="F0AB00"/>
                </a:buClr>
                <a:buSzPct val="80000"/>
              </a:pPr>
              <a:r>
                <a:rPr lang="en-US" sz="800" kern="0" dirty="0" smtClean="0">
                  <a:ea typeface="Arial Unicode MS" pitchFamily="34" charset="-128"/>
                  <a:cs typeface="Arial Unicode MS" pitchFamily="34" charset="-128"/>
                </a:rPr>
                <a:t>Replication</a:t>
              </a:r>
              <a:br>
                <a:rPr lang="en-US" sz="800" kern="0" dirty="0" smtClean="0">
                  <a:ea typeface="Arial Unicode MS" pitchFamily="34" charset="-128"/>
                  <a:cs typeface="Arial Unicode MS" pitchFamily="34" charset="-128"/>
                </a:rPr>
              </a:br>
              <a:r>
                <a:rPr lang="en-US" sz="800" kern="0" dirty="0" smtClean="0">
                  <a:ea typeface="Arial Unicode MS" pitchFamily="34" charset="-128"/>
                  <a:cs typeface="Arial Unicode MS" pitchFamily="34" charset="-128"/>
                </a:rPr>
                <a:t>Server</a:t>
              </a:r>
            </a:p>
          </p:txBody>
        </p:sp>
        <p:pic>
          <p:nvPicPr>
            <p:cNvPr id="98" name="Picture 97" descr="ASE.png"/>
            <p:cNvPicPr>
              <a:picLocks noChangeAspect="1"/>
            </p:cNvPicPr>
            <p:nvPr/>
          </p:nvPicPr>
          <p:blipFill>
            <a:blip r:embed="rId6" cstate="print"/>
            <a:stretch>
              <a:fillRect/>
            </a:stretch>
          </p:blipFill>
          <p:spPr>
            <a:xfrm>
              <a:off x="3634161" y="2379193"/>
              <a:ext cx="418626" cy="520401"/>
            </a:xfrm>
            <a:prstGeom prst="rect">
              <a:avLst/>
            </a:prstGeom>
            <a:effectLst>
              <a:outerShdw blurRad="50800" dist="38100" dir="2700000">
                <a:srgbClr val="000000">
                  <a:alpha val="43000"/>
                </a:srgbClr>
              </a:outerShdw>
            </a:effectLst>
          </p:spPr>
        </p:pic>
        <p:pic>
          <p:nvPicPr>
            <p:cNvPr id="100" name="Picture 99" descr="ASE.png"/>
            <p:cNvPicPr>
              <a:picLocks noChangeAspect="1"/>
            </p:cNvPicPr>
            <p:nvPr/>
          </p:nvPicPr>
          <p:blipFill>
            <a:blip r:embed="rId6" cstate="print"/>
            <a:stretch>
              <a:fillRect/>
            </a:stretch>
          </p:blipFill>
          <p:spPr>
            <a:xfrm>
              <a:off x="4285620" y="4856914"/>
              <a:ext cx="418626" cy="520401"/>
            </a:xfrm>
            <a:prstGeom prst="rect">
              <a:avLst/>
            </a:prstGeom>
            <a:effectLst>
              <a:outerShdw blurRad="50800" dist="38100" dir="2700000">
                <a:srgbClr val="000000">
                  <a:alpha val="43000"/>
                </a:srgbClr>
              </a:outerShdw>
            </a:effectLst>
          </p:spPr>
        </p:pic>
        <p:pic>
          <p:nvPicPr>
            <p:cNvPr id="101" name="Picture 100" descr="ASE.png"/>
            <p:cNvPicPr>
              <a:picLocks noChangeAspect="1"/>
            </p:cNvPicPr>
            <p:nvPr/>
          </p:nvPicPr>
          <p:blipFill>
            <a:blip r:embed="rId3" cstate="print"/>
            <a:stretch>
              <a:fillRect/>
            </a:stretch>
          </p:blipFill>
          <p:spPr>
            <a:xfrm>
              <a:off x="4945222" y="2807234"/>
              <a:ext cx="418626" cy="532096"/>
            </a:xfrm>
            <a:prstGeom prst="rect">
              <a:avLst/>
            </a:prstGeom>
            <a:effectLst>
              <a:outerShdw blurRad="50800" dist="38100" dir="2700000">
                <a:srgbClr val="000000">
                  <a:alpha val="43000"/>
                </a:srgbClr>
              </a:outerShdw>
            </a:effectLst>
          </p:spPr>
        </p:pic>
        <p:pic>
          <p:nvPicPr>
            <p:cNvPr id="102" name="Picture 101" descr="ASE.png"/>
            <p:cNvPicPr>
              <a:picLocks noChangeAspect="1"/>
            </p:cNvPicPr>
            <p:nvPr/>
          </p:nvPicPr>
          <p:blipFill>
            <a:blip r:embed="rId6" cstate="print"/>
            <a:stretch>
              <a:fillRect/>
            </a:stretch>
          </p:blipFill>
          <p:spPr>
            <a:xfrm>
              <a:off x="4495228" y="2398916"/>
              <a:ext cx="418626" cy="520401"/>
            </a:xfrm>
            <a:prstGeom prst="rect">
              <a:avLst/>
            </a:prstGeom>
            <a:effectLst>
              <a:outerShdw blurRad="50800" dist="38100" dir="2700000">
                <a:srgbClr val="000000">
                  <a:alpha val="43000"/>
                </a:srgbClr>
              </a:outerShdw>
            </a:effectLst>
          </p:spPr>
        </p:pic>
        <p:pic>
          <p:nvPicPr>
            <p:cNvPr id="112" name="Picture 111" descr="ASE.png"/>
            <p:cNvPicPr>
              <a:picLocks noChangeAspect="1"/>
            </p:cNvPicPr>
            <p:nvPr/>
          </p:nvPicPr>
          <p:blipFill>
            <a:blip r:embed="rId6" cstate="print"/>
            <a:stretch>
              <a:fillRect/>
            </a:stretch>
          </p:blipFill>
          <p:spPr>
            <a:xfrm>
              <a:off x="4061523" y="2783179"/>
              <a:ext cx="418626" cy="520401"/>
            </a:xfrm>
            <a:prstGeom prst="rect">
              <a:avLst/>
            </a:prstGeom>
            <a:effectLst>
              <a:outerShdw blurRad="50800" dist="38100" dir="2700000">
                <a:srgbClr val="000000">
                  <a:alpha val="43000"/>
                </a:srgbClr>
              </a:outerShdw>
            </a:effectLst>
          </p:spPr>
        </p:pic>
        <p:sp>
          <p:nvSpPr>
            <p:cNvPr id="121" name="TextBox 120"/>
            <p:cNvSpPr txBox="1"/>
            <p:nvPr/>
          </p:nvSpPr>
          <p:spPr>
            <a:xfrm>
              <a:off x="3543249" y="2620966"/>
              <a:ext cx="543739" cy="230832"/>
            </a:xfrm>
            <a:prstGeom prst="rect">
              <a:avLst/>
            </a:prstGeom>
            <a:noFill/>
          </p:spPr>
          <p:txBody>
            <a:bodyPr wrap="none" rtlCol="0">
              <a:spAutoFit/>
            </a:bodyPr>
            <a:lstStyle/>
            <a:p>
              <a:pPr fontAlgn="base">
                <a:spcBef>
                  <a:spcPct val="50000"/>
                </a:spcBef>
                <a:spcAft>
                  <a:spcPct val="0"/>
                </a:spcAft>
                <a:buClr>
                  <a:srgbClr val="F0AB00"/>
                </a:buClr>
                <a:buSzPct val="80000"/>
              </a:pPr>
              <a:r>
                <a:rPr lang="en-US" sz="900" b="1" kern="0" dirty="0" smtClean="0">
                  <a:ea typeface="Arial Unicode MS" pitchFamily="34" charset="-128"/>
                  <a:cs typeface="Arial Unicode MS" pitchFamily="34" charset="-128"/>
                </a:rPr>
                <a:t>Oracle</a:t>
              </a:r>
            </a:p>
          </p:txBody>
        </p:sp>
        <p:sp>
          <p:nvSpPr>
            <p:cNvPr id="122" name="TextBox 121"/>
            <p:cNvSpPr txBox="1"/>
            <p:nvPr/>
          </p:nvSpPr>
          <p:spPr>
            <a:xfrm>
              <a:off x="4045520" y="3061681"/>
              <a:ext cx="396263" cy="230832"/>
            </a:xfrm>
            <a:prstGeom prst="rect">
              <a:avLst/>
            </a:prstGeom>
            <a:noFill/>
          </p:spPr>
          <p:txBody>
            <a:bodyPr wrap="none" rtlCol="0">
              <a:spAutoFit/>
            </a:bodyPr>
            <a:lstStyle/>
            <a:p>
              <a:pPr fontAlgn="base">
                <a:spcBef>
                  <a:spcPct val="50000"/>
                </a:spcBef>
                <a:spcAft>
                  <a:spcPct val="0"/>
                </a:spcAft>
                <a:buClr>
                  <a:srgbClr val="F0AB00"/>
                </a:buClr>
                <a:buSzPct val="80000"/>
              </a:pPr>
              <a:r>
                <a:rPr lang="en-US" sz="900" b="1" kern="0" dirty="0" smtClean="0">
                  <a:ea typeface="Arial Unicode MS" pitchFamily="34" charset="-128"/>
                  <a:cs typeface="Arial Unicode MS" pitchFamily="34" charset="-128"/>
                </a:rPr>
                <a:t>IBM</a:t>
              </a:r>
            </a:p>
          </p:txBody>
        </p:sp>
        <p:sp>
          <p:nvSpPr>
            <p:cNvPr id="124" name="TextBox 123"/>
            <p:cNvSpPr txBox="1"/>
            <p:nvPr/>
          </p:nvSpPr>
          <p:spPr>
            <a:xfrm>
              <a:off x="4318725" y="2620966"/>
              <a:ext cx="704039" cy="230832"/>
            </a:xfrm>
            <a:prstGeom prst="rect">
              <a:avLst/>
            </a:prstGeom>
            <a:noFill/>
          </p:spPr>
          <p:txBody>
            <a:bodyPr wrap="none" rtlCol="0">
              <a:spAutoFit/>
            </a:bodyPr>
            <a:lstStyle/>
            <a:p>
              <a:pPr fontAlgn="base">
                <a:spcBef>
                  <a:spcPct val="50000"/>
                </a:spcBef>
                <a:spcAft>
                  <a:spcPct val="0"/>
                </a:spcAft>
                <a:buClr>
                  <a:srgbClr val="F0AB00"/>
                </a:buClr>
                <a:buSzPct val="80000"/>
              </a:pPr>
              <a:r>
                <a:rPr lang="en-US" sz="900" b="1" kern="0" dirty="0" smtClean="0">
                  <a:ea typeface="Arial Unicode MS" pitchFamily="34" charset="-128"/>
                  <a:cs typeface="Arial Unicode MS" pitchFamily="34" charset="-128"/>
                </a:rPr>
                <a:t>Microsoft</a:t>
              </a:r>
            </a:p>
          </p:txBody>
        </p:sp>
      </p:grpSp>
      <p:grpSp>
        <p:nvGrpSpPr>
          <p:cNvPr id="8" name="Group 7"/>
          <p:cNvGrpSpPr/>
          <p:nvPr/>
        </p:nvGrpSpPr>
        <p:grpSpPr>
          <a:xfrm>
            <a:off x="5862231" y="1289749"/>
            <a:ext cx="2976481" cy="5230368"/>
            <a:chOff x="5820351" y="1289749"/>
            <a:chExt cx="2976481" cy="5230368"/>
          </a:xfrm>
        </p:grpSpPr>
        <p:sp>
          <p:nvSpPr>
            <p:cNvPr id="97" name="Text Box 40"/>
            <p:cNvSpPr txBox="1">
              <a:spLocks noChangeArrowheads="1"/>
            </p:cNvSpPr>
            <p:nvPr/>
          </p:nvSpPr>
          <p:spPr bwMode="gray">
            <a:xfrm>
              <a:off x="5820351" y="1289749"/>
              <a:ext cx="2976481" cy="5230368"/>
            </a:xfrm>
            <a:prstGeom prst="rect">
              <a:avLst/>
            </a:prstGeom>
            <a:ln>
              <a:headEnd/>
              <a:tailEnd/>
            </a:ln>
          </p:spPr>
          <p:style>
            <a:lnRef idx="2">
              <a:schemeClr val="accent4"/>
            </a:lnRef>
            <a:fillRef idx="1">
              <a:schemeClr val="lt1"/>
            </a:fillRef>
            <a:effectRef idx="0">
              <a:schemeClr val="accent4"/>
            </a:effectRef>
            <a:fontRef idx="minor">
              <a:schemeClr val="dk1"/>
            </a:fontRef>
          </p:style>
          <p:txBody>
            <a:bodyPr wrap="square" anchor="b">
              <a:noAutofit/>
            </a:bodyPr>
            <a:lstStyle/>
            <a:p>
              <a:pPr marL="230188" indent="-230188" eaLnBrk="0" hangingPunct="0">
                <a:lnSpc>
                  <a:spcPct val="95000"/>
                </a:lnSpc>
                <a:spcBef>
                  <a:spcPct val="20000"/>
                </a:spcBef>
                <a:buClr>
                  <a:schemeClr val="accent1"/>
                </a:buClr>
                <a:buFont typeface="Wingdings" pitchFamily="2" charset="2"/>
                <a:buChar char="§"/>
              </a:pPr>
              <a:endParaRPr lang="en-US" sz="800" dirty="0">
                <a:cs typeface="Arial Unicode MS" pitchFamily="34" charset="-122"/>
              </a:endParaRPr>
            </a:p>
          </p:txBody>
        </p:sp>
        <p:grpSp>
          <p:nvGrpSpPr>
            <p:cNvPr id="59" name="Group 58"/>
            <p:cNvGrpSpPr/>
            <p:nvPr/>
          </p:nvGrpSpPr>
          <p:grpSpPr>
            <a:xfrm>
              <a:off x="6266461" y="2086269"/>
              <a:ext cx="2220534" cy="3762405"/>
              <a:chOff x="342308" y="1253211"/>
              <a:chExt cx="3323119" cy="5527156"/>
            </a:xfrm>
          </p:grpSpPr>
          <p:sp>
            <p:nvSpPr>
              <p:cNvPr id="60" name="Rectangle 4"/>
              <p:cNvSpPr>
                <a:spLocks noChangeArrowheads="1"/>
              </p:cNvSpPr>
              <p:nvPr/>
            </p:nvSpPr>
            <p:spPr bwMode="gray">
              <a:xfrm>
                <a:off x="376517" y="5473040"/>
                <a:ext cx="1090460" cy="1306513"/>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wrap="none" anchor="t"/>
              <a:lstStyle/>
              <a:p>
                <a:pPr algn="ctr"/>
                <a:r>
                  <a:rPr lang="en-US" sz="800" dirty="0" smtClean="0">
                    <a:cs typeface="Arial Unicode MS" pitchFamily="34" charset="-122"/>
                  </a:rPr>
                  <a:t>Tokyo</a:t>
                </a:r>
                <a:endParaRPr lang="en-US" sz="800" dirty="0">
                  <a:cs typeface="Arial Unicode MS" pitchFamily="34" charset="-122"/>
                </a:endParaRPr>
              </a:p>
            </p:txBody>
          </p:sp>
          <p:sp>
            <p:nvSpPr>
              <p:cNvPr id="61" name="Rectangle 4"/>
              <p:cNvSpPr>
                <a:spLocks noChangeArrowheads="1"/>
              </p:cNvSpPr>
              <p:nvPr/>
            </p:nvSpPr>
            <p:spPr bwMode="gray">
              <a:xfrm>
                <a:off x="1464995" y="5473447"/>
                <a:ext cx="1090460" cy="1306513"/>
              </a:xfrm>
              <a:prstGeom prst="rect">
                <a:avLst/>
              </a:prstGeom>
              <a:solidFill>
                <a:schemeClr val="accent1">
                  <a:lumMod val="60000"/>
                  <a:lumOff val="40000"/>
                </a:schemeClr>
              </a:solidFill>
              <a:ln>
                <a:solidFill>
                  <a:schemeClr val="accent1"/>
                </a:solidFill>
                <a:headEnd/>
                <a:tailEnd/>
              </a:ln>
            </p:spPr>
            <p:style>
              <a:lnRef idx="2">
                <a:schemeClr val="accent4">
                  <a:shade val="50000"/>
                </a:schemeClr>
              </a:lnRef>
              <a:fillRef idx="1">
                <a:schemeClr val="accent4"/>
              </a:fillRef>
              <a:effectRef idx="0">
                <a:schemeClr val="accent4"/>
              </a:effectRef>
              <a:fontRef idx="minor">
                <a:schemeClr val="lt1"/>
              </a:fontRef>
            </p:style>
            <p:txBody>
              <a:bodyPr wrap="none" anchor="t"/>
              <a:lstStyle/>
              <a:p>
                <a:pPr algn="ctr"/>
                <a:r>
                  <a:rPr lang="en-US" sz="800" dirty="0" smtClean="0">
                    <a:solidFill>
                      <a:schemeClr val="tx1"/>
                    </a:solidFill>
                    <a:cs typeface="Arial Unicode MS" pitchFamily="34" charset="-122"/>
                  </a:rPr>
                  <a:t>New York</a:t>
                </a:r>
                <a:endParaRPr lang="en-US" sz="800" dirty="0">
                  <a:solidFill>
                    <a:schemeClr val="tx1"/>
                  </a:solidFill>
                  <a:cs typeface="Arial Unicode MS" pitchFamily="34" charset="-122"/>
                </a:endParaRPr>
              </a:p>
            </p:txBody>
          </p:sp>
          <p:sp>
            <p:nvSpPr>
              <p:cNvPr id="62" name="Rectangle 4"/>
              <p:cNvSpPr>
                <a:spLocks noChangeArrowheads="1"/>
              </p:cNvSpPr>
              <p:nvPr/>
            </p:nvSpPr>
            <p:spPr bwMode="gray">
              <a:xfrm>
                <a:off x="2553470" y="5473854"/>
                <a:ext cx="1090460" cy="1306513"/>
              </a:xfrm>
              <a:prstGeom prst="rect">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wrap="none" anchor="t"/>
              <a:lstStyle/>
              <a:p>
                <a:pPr algn="ctr"/>
                <a:r>
                  <a:rPr lang="en-US" sz="800" dirty="0" smtClean="0">
                    <a:cs typeface="Arial Unicode MS" pitchFamily="34" charset="-122"/>
                  </a:rPr>
                  <a:t>London</a:t>
                </a:r>
                <a:endParaRPr lang="en-US" sz="800" dirty="0">
                  <a:cs typeface="Arial Unicode MS" pitchFamily="34" charset="-122"/>
                </a:endParaRPr>
              </a:p>
            </p:txBody>
          </p:sp>
          <p:sp>
            <p:nvSpPr>
              <p:cNvPr id="63" name="Rectangle 2"/>
              <p:cNvSpPr>
                <a:spLocks noChangeArrowheads="1"/>
              </p:cNvSpPr>
              <p:nvPr/>
            </p:nvSpPr>
            <p:spPr bwMode="gray">
              <a:xfrm>
                <a:off x="941476" y="1253211"/>
                <a:ext cx="2118899" cy="1578462"/>
              </a:xfrm>
              <a:prstGeom prst="roundRect">
                <a:avLst/>
              </a:prstGeom>
              <a:solidFill>
                <a:schemeClr val="accent1">
                  <a:lumMod val="60000"/>
                  <a:lumOff val="40000"/>
                </a:schemeClr>
              </a:solidFill>
              <a:ln>
                <a:solidFill>
                  <a:schemeClr val="accent1"/>
                </a:solidFill>
                <a:headEnd/>
                <a:tailEnd/>
              </a:ln>
            </p:spPr>
            <p:style>
              <a:lnRef idx="2">
                <a:schemeClr val="accent4">
                  <a:shade val="50000"/>
                </a:schemeClr>
              </a:lnRef>
              <a:fillRef idx="1">
                <a:schemeClr val="accent4"/>
              </a:fillRef>
              <a:effectRef idx="0">
                <a:schemeClr val="accent4"/>
              </a:effectRef>
              <a:fontRef idx="minor">
                <a:schemeClr val="lt1"/>
              </a:fontRef>
            </p:style>
            <p:txBody>
              <a:bodyPr wrap="none" anchor="t"/>
              <a:lstStyle/>
              <a:p>
                <a:pPr algn="ctr"/>
                <a:r>
                  <a:rPr lang="en-US" sz="1100" b="1" dirty="0" smtClean="0">
                    <a:solidFill>
                      <a:schemeClr val="tx1"/>
                    </a:solidFill>
                    <a:cs typeface="Arial Unicode MS" pitchFamily="34" charset="-122"/>
                  </a:rPr>
                  <a:t>New York</a:t>
                </a:r>
                <a:endParaRPr lang="en-US" sz="1100" b="1" dirty="0">
                  <a:solidFill>
                    <a:schemeClr val="tx1"/>
                  </a:solidFill>
                  <a:cs typeface="Arial Unicode MS" pitchFamily="34" charset="-122"/>
                </a:endParaRPr>
              </a:p>
            </p:txBody>
          </p:sp>
          <p:cxnSp>
            <p:nvCxnSpPr>
              <p:cNvPr id="64" name="Straight Arrow Connector 63"/>
              <p:cNvCxnSpPr>
                <a:endCxn id="60" idx="0"/>
              </p:cNvCxnSpPr>
              <p:nvPr/>
            </p:nvCxnSpPr>
            <p:spPr bwMode="auto">
              <a:xfrm flipH="1">
                <a:off x="921748" y="3805012"/>
                <a:ext cx="741944" cy="1668028"/>
              </a:xfrm>
              <a:prstGeom prst="straightConnector1">
                <a:avLst/>
              </a:prstGeom>
              <a:solidFill>
                <a:schemeClr val="bg2"/>
              </a:solidFill>
              <a:ln w="19050" cap="flat" cmpd="sng" algn="ctr">
                <a:solidFill>
                  <a:schemeClr val="accent2"/>
                </a:solidFill>
                <a:prstDash val="solid"/>
                <a:round/>
                <a:headEnd type="arrow" w="med" len="med"/>
                <a:tailEnd type="arrow" w="med" len="med"/>
              </a:ln>
              <a:effectLst/>
            </p:spPr>
          </p:cxnSp>
          <p:cxnSp>
            <p:nvCxnSpPr>
              <p:cNvPr id="65" name="Straight Arrow Connector 64"/>
              <p:cNvCxnSpPr>
                <a:endCxn id="61" idx="0"/>
              </p:cNvCxnSpPr>
              <p:nvPr/>
            </p:nvCxnSpPr>
            <p:spPr bwMode="auto">
              <a:xfrm>
                <a:off x="1998812" y="3805012"/>
                <a:ext cx="11413" cy="1668435"/>
              </a:xfrm>
              <a:prstGeom prst="straightConnector1">
                <a:avLst/>
              </a:prstGeom>
              <a:solidFill>
                <a:schemeClr val="bg2"/>
              </a:solidFill>
              <a:ln w="19050" cap="flat" cmpd="sng" algn="ctr">
                <a:solidFill>
                  <a:schemeClr val="accent2"/>
                </a:solidFill>
                <a:prstDash val="solid"/>
                <a:round/>
                <a:headEnd type="arrow" w="med" len="med"/>
                <a:tailEnd type="arrow" w="med" len="med"/>
              </a:ln>
              <a:effectLst/>
            </p:spPr>
          </p:cxnSp>
          <p:cxnSp>
            <p:nvCxnSpPr>
              <p:cNvPr id="66" name="Straight Arrow Connector 65"/>
              <p:cNvCxnSpPr/>
              <p:nvPr/>
            </p:nvCxnSpPr>
            <p:spPr bwMode="auto">
              <a:xfrm>
                <a:off x="2264463" y="3805012"/>
                <a:ext cx="821243" cy="1668028"/>
              </a:xfrm>
              <a:prstGeom prst="straightConnector1">
                <a:avLst/>
              </a:prstGeom>
              <a:solidFill>
                <a:schemeClr val="bg2"/>
              </a:solidFill>
              <a:ln w="19050" cap="flat" cmpd="sng" algn="ctr">
                <a:solidFill>
                  <a:schemeClr val="accent2"/>
                </a:solidFill>
                <a:prstDash val="solid"/>
                <a:round/>
                <a:headEnd type="arrow" w="med" len="med"/>
                <a:tailEnd type="arrow" w="med" len="med"/>
              </a:ln>
              <a:effectLst/>
            </p:spPr>
          </p:cxnSp>
          <p:sp>
            <p:nvSpPr>
              <p:cNvPr id="67" name="Text Box 11"/>
              <p:cNvSpPr txBox="1">
                <a:spLocks noChangeArrowheads="1"/>
              </p:cNvSpPr>
              <p:nvPr/>
            </p:nvSpPr>
            <p:spPr bwMode="gray">
              <a:xfrm>
                <a:off x="1200275" y="2387284"/>
                <a:ext cx="1024837" cy="278066"/>
              </a:xfrm>
              <a:prstGeom prst="rect">
                <a:avLst/>
              </a:prstGeom>
              <a:noFill/>
              <a:ln w="9525" algn="ctr">
                <a:noFill/>
                <a:miter lim="800000"/>
                <a:headEnd/>
                <a:tailEnd/>
              </a:ln>
            </p:spPr>
            <p:txBody>
              <a:bodyPr wrap="none">
                <a:spAutoFit/>
              </a:bodyPr>
              <a:lstStyle/>
              <a:p>
                <a:pPr algn="ctr">
                  <a:lnSpc>
                    <a:spcPct val="90000"/>
                  </a:lnSpc>
                </a:pPr>
                <a:r>
                  <a:rPr lang="en-US" sz="700" b="1" dirty="0">
                    <a:cs typeface="Arial Unicode MS" pitchFamily="34" charset="-122"/>
                  </a:rPr>
                  <a:t>Order </a:t>
                </a:r>
                <a:r>
                  <a:rPr lang="en-US" sz="700" b="1" dirty="0" smtClean="0">
                    <a:cs typeface="Arial Unicode MS" pitchFamily="34" charset="-122"/>
                  </a:rPr>
                  <a:t>Entry</a:t>
                </a:r>
                <a:endParaRPr lang="en-US" sz="700" b="1" dirty="0">
                  <a:cs typeface="Arial Unicode MS" pitchFamily="34" charset="-122"/>
                </a:endParaRPr>
              </a:p>
            </p:txBody>
          </p:sp>
          <p:pic>
            <p:nvPicPr>
              <p:cNvPr id="68" name="Picture 67" descr="applications.png"/>
              <p:cNvPicPr>
                <a:picLocks noChangeAspect="1"/>
              </p:cNvPicPr>
              <p:nvPr/>
            </p:nvPicPr>
            <p:blipFill>
              <a:blip r:embed="rId7" cstate="print"/>
              <a:stretch>
                <a:fillRect/>
              </a:stretch>
            </p:blipFill>
            <p:spPr>
              <a:xfrm>
                <a:off x="1359632" y="1741277"/>
                <a:ext cx="638260" cy="567342"/>
              </a:xfrm>
              <a:prstGeom prst="rect">
                <a:avLst/>
              </a:prstGeom>
              <a:effectLst>
                <a:outerShdw blurRad="50800" dist="38100" dir="2700000">
                  <a:srgbClr val="000000">
                    <a:alpha val="43000"/>
                  </a:srgbClr>
                </a:outerShdw>
              </a:effectLst>
            </p:spPr>
          </p:pic>
          <p:pic>
            <p:nvPicPr>
              <p:cNvPr id="69" name="Picture 68" descr="ASE.png"/>
              <p:cNvPicPr>
                <a:picLocks noChangeAspect="1"/>
              </p:cNvPicPr>
              <p:nvPr/>
            </p:nvPicPr>
            <p:blipFill>
              <a:blip r:embed="rId3" cstate="print"/>
              <a:stretch>
                <a:fillRect/>
              </a:stretch>
            </p:blipFill>
            <p:spPr>
              <a:xfrm>
                <a:off x="1403219" y="2089734"/>
                <a:ext cx="230389" cy="289929"/>
              </a:xfrm>
              <a:prstGeom prst="rect">
                <a:avLst/>
              </a:prstGeom>
              <a:effectLst>
                <a:outerShdw blurRad="50800" dist="38100" dir="2700000">
                  <a:srgbClr val="000000">
                    <a:alpha val="43000"/>
                  </a:srgbClr>
                </a:outerShdw>
              </a:effectLst>
            </p:spPr>
          </p:pic>
          <p:grpSp>
            <p:nvGrpSpPr>
              <p:cNvPr id="71" name="Group 70"/>
              <p:cNvGrpSpPr/>
              <p:nvPr/>
            </p:nvGrpSpPr>
            <p:grpSpPr>
              <a:xfrm>
                <a:off x="2708695" y="5769110"/>
                <a:ext cx="818762" cy="603641"/>
                <a:chOff x="2302259" y="5923332"/>
                <a:chExt cx="818762" cy="603641"/>
              </a:xfrm>
            </p:grpSpPr>
            <p:pic>
              <p:nvPicPr>
                <p:cNvPr id="90" name="Picture 89" descr="applications.png"/>
                <p:cNvPicPr>
                  <a:picLocks noChangeAspect="1"/>
                </p:cNvPicPr>
                <p:nvPr/>
              </p:nvPicPr>
              <p:blipFill>
                <a:blip r:embed="rId7" cstate="print"/>
                <a:stretch>
                  <a:fillRect/>
                </a:stretch>
              </p:blipFill>
              <p:spPr>
                <a:xfrm>
                  <a:off x="2302259" y="5923332"/>
                  <a:ext cx="818762" cy="603641"/>
                </a:xfrm>
                <a:prstGeom prst="rect">
                  <a:avLst/>
                </a:prstGeom>
                <a:effectLst>
                  <a:outerShdw blurRad="50800" dist="38100" dir="2700000">
                    <a:srgbClr val="000000">
                      <a:alpha val="43000"/>
                    </a:srgbClr>
                  </a:outerShdw>
                </a:effectLst>
              </p:spPr>
            </p:pic>
            <p:pic>
              <p:nvPicPr>
                <p:cNvPr id="91" name="Picture 90" descr="microstoft.png"/>
                <p:cNvPicPr>
                  <a:picLocks noChangeAspect="1"/>
                </p:cNvPicPr>
                <p:nvPr/>
              </p:nvPicPr>
              <p:blipFill>
                <a:blip r:embed="rId8" cstate="print"/>
                <a:stretch>
                  <a:fillRect/>
                </a:stretch>
              </p:blipFill>
              <p:spPr>
                <a:xfrm>
                  <a:off x="2387634" y="6123531"/>
                  <a:ext cx="684160" cy="109466"/>
                </a:xfrm>
                <a:prstGeom prst="rect">
                  <a:avLst/>
                </a:prstGeom>
              </p:spPr>
            </p:pic>
          </p:grpSp>
          <p:grpSp>
            <p:nvGrpSpPr>
              <p:cNvPr id="72" name="Group 71"/>
              <p:cNvGrpSpPr/>
              <p:nvPr/>
            </p:nvGrpSpPr>
            <p:grpSpPr>
              <a:xfrm>
                <a:off x="1529563" y="5759269"/>
                <a:ext cx="872708" cy="603641"/>
                <a:chOff x="1234227" y="5928446"/>
                <a:chExt cx="872708" cy="603641"/>
              </a:xfrm>
            </p:grpSpPr>
            <p:pic>
              <p:nvPicPr>
                <p:cNvPr id="88" name="Picture 87" descr="applications.png"/>
                <p:cNvPicPr>
                  <a:picLocks noChangeAspect="1"/>
                </p:cNvPicPr>
                <p:nvPr/>
              </p:nvPicPr>
              <p:blipFill>
                <a:blip r:embed="rId7" cstate="print"/>
                <a:stretch>
                  <a:fillRect/>
                </a:stretch>
              </p:blipFill>
              <p:spPr>
                <a:xfrm>
                  <a:off x="1234227" y="5928446"/>
                  <a:ext cx="872708" cy="603641"/>
                </a:xfrm>
                <a:prstGeom prst="rect">
                  <a:avLst/>
                </a:prstGeom>
                <a:effectLst>
                  <a:outerShdw blurRad="50800" dist="38100" dir="2700000">
                    <a:srgbClr val="000000">
                      <a:alpha val="43000"/>
                    </a:srgbClr>
                  </a:outerShdw>
                </a:effectLst>
              </p:spPr>
            </p:pic>
            <p:pic>
              <p:nvPicPr>
                <p:cNvPr id="89" name="Picture 88" descr="Oracle.png"/>
                <p:cNvPicPr>
                  <a:picLocks noChangeAspect="1"/>
                </p:cNvPicPr>
                <p:nvPr/>
              </p:nvPicPr>
              <p:blipFill>
                <a:blip r:embed="rId9" cstate="print"/>
                <a:stretch>
                  <a:fillRect/>
                </a:stretch>
              </p:blipFill>
              <p:spPr>
                <a:xfrm>
                  <a:off x="1315563" y="6168135"/>
                  <a:ext cx="742151" cy="93548"/>
                </a:xfrm>
                <a:prstGeom prst="rect">
                  <a:avLst/>
                </a:prstGeom>
              </p:spPr>
            </p:pic>
          </p:grpSp>
          <p:sp>
            <p:nvSpPr>
              <p:cNvPr id="73" name="Text Box 31"/>
              <p:cNvSpPr txBox="1">
                <a:spLocks noChangeArrowheads="1"/>
              </p:cNvSpPr>
              <p:nvPr/>
            </p:nvSpPr>
            <p:spPr bwMode="gray">
              <a:xfrm>
                <a:off x="342308" y="6376317"/>
                <a:ext cx="1157855" cy="278066"/>
              </a:xfrm>
              <a:prstGeom prst="rect">
                <a:avLst/>
              </a:prstGeom>
              <a:noFill/>
              <a:ln w="9525" algn="ctr">
                <a:noFill/>
                <a:miter lim="800000"/>
                <a:headEnd/>
                <a:tailEnd/>
              </a:ln>
            </p:spPr>
            <p:txBody>
              <a:bodyPr wrap="square">
                <a:spAutoFit/>
              </a:bodyPr>
              <a:lstStyle/>
              <a:p>
                <a:pPr algn="ctr">
                  <a:lnSpc>
                    <a:spcPct val="90000"/>
                  </a:lnSpc>
                </a:pPr>
                <a:r>
                  <a:rPr lang="en-US" sz="700" dirty="0" smtClean="0">
                    <a:solidFill>
                      <a:schemeClr val="bg1"/>
                    </a:solidFill>
                    <a:cs typeface="Arial Unicode MS" pitchFamily="34" charset="-122"/>
                  </a:rPr>
                  <a:t>Manufacturing</a:t>
                </a:r>
                <a:endParaRPr lang="en-US" sz="700" dirty="0">
                  <a:solidFill>
                    <a:schemeClr val="bg1"/>
                  </a:solidFill>
                  <a:cs typeface="Arial Unicode MS" pitchFamily="34" charset="-122"/>
                </a:endParaRPr>
              </a:p>
            </p:txBody>
          </p:sp>
          <p:grpSp>
            <p:nvGrpSpPr>
              <p:cNvPr id="74" name="Group 73"/>
              <p:cNvGrpSpPr/>
              <p:nvPr/>
            </p:nvGrpSpPr>
            <p:grpSpPr>
              <a:xfrm>
                <a:off x="534529" y="5748948"/>
                <a:ext cx="812901" cy="594677"/>
                <a:chOff x="575313" y="5970937"/>
                <a:chExt cx="812901" cy="594677"/>
              </a:xfrm>
            </p:grpSpPr>
            <p:pic>
              <p:nvPicPr>
                <p:cNvPr id="86" name="Picture 85" descr="applications.png"/>
                <p:cNvPicPr>
                  <a:picLocks noChangeAspect="1"/>
                </p:cNvPicPr>
                <p:nvPr/>
              </p:nvPicPr>
              <p:blipFill>
                <a:blip r:embed="rId7" cstate="print"/>
                <a:stretch>
                  <a:fillRect/>
                </a:stretch>
              </p:blipFill>
              <p:spPr>
                <a:xfrm>
                  <a:off x="575313" y="5970937"/>
                  <a:ext cx="812901" cy="594677"/>
                </a:xfrm>
                <a:prstGeom prst="rect">
                  <a:avLst/>
                </a:prstGeom>
                <a:effectLst>
                  <a:outerShdw blurRad="50800" dist="38100" dir="2700000">
                    <a:srgbClr val="000000">
                      <a:alpha val="43000"/>
                    </a:srgbClr>
                  </a:outerShdw>
                </a:effectLst>
              </p:spPr>
            </p:pic>
            <p:pic>
              <p:nvPicPr>
                <p:cNvPr id="87" name="Picture 86" descr="IBM-black.png"/>
                <p:cNvPicPr>
                  <a:picLocks noChangeAspect="1"/>
                </p:cNvPicPr>
                <p:nvPr/>
              </p:nvPicPr>
              <p:blipFill>
                <a:blip r:embed="rId10" cstate="print"/>
                <a:stretch>
                  <a:fillRect/>
                </a:stretch>
              </p:blipFill>
              <p:spPr>
                <a:xfrm>
                  <a:off x="807923" y="6185938"/>
                  <a:ext cx="348673" cy="130171"/>
                </a:xfrm>
                <a:prstGeom prst="rect">
                  <a:avLst/>
                </a:prstGeom>
              </p:spPr>
            </p:pic>
          </p:grpSp>
          <p:sp>
            <p:nvSpPr>
              <p:cNvPr id="78" name="Text Box 21"/>
              <p:cNvSpPr txBox="1">
                <a:spLocks noChangeArrowheads="1"/>
              </p:cNvSpPr>
              <p:nvPr/>
            </p:nvSpPr>
            <p:spPr bwMode="gray">
              <a:xfrm>
                <a:off x="1534374" y="6344925"/>
                <a:ext cx="928877" cy="420489"/>
              </a:xfrm>
              <a:prstGeom prst="rect">
                <a:avLst/>
              </a:prstGeom>
              <a:noFill/>
              <a:ln w="9525" algn="ctr">
                <a:noFill/>
                <a:miter lim="800000"/>
                <a:headEnd/>
                <a:tailEnd/>
              </a:ln>
            </p:spPr>
            <p:txBody>
              <a:bodyPr wrap="none">
                <a:spAutoFit/>
              </a:bodyPr>
              <a:lstStyle/>
              <a:p>
                <a:pPr algn="ctr">
                  <a:lnSpc>
                    <a:spcPct val="90000"/>
                  </a:lnSpc>
                </a:pPr>
                <a:r>
                  <a:rPr lang="en-US" sz="700" dirty="0">
                    <a:cs typeface="Arial Unicode MS" pitchFamily="34" charset="-122"/>
                  </a:rPr>
                  <a:t>Financial </a:t>
                </a:r>
                <a:br>
                  <a:rPr lang="en-US" sz="700" dirty="0">
                    <a:cs typeface="Arial Unicode MS" pitchFamily="34" charset="-122"/>
                  </a:rPr>
                </a:br>
                <a:r>
                  <a:rPr lang="en-US" sz="700" dirty="0" smtClean="0">
                    <a:cs typeface="Arial Unicode MS" pitchFamily="34" charset="-122"/>
                  </a:rPr>
                  <a:t>Application</a:t>
                </a:r>
                <a:endParaRPr lang="en-US" sz="700" dirty="0">
                  <a:cs typeface="Arial Unicode MS" pitchFamily="34" charset="-122"/>
                </a:endParaRPr>
              </a:p>
            </p:txBody>
          </p:sp>
          <p:sp>
            <p:nvSpPr>
              <p:cNvPr id="79" name="Text Box 21"/>
              <p:cNvSpPr txBox="1">
                <a:spLocks noChangeArrowheads="1"/>
              </p:cNvSpPr>
              <p:nvPr/>
            </p:nvSpPr>
            <p:spPr bwMode="gray">
              <a:xfrm>
                <a:off x="2547032" y="6372342"/>
                <a:ext cx="1118395" cy="278066"/>
              </a:xfrm>
              <a:prstGeom prst="rect">
                <a:avLst/>
              </a:prstGeom>
              <a:noFill/>
              <a:ln w="9525" algn="ctr">
                <a:noFill/>
                <a:miter lim="800000"/>
                <a:headEnd/>
                <a:tailEnd/>
              </a:ln>
            </p:spPr>
            <p:txBody>
              <a:bodyPr wrap="none">
                <a:spAutoFit/>
              </a:bodyPr>
              <a:lstStyle/>
              <a:p>
                <a:pPr algn="ctr">
                  <a:lnSpc>
                    <a:spcPct val="90000"/>
                  </a:lnSpc>
                </a:pPr>
                <a:r>
                  <a:rPr lang="en-US" sz="700" dirty="0" smtClean="0">
                    <a:solidFill>
                      <a:schemeClr val="bg1"/>
                    </a:solidFill>
                    <a:cs typeface="Arial Unicode MS" pitchFamily="34" charset="-122"/>
                  </a:rPr>
                  <a:t>Sales</a:t>
                </a:r>
                <a:r>
                  <a:rPr lang="en-US" sz="700" dirty="0" smtClean="0">
                    <a:cs typeface="Arial Unicode MS" pitchFamily="34" charset="-122"/>
                  </a:rPr>
                  <a:t> </a:t>
                </a:r>
                <a:r>
                  <a:rPr lang="en-US" sz="700" dirty="0" smtClean="0">
                    <a:solidFill>
                      <a:schemeClr val="bg1"/>
                    </a:solidFill>
                    <a:cs typeface="Arial Unicode MS" pitchFamily="34" charset="-122"/>
                  </a:rPr>
                  <a:t>Support</a:t>
                </a:r>
                <a:endParaRPr lang="en-US" sz="700" dirty="0">
                  <a:solidFill>
                    <a:schemeClr val="bg1"/>
                  </a:solidFill>
                  <a:cs typeface="Arial Unicode MS" pitchFamily="34" charset="-122"/>
                </a:endParaRPr>
              </a:p>
            </p:txBody>
          </p:sp>
        </p:grpSp>
        <p:sp>
          <p:nvSpPr>
            <p:cNvPr id="105" name="TextBox 104"/>
            <p:cNvSpPr txBox="1"/>
            <p:nvPr/>
          </p:nvSpPr>
          <p:spPr>
            <a:xfrm>
              <a:off x="6352723" y="1366369"/>
              <a:ext cx="1859483" cy="27699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b="1" kern="0" dirty="0" smtClean="0">
                  <a:ea typeface="Arial Unicode MS" pitchFamily="34" charset="-128"/>
                  <a:cs typeface="Arial Unicode MS" pitchFamily="34" charset="-128"/>
                </a:rPr>
                <a:t>Data Distribution</a:t>
              </a:r>
              <a:endParaRPr lang="en-US" sz="1800" b="1" kern="0" dirty="0" smtClean="0">
                <a:ea typeface="Arial Unicode MS" pitchFamily="34" charset="-128"/>
                <a:cs typeface="Arial Unicode MS" pitchFamily="34" charset="-128"/>
              </a:endParaRPr>
            </a:p>
          </p:txBody>
        </p:sp>
        <p:grpSp>
          <p:nvGrpSpPr>
            <p:cNvPr id="109" name="Group 108"/>
            <p:cNvGrpSpPr/>
            <p:nvPr/>
          </p:nvGrpSpPr>
          <p:grpSpPr>
            <a:xfrm>
              <a:off x="7072538" y="3195102"/>
              <a:ext cx="1015653" cy="648779"/>
              <a:chOff x="4157901" y="3642545"/>
              <a:chExt cx="1015653" cy="648779"/>
            </a:xfrm>
          </p:grpSpPr>
          <p:pic>
            <p:nvPicPr>
              <p:cNvPr id="110" name="Picture 10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157901" y="3642545"/>
                <a:ext cx="582763" cy="646627"/>
              </a:xfrm>
              <a:prstGeom prst="rect">
                <a:avLst/>
              </a:prstGeom>
            </p:spPr>
          </p:pic>
          <p:sp>
            <p:nvSpPr>
              <p:cNvPr id="111" name="TextBox 110"/>
              <p:cNvSpPr txBox="1"/>
              <p:nvPr/>
            </p:nvSpPr>
            <p:spPr>
              <a:xfrm>
                <a:off x="4479133" y="3952770"/>
                <a:ext cx="694421" cy="338554"/>
              </a:xfrm>
              <a:prstGeom prst="rect">
                <a:avLst/>
              </a:prstGeom>
              <a:noFill/>
            </p:spPr>
            <p:txBody>
              <a:bodyPr wrap="none" rtlCol="0">
                <a:spAutoFit/>
              </a:bodyPr>
              <a:lstStyle/>
              <a:p>
                <a:pPr fontAlgn="base">
                  <a:spcBef>
                    <a:spcPct val="50000"/>
                  </a:spcBef>
                  <a:spcAft>
                    <a:spcPct val="0"/>
                  </a:spcAft>
                  <a:buClr>
                    <a:srgbClr val="F0AB00"/>
                  </a:buClr>
                  <a:buSzPct val="80000"/>
                </a:pPr>
                <a:r>
                  <a:rPr lang="en-US" sz="800" kern="0" dirty="0" smtClean="0">
                    <a:ea typeface="Arial Unicode MS" pitchFamily="34" charset="-128"/>
                    <a:cs typeface="Arial Unicode MS" pitchFamily="34" charset="-128"/>
                  </a:rPr>
                  <a:t>Replication</a:t>
                </a:r>
                <a:br>
                  <a:rPr lang="en-US" sz="800" kern="0" dirty="0" smtClean="0">
                    <a:ea typeface="Arial Unicode MS" pitchFamily="34" charset="-128"/>
                    <a:cs typeface="Arial Unicode MS" pitchFamily="34" charset="-128"/>
                  </a:rPr>
                </a:br>
                <a:r>
                  <a:rPr lang="en-US" sz="800" kern="0" dirty="0" smtClean="0">
                    <a:ea typeface="Arial Unicode MS" pitchFamily="34" charset="-128"/>
                    <a:cs typeface="Arial Unicode MS" pitchFamily="34" charset="-128"/>
                  </a:rPr>
                  <a:t>Server</a:t>
                </a:r>
              </a:p>
            </p:txBody>
          </p:sp>
        </p:grpSp>
        <p:pic>
          <p:nvPicPr>
            <p:cNvPr id="113" name="Picture 112" descr="ASE.png"/>
            <p:cNvPicPr>
              <a:picLocks noChangeAspect="1"/>
            </p:cNvPicPr>
            <p:nvPr/>
          </p:nvPicPr>
          <p:blipFill>
            <a:blip r:embed="rId6" cstate="print"/>
            <a:stretch>
              <a:fillRect/>
            </a:stretch>
          </p:blipFill>
          <p:spPr>
            <a:xfrm>
              <a:off x="7574428" y="2401463"/>
              <a:ext cx="357749" cy="444724"/>
            </a:xfrm>
            <a:prstGeom prst="rect">
              <a:avLst/>
            </a:prstGeom>
            <a:effectLst>
              <a:outerShdw blurRad="50800" dist="38100" dir="2700000">
                <a:srgbClr val="000000">
                  <a:alpha val="43000"/>
                </a:srgbClr>
              </a:outerShdw>
            </a:effectLst>
          </p:spPr>
        </p:pic>
        <p:pic>
          <p:nvPicPr>
            <p:cNvPr id="114" name="Picture 113" descr="cloud.png"/>
            <p:cNvPicPr>
              <a:picLocks noChangeAspect="1"/>
            </p:cNvPicPr>
            <p:nvPr/>
          </p:nvPicPr>
          <p:blipFill>
            <a:blip r:embed="rId11" cstate="print"/>
            <a:stretch>
              <a:fillRect/>
            </a:stretch>
          </p:blipFill>
          <p:spPr>
            <a:xfrm>
              <a:off x="7572065" y="4066836"/>
              <a:ext cx="427692" cy="395613"/>
            </a:xfrm>
            <a:prstGeom prst="rect">
              <a:avLst/>
            </a:prstGeom>
            <a:effectLst>
              <a:outerShdw blurRad="50800" dist="38100" dir="2700000">
                <a:srgbClr val="000000">
                  <a:alpha val="43000"/>
                </a:srgbClr>
              </a:outerShdw>
            </a:effectLst>
          </p:spPr>
        </p:pic>
        <p:pic>
          <p:nvPicPr>
            <p:cNvPr id="115" name="Picture 114" descr="cloud.png"/>
            <p:cNvPicPr>
              <a:picLocks noChangeAspect="1"/>
            </p:cNvPicPr>
            <p:nvPr/>
          </p:nvPicPr>
          <p:blipFill>
            <a:blip r:embed="rId11" cstate="print"/>
            <a:stretch>
              <a:fillRect/>
            </a:stretch>
          </p:blipFill>
          <p:spPr>
            <a:xfrm>
              <a:off x="6785437" y="4119258"/>
              <a:ext cx="397009" cy="351765"/>
            </a:xfrm>
            <a:prstGeom prst="rect">
              <a:avLst/>
            </a:prstGeom>
            <a:effectLst>
              <a:outerShdw blurRad="50800" dist="38100" dir="2700000">
                <a:srgbClr val="000000">
                  <a:alpha val="43000"/>
                </a:srgbClr>
              </a:outerShdw>
            </a:effectLst>
          </p:spPr>
        </p:pic>
        <p:pic>
          <p:nvPicPr>
            <p:cNvPr id="116" name="Picture 115" descr="cloud.png"/>
            <p:cNvPicPr>
              <a:picLocks noChangeAspect="1"/>
            </p:cNvPicPr>
            <p:nvPr/>
          </p:nvPicPr>
          <p:blipFill>
            <a:blip r:embed="rId11" cstate="print"/>
            <a:stretch>
              <a:fillRect/>
            </a:stretch>
          </p:blipFill>
          <p:spPr>
            <a:xfrm>
              <a:off x="7171370" y="4405242"/>
              <a:ext cx="451857" cy="320433"/>
            </a:xfrm>
            <a:prstGeom prst="rect">
              <a:avLst/>
            </a:prstGeom>
            <a:effectLst>
              <a:outerShdw blurRad="50800" dist="38100" dir="2700000">
                <a:srgbClr val="000000">
                  <a:alpha val="43000"/>
                </a:srgbClr>
              </a:outerShdw>
            </a:effectLst>
          </p:spPr>
        </p:pic>
        <p:sp>
          <p:nvSpPr>
            <p:cNvPr id="6" name="TextBox 5"/>
            <p:cNvSpPr txBox="1"/>
            <p:nvPr/>
          </p:nvSpPr>
          <p:spPr>
            <a:xfrm>
              <a:off x="6780386" y="4201036"/>
              <a:ext cx="419987" cy="215444"/>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400" kern="0" dirty="0" smtClean="0">
                  <a:ea typeface="Arial Unicode MS" pitchFamily="34" charset="-128"/>
                  <a:cs typeface="Arial Unicode MS" pitchFamily="34" charset="-128"/>
                </a:rPr>
                <a:t>WAN</a:t>
              </a:r>
            </a:p>
          </p:txBody>
        </p:sp>
        <p:sp>
          <p:nvSpPr>
            <p:cNvPr id="125" name="TextBox 124"/>
            <p:cNvSpPr txBox="1"/>
            <p:nvPr/>
          </p:nvSpPr>
          <p:spPr>
            <a:xfrm>
              <a:off x="7584385" y="4171257"/>
              <a:ext cx="419987" cy="215444"/>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400" kern="0" dirty="0" smtClean="0">
                  <a:ea typeface="Arial Unicode MS" pitchFamily="34" charset="-128"/>
                  <a:cs typeface="Arial Unicode MS" pitchFamily="34" charset="-128"/>
                </a:rPr>
                <a:t>WAN</a:t>
              </a:r>
            </a:p>
          </p:txBody>
        </p:sp>
        <p:sp>
          <p:nvSpPr>
            <p:cNvPr id="126" name="TextBox 125"/>
            <p:cNvSpPr txBox="1"/>
            <p:nvPr/>
          </p:nvSpPr>
          <p:spPr>
            <a:xfrm>
              <a:off x="7237602" y="4470537"/>
              <a:ext cx="349455" cy="215444"/>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400" kern="0" dirty="0">
                  <a:ea typeface="Arial Unicode MS" pitchFamily="34" charset="-128"/>
                  <a:cs typeface="Arial Unicode MS" pitchFamily="34" charset="-128"/>
                </a:rPr>
                <a:t>L</a:t>
              </a:r>
              <a:r>
                <a:rPr lang="en-US" sz="1400" kern="0" dirty="0" smtClean="0">
                  <a:ea typeface="Arial Unicode MS" pitchFamily="34" charset="-128"/>
                  <a:cs typeface="Arial Unicode MS" pitchFamily="34" charset="-128"/>
                </a:rPr>
                <a:t>AN</a:t>
              </a:r>
            </a:p>
          </p:txBody>
        </p:sp>
      </p:grpSp>
    </p:spTree>
    <p:extLst>
      <p:ext uri="{BB962C8B-B14F-4D97-AF65-F5344CB8AC3E}">
        <p14:creationId xmlns:p14="http://schemas.microsoft.com/office/powerpoint/2010/main" val="39067343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eme1">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b="0" i="0" u="none" strike="noStrike" kern="0" cap="none" spc="0" normalizeH="0" baseline="0" noProof="0" dirty="0" smtClean="0">
            <a:ln>
              <a:noFill/>
            </a:ln>
            <a:effectLst/>
            <a:uLnTx/>
            <a:uFillTx/>
            <a:ea typeface="Arial Unicode MS" pitchFamily="34" charset="-128"/>
            <a:cs typeface="Arial Unicode MS" pitchFamily="34" charset="-128"/>
          </a:defRPr>
        </a:defPPr>
      </a:lstStyle>
    </a:spDef>
    <a:lnDef>
      <a:spPr>
        <a:ln w="63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42546</TotalTime>
  <Words>4735</Words>
  <Application>Microsoft Office PowerPoint</Application>
  <PresentationFormat>On-screen Show (4:3)</PresentationFormat>
  <Paragraphs>582</Paragraphs>
  <Slides>39</Slides>
  <Notes>32</Notes>
  <HiddenSlides>0</HiddenSlides>
  <MMClips>0</MMClips>
  <ScaleCrop>false</ScaleCrop>
  <HeadingPairs>
    <vt:vector size="6" baseType="variant">
      <vt:variant>
        <vt:lpstr>Theme</vt:lpstr>
      </vt:variant>
      <vt:variant>
        <vt:i4>2</vt:i4>
      </vt:variant>
      <vt:variant>
        <vt:lpstr>Embedded OLE Servers</vt:lpstr>
      </vt:variant>
      <vt:variant>
        <vt:i4>1</vt:i4>
      </vt:variant>
      <vt:variant>
        <vt:lpstr>Slide Titles</vt:lpstr>
      </vt:variant>
      <vt:variant>
        <vt:i4>39</vt:i4>
      </vt:variant>
    </vt:vector>
  </HeadingPairs>
  <TitlesOfParts>
    <vt:vector size="42" baseType="lpstr">
      <vt:lpstr>Custom Design</vt:lpstr>
      <vt:lpstr>Theme1</vt:lpstr>
      <vt:lpstr>Clip</vt:lpstr>
      <vt:lpstr>SAP Replication Server What’s New in 15.7 SP200 + </vt:lpstr>
      <vt:lpstr>PowerPoint Presentation</vt:lpstr>
      <vt:lpstr>Agenda</vt:lpstr>
      <vt:lpstr>SAP Replication Server Real-time data, delivered reliably, enterprise-wide</vt:lpstr>
      <vt:lpstr>SAP Replication Server: A Market Leader Proven in mission-critical environments</vt:lpstr>
      <vt:lpstr>2013 Gartner Magic Quadrant for Data Integration Tools SAP Replication Server part of SAP Leader “dot”</vt:lpstr>
      <vt:lpstr>Low Cost of Ownership Simplified deployment &amp; IT administration, high-performance results</vt:lpstr>
      <vt:lpstr>Product Architecture</vt:lpstr>
      <vt:lpstr>SAP Replication Server Architecture of Common Use Cases</vt:lpstr>
      <vt:lpstr>SAP Replication Server 15.7 SP200* New features and functions</vt:lpstr>
      <vt:lpstr>Agenda</vt:lpstr>
      <vt:lpstr>SAP Replication Server, HANA Edition Up-to-the-second data for better decision-making</vt:lpstr>
      <vt:lpstr>SAP Replication Server, SAP HANA Edition 15.7 SP200</vt:lpstr>
      <vt:lpstr>Heterogeneous Direct Load Materialization (DLM) </vt:lpstr>
      <vt:lpstr>SAP Replication Server Data Assurance for SAP HANA</vt:lpstr>
      <vt:lpstr>Real-Time SAP HANA to SAP HANA Replication</vt:lpstr>
      <vt:lpstr>Key Benefits of SAP Replication Server, SAP HANA Edition</vt:lpstr>
      <vt:lpstr>Agenda</vt:lpstr>
      <vt:lpstr>Zero Downtime for SAP Business Suite on SAP ASE Keep SAP Business Suite applications up and running</vt:lpstr>
      <vt:lpstr>PowerPoint Presentation</vt:lpstr>
      <vt:lpstr>HA/DR for SAP Business Suite on ASE Feature Overview</vt:lpstr>
      <vt:lpstr>Replication Management Agent (RMA) Capabilities</vt:lpstr>
      <vt:lpstr>Replication Setup in SAP Installer</vt:lpstr>
      <vt:lpstr>Replication Setup</vt:lpstr>
      <vt:lpstr>Choose Materialization Method in Replication Setup</vt:lpstr>
      <vt:lpstr>Cascade and Asynchronous Replication (default)</vt:lpstr>
      <vt:lpstr>Synchronous – Remote and Synchronous Replication </vt:lpstr>
      <vt:lpstr>Synchronous  Replication Internal Overview</vt:lpstr>
      <vt:lpstr>Report off-loading to DR Site for SAP Business Suite on SAP ASE* (Active-Active configuration)</vt:lpstr>
      <vt:lpstr>Key Benefits of SAP Replication Server for Suite on ASE </vt:lpstr>
      <vt:lpstr>Agenda</vt:lpstr>
      <vt:lpstr>SAP Replication Server, Change Data Capture Edition Single, integrated solution for better business intelligence </vt:lpstr>
      <vt:lpstr>Real-Time Change Data Capture for SAP Data Services</vt:lpstr>
      <vt:lpstr>Single, Integrated Solution for Better Business Intelligence</vt:lpstr>
      <vt:lpstr>Process Flow – Real-time CDC for SAP Data Services</vt:lpstr>
      <vt:lpstr>SAP Data Services Process Flow</vt:lpstr>
      <vt:lpstr>Key Benefits of Real-Time CDC for SAP Data Services</vt:lpstr>
      <vt:lpstr>Agenda</vt:lpstr>
      <vt:lpstr>Key Information Sources  </vt:lpstr>
    </vt:vector>
  </TitlesOfParts>
  <Company>SAP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SAP Product Road Map &lt;Product Name&gt;</dc:title>
  <dc:creator>Andrews, Susan</dc:creator>
  <cp:lastModifiedBy>Pablo Benavidez</cp:lastModifiedBy>
  <cp:revision>654</cp:revision>
  <cp:lastPrinted>2012-03-28T20:45:22Z</cp:lastPrinted>
  <dcterms:created xsi:type="dcterms:W3CDTF">2011-06-22T07:57:01Z</dcterms:created>
  <dcterms:modified xsi:type="dcterms:W3CDTF">2015-08-01T05:19:53Z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-517569736</vt:i4>
  </property>
  <property fmtid="{D5CDD505-2E9C-101B-9397-08002B2CF9AE}" pid="3" name="_NewReviewCycle">
    <vt:lpwstr/>
  </property>
  <property fmtid="{D5CDD505-2E9C-101B-9397-08002B2CF9AE}" pid="4" name="_EmailSubject">
    <vt:lpwstr>Announcement Info: Live Expert Session : "SAP Replication Server SP200 - Overview &amp; What's New"</vt:lpwstr>
  </property>
  <property fmtid="{D5CDD505-2E9C-101B-9397-08002B2CF9AE}" pid="5" name="_AuthorEmail">
    <vt:lpwstr>bill.zhang01@sap.com</vt:lpwstr>
  </property>
  <property fmtid="{D5CDD505-2E9C-101B-9397-08002B2CF9AE}" pid="6" name="_AuthorEmailDisplayName">
    <vt:lpwstr>Zhang, Bill</vt:lpwstr>
  </property>
  <property fmtid="{D5CDD505-2E9C-101B-9397-08002B2CF9AE}" pid="7" name="_PreviousAdHocReviewCycleID">
    <vt:i4>-1308784429</vt:i4>
  </property>
</Properties>
</file>