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8339A0-AACA-5DCA-CFAA-C20C14A5C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s-ES" dirty="0"/>
              <a:t>KONAMIGAS BARCELONA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3888A-0AE9-2DF5-9ED2-2F3669DFB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s-ES" dirty="0"/>
              <a:t>JAVIER CANELA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F69D0-B950-131B-C96B-5749ADFF6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65" b="13059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527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B567-15B0-B992-2F77-2D99D3B1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D1C01-0496-2003-EF3B-07490C20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Hace varios años surgen unas ligas de fútbol femeninas que empezaron jugando 8 equipos con amigas que conocía de Barcelona. </a:t>
            </a:r>
          </a:p>
          <a:p>
            <a:endParaRPr lang="es-ES" dirty="0"/>
          </a:p>
          <a:p>
            <a:r>
              <a:rPr lang="es-ES" dirty="0"/>
              <a:t>9 años después, hay 11 ligas con 9 equipos cada una y mas de 1050 jugadoras.</a:t>
            </a:r>
          </a:p>
          <a:p>
            <a:endParaRPr lang="es-ES" dirty="0"/>
          </a:p>
          <a:p>
            <a:r>
              <a:rPr lang="es-ES" dirty="0"/>
              <a:t>Lo que empezó como un hobby ha acabado siendo un trabajo</a:t>
            </a:r>
          </a:p>
          <a:p>
            <a:endParaRPr lang="es-ES" dirty="0"/>
          </a:p>
          <a:p>
            <a:r>
              <a:rPr lang="es-ES" dirty="0"/>
              <a:t>Ya es hora de crear una base de datos en la que poder recopilar toda la información relacionada con la liga, partidos, calendarios, estadísticas, jugadoras…</a:t>
            </a:r>
          </a:p>
        </p:txBody>
      </p:sp>
    </p:spTree>
    <p:extLst>
      <p:ext uri="{BB962C8B-B14F-4D97-AF65-F5344CB8AC3E}">
        <p14:creationId xmlns:p14="http://schemas.microsoft.com/office/powerpoint/2010/main" val="78607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CBBE2-52C8-12F1-9BAC-4DBC7A29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80" y="725951"/>
            <a:ext cx="5327744" cy="2167421"/>
          </a:xfrm>
        </p:spPr>
        <p:txBody>
          <a:bodyPr anchor="ctr">
            <a:normAutofit/>
          </a:bodyPr>
          <a:lstStyle/>
          <a:p>
            <a:r>
              <a:rPr lang="es-ES" dirty="0"/>
              <a:t>IMPORTACION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CEBB7-011E-F844-9B70-AB849B27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961" y="725952"/>
            <a:ext cx="5321790" cy="2152912"/>
          </a:xfrm>
        </p:spPr>
        <p:txBody>
          <a:bodyPr anchor="ctr">
            <a:normAutofit/>
          </a:bodyPr>
          <a:lstStyle/>
          <a:p>
            <a:r>
              <a:rPr lang="es-ES" dirty="0"/>
              <a:t>Parto de una base de datos en formato Excel en la cual tengo datos del año pasado sobre las jugadoras.</a:t>
            </a:r>
          </a:p>
          <a:p>
            <a:r>
              <a:rPr lang="es-ES" dirty="0"/>
              <a:t>Filtro información irrelevante</a:t>
            </a:r>
          </a:p>
        </p:txBody>
      </p:sp>
      <p:pic>
        <p:nvPicPr>
          <p:cNvPr id="5" name="Imagen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956FB2BC-1269-74CB-CE41-C598E3B9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8" y="3428997"/>
            <a:ext cx="4443540" cy="2721668"/>
          </a:xfrm>
          <a:prstGeom prst="rect">
            <a:avLst/>
          </a:prstGeom>
        </p:spPr>
      </p:pic>
      <p:pic>
        <p:nvPicPr>
          <p:cNvPr id="7" name="Imagen 6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479AA791-B153-F7BD-F9D1-2885BE34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86" y="3589690"/>
            <a:ext cx="5333960" cy="2400282"/>
          </a:xfrm>
          <a:prstGeom prst="rect">
            <a:avLst/>
          </a:prstGeom>
        </p:spPr>
      </p:pic>
      <p:sp>
        <p:nvSpPr>
          <p:cNvPr id="8" name="Flecha derecha 7">
            <a:extLst>
              <a:ext uri="{FF2B5EF4-FFF2-40B4-BE49-F238E27FC236}">
                <a16:creationId xmlns:a16="http://schemas.microsoft.com/office/drawing/2014/main" id="{C416BFC8-5FF5-9E18-5ED4-21334D8E3D5F}"/>
              </a:ext>
            </a:extLst>
          </p:cNvPr>
          <p:cNvSpPr/>
          <p:nvPr/>
        </p:nvSpPr>
        <p:spPr>
          <a:xfrm>
            <a:off x="5479875" y="4623426"/>
            <a:ext cx="668370" cy="434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F3AAA9-F01D-D54D-2AD1-43B189A8A261}"/>
              </a:ext>
            </a:extLst>
          </p:cNvPr>
          <p:cNvSpPr txBox="1"/>
          <p:nvPr/>
        </p:nvSpPr>
        <p:spPr>
          <a:xfrm>
            <a:off x="627101" y="6181720"/>
            <a:ext cx="16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18 columnas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7B4CE9-BFB9-308B-BDAE-F52764353D05}"/>
              </a:ext>
            </a:extLst>
          </p:cNvPr>
          <p:cNvSpPr txBox="1"/>
          <p:nvPr/>
        </p:nvSpPr>
        <p:spPr>
          <a:xfrm>
            <a:off x="6445131" y="6181720"/>
            <a:ext cx="16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 columnas</a:t>
            </a:r>
          </a:p>
        </p:txBody>
      </p:sp>
    </p:spTree>
    <p:extLst>
      <p:ext uri="{BB962C8B-B14F-4D97-AF65-F5344CB8AC3E}">
        <p14:creationId xmlns:p14="http://schemas.microsoft.com/office/powerpoint/2010/main" val="389330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32A02012-0D24-4DB1-B9AC-3EE71705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463" y="2604042"/>
            <a:ext cx="12184765" cy="4253959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F893F-3F2A-E383-FC0F-5C46ACB7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3" y="725952"/>
            <a:ext cx="10295029" cy="2018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ESCRAPEO DE ESTADISTICAS TEMPORADA 21/22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3294D-CB92-3AE7-77C1-27DBBD47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2" y="3971878"/>
            <a:ext cx="3448731" cy="2201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GOLEADORAS DE CADA UNA DE LAS LIGAS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A6D8FD-4424-3C1E-DF20-1981F578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92716" y="3425405"/>
            <a:ext cx="3242379" cy="2747917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2A12ABA-9600-AB24-DB15-B2B9E0648D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16" y="3425405"/>
            <a:ext cx="3294051" cy="27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2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32A02012-0D24-4DB1-B9AC-3EE71705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463" y="2604042"/>
            <a:ext cx="12184765" cy="4253959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F893F-3F2A-E383-FC0F-5C46ACB7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3" y="725952"/>
            <a:ext cx="10295029" cy="2018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ESCRAPEO DE ESTADISTICAS TEMPORADA 21/22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3294D-CB92-3AE7-77C1-27DBBD47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2" y="3971878"/>
            <a:ext cx="3448731" cy="2201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CLASIFICACIONES DE CADA LIGA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27C23B3-09E9-F4C1-6CF9-AB58507046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9560" y="3425405"/>
            <a:ext cx="2548692" cy="2747917"/>
          </a:xfrm>
          <a:prstGeom prst="rect">
            <a:avLst/>
          </a:prstGeom>
        </p:spPr>
      </p:pic>
      <p:pic>
        <p:nvPicPr>
          <p:cNvPr id="9" name="Imagen 8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D25F2CD2-D494-698D-3227-EC2823ED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309" y="3813695"/>
            <a:ext cx="3355466" cy="19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6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F72EA6-C7C7-B13A-CDFB-9C1FA34A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s-ES" dirty="0"/>
              <a:t>LIMPIEZA Y EDICIÓN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F58A7-7753-C841-85F8-F638CE82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s-ES" dirty="0"/>
              <a:t>Antes de exportar la base de datos, editamos los </a:t>
            </a:r>
            <a:r>
              <a:rPr lang="es-ES" dirty="0" err="1"/>
              <a:t>Dataframes</a:t>
            </a:r>
            <a:r>
              <a:rPr lang="es-ES" dirty="0"/>
              <a:t> obtenidos para obtener el resultado deseado</a:t>
            </a:r>
          </a:p>
          <a:p>
            <a:pPr lvl="2"/>
            <a:r>
              <a:rPr lang="es-ES" dirty="0"/>
              <a:t>Corrección de títulos de las columnas</a:t>
            </a:r>
          </a:p>
          <a:p>
            <a:pPr lvl="2"/>
            <a:r>
              <a:rPr lang="es-ES" dirty="0"/>
              <a:t>Cambio de tipo de valores a enteros para después poder tratar y operar con ellos</a:t>
            </a:r>
          </a:p>
          <a:p>
            <a:pPr lvl="2"/>
            <a:endParaRPr lang="es-ES" dirty="0"/>
          </a:p>
        </p:txBody>
      </p:sp>
      <p:pic>
        <p:nvPicPr>
          <p:cNvPr id="7" name="Graphic 6" descr="Compartir">
            <a:extLst>
              <a:ext uri="{FF2B5EF4-FFF2-40B4-BE49-F238E27FC236}">
                <a16:creationId xmlns:a16="http://schemas.microsoft.com/office/drawing/2014/main" id="{B923CDA9-0B7E-633E-699F-F691DFB3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7E47C6-3407-38C0-F3F9-202A41F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EXPORTACION DATOS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A6925D-37B4-3C77-06B6-8E41EF55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428997"/>
            <a:ext cx="3930417" cy="23066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Exportamos a SQL todos los DataFrames para poder ahora tartar con ellos e inspeccionarlos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503D47-D663-E938-CBF8-7D99847C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96" y="714591"/>
            <a:ext cx="2589299" cy="54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13">
            <a:extLst>
              <a:ext uri="{FF2B5EF4-FFF2-40B4-BE49-F238E27FC236}">
                <a16:creationId xmlns:a16="http://schemas.microsoft.com/office/drawing/2014/main" id="{0279CA66-300C-4FEC-A240-B35DBC290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64010D-982A-4BC5-92B2-BA2F3DF0A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92C7A3-2BC7-40DB-8496-0EDFCF509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FD8D05-4FF4-444E-8183-676C2C1F7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EA98D4-7C33-4473-99C2-7C8C54FA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C0A07B-CBE5-4893-9662-608378CED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C23C82-961F-4E29-8C4C-44CA197A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3426D0-49A5-49ED-AB52-A27BAF8C8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C34D38-C698-49A1-A628-DFEA6972C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321292-AD15-429A-B60E-5228C0B5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C671D0-73DE-4F27-A73A-7B02DB40C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9F50E1-94C0-4CD5-950B-6AF363C5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2A368A-7067-4F3D-B29E-7874B542C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A78DC-026C-415A-BA89-A71DB6C37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9DCD0E-40D9-4DF0-92CE-E8E84F82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B83AD0-038F-40FC-8121-2222E25E4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1EE1C9-7F05-446E-879B-BF5F76EF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504365-EEE5-4E2A-A939-723AB2D19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133E3D-EF45-4656-91E1-DEA1E2281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62060A-0C17-422E-947A-73925CB50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AF1200-579B-48C8-87E5-DCE94DBD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30D59-383A-4414-8281-612BDF58B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2CD72A-E48C-410D-AEF9-26E644078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F9F6E-3878-4835-9359-24AD3F3B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6619FB-7C8E-4B57-AE1F-F10DAB8EC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1D847B-E304-4A5B-AD27-BEC4AFBD4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9D75BB-F527-4FC5-A85A-D6A90B9EF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AF5022-6A2C-4216-B411-526EAFD05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7C600A-E63F-467A-8015-0543F37C9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1D8C94-01E4-45DB-8FDC-C2B345CE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EB761D-5858-4F3E-90F0-E972EB78F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A5A1FC7-9A11-42A4-8A8D-5D588D3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n 6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D0469D6A-59D6-9949-F1AC-547270FD6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00" b="24594"/>
          <a:stretch/>
        </p:blipFill>
        <p:spPr>
          <a:xfrm>
            <a:off x="6090681" y="10"/>
            <a:ext cx="6098270" cy="3364727"/>
          </a:xfrm>
          <a:custGeom>
            <a:avLst/>
            <a:gdLst/>
            <a:ahLst/>
            <a:cxnLst/>
            <a:rect l="l" t="t" r="r" b="b"/>
            <a:pathLst>
              <a:path w="6098270" h="3364737">
                <a:moveTo>
                  <a:pt x="0" y="0"/>
                </a:moveTo>
                <a:lnTo>
                  <a:pt x="6098270" y="0"/>
                </a:lnTo>
                <a:lnTo>
                  <a:pt x="6098270" y="2797313"/>
                </a:lnTo>
                <a:lnTo>
                  <a:pt x="5553658" y="2801010"/>
                </a:lnTo>
                <a:cubicBezTo>
                  <a:pt x="2869842" y="2838087"/>
                  <a:pt x="1441449" y="3141616"/>
                  <a:pt x="13056" y="3362844"/>
                </a:cubicBezTo>
                <a:lnTo>
                  <a:pt x="0" y="3364737"/>
                </a:lnTo>
                <a:close/>
              </a:path>
            </a:pathLst>
          </a:custGeom>
        </p:spPr>
      </p:pic>
      <p:pic>
        <p:nvPicPr>
          <p:cNvPr id="5" name="Imagen 4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8B393183-EB8E-D30A-D974-E3C3BDEE6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46" r="-1" b="13362"/>
          <a:stretch/>
        </p:blipFill>
        <p:spPr>
          <a:xfrm>
            <a:off x="6214" y="1"/>
            <a:ext cx="6092057" cy="3596861"/>
          </a:xfrm>
          <a:custGeom>
            <a:avLst/>
            <a:gdLst/>
            <a:ahLst/>
            <a:cxnLst/>
            <a:rect l="l" t="t" r="r" b="b"/>
            <a:pathLst>
              <a:path w="6089008" h="3596861">
                <a:moveTo>
                  <a:pt x="0" y="0"/>
                </a:moveTo>
                <a:lnTo>
                  <a:pt x="6089008" y="0"/>
                </a:lnTo>
                <a:lnTo>
                  <a:pt x="6089008" y="3363637"/>
                </a:lnTo>
                <a:lnTo>
                  <a:pt x="5520143" y="3446119"/>
                </a:lnTo>
                <a:cubicBezTo>
                  <a:pt x="4166146" y="3626327"/>
                  <a:pt x="2666333" y="3694334"/>
                  <a:pt x="0" y="3366590"/>
                </a:cubicBezTo>
                <a:close/>
              </a:path>
            </a:pathLst>
          </a:custGeom>
        </p:spPr>
      </p:pic>
      <p:sp>
        <p:nvSpPr>
          <p:cNvPr id="51" name="Right Triangle 46">
            <a:extLst>
              <a:ext uri="{FF2B5EF4-FFF2-40B4-BE49-F238E27FC236}">
                <a16:creationId xmlns:a16="http://schemas.microsoft.com/office/drawing/2014/main" id="{E3EB5C22-1C26-454C-BCAD-CC1908B77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42522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B6345F-7C61-C956-DC27-3C78874F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71878"/>
            <a:ext cx="5408026" cy="2711293"/>
          </a:xfrm>
        </p:spPr>
        <p:txBody>
          <a:bodyPr anchor="t">
            <a:normAutofit/>
          </a:bodyPr>
          <a:lstStyle/>
          <a:p>
            <a:r>
              <a:rPr lang="es-ES" dirty="0"/>
              <a:t>	QUERYS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3EC44-4AE5-8D8E-6529-0DF9FF22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285" y="3428996"/>
            <a:ext cx="4424636" cy="3254177"/>
          </a:xfrm>
        </p:spPr>
        <p:txBody>
          <a:bodyPr anchor="ctr">
            <a:normAutofit/>
          </a:bodyPr>
          <a:lstStyle/>
          <a:p>
            <a:r>
              <a:rPr lang="es-ES" dirty="0"/>
              <a:t>Mediante una </a:t>
            </a:r>
            <a:r>
              <a:rPr lang="es-ES" dirty="0" err="1"/>
              <a:t>Query</a:t>
            </a:r>
            <a:r>
              <a:rPr lang="es-ES" dirty="0"/>
              <a:t> ejecutada desde el Notebook, podemos obtener una clasificación general de todas las ligas</a:t>
            </a:r>
          </a:p>
        </p:txBody>
      </p:sp>
    </p:spTree>
    <p:extLst>
      <p:ext uri="{BB962C8B-B14F-4D97-AF65-F5344CB8AC3E}">
        <p14:creationId xmlns:p14="http://schemas.microsoft.com/office/powerpoint/2010/main" val="2419083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214</Words>
  <Application>Microsoft Macintosh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KONAMIGAS BARCELONA</vt:lpstr>
      <vt:lpstr>OBJETIVO </vt:lpstr>
      <vt:lpstr>IMPORTACION DE DATOS</vt:lpstr>
      <vt:lpstr>ESCRAPEO DE ESTADISTICAS TEMPORADA 21/22</vt:lpstr>
      <vt:lpstr>ESCRAPEO DE ESTADISTICAS TEMPORADA 21/22</vt:lpstr>
      <vt:lpstr>LIMPIEZA Y EDICIÓN</vt:lpstr>
      <vt:lpstr>EXPORTACION DATOS</vt:lpstr>
      <vt:lpstr> QUERYS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KONAMIGAS BARCELONA</dc:title>
  <dc:creator>JAVIER CANELA RIBAS</dc:creator>
  <cp:lastModifiedBy>JAVIER CANELA RIBAS</cp:lastModifiedBy>
  <cp:revision>1</cp:revision>
  <dcterms:created xsi:type="dcterms:W3CDTF">2022-09-06T18:36:33Z</dcterms:created>
  <dcterms:modified xsi:type="dcterms:W3CDTF">2022-09-06T19:20:02Z</dcterms:modified>
</cp:coreProperties>
</file>