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ción de imagen 11"/>
          <p:cNvSpPr>
            <a:spLocks noGrp="1"/>
          </p:cNvSpPr>
          <p:nvPr>
            <p:ph type="pic" sz="quarter" idx="10"/>
          </p:nvPr>
        </p:nvSpPr>
        <p:spPr>
          <a:xfrm>
            <a:off x="914400" y="419100"/>
            <a:ext cx="2309247" cy="1828154"/>
          </a:xfrm>
          <a:solidFill>
            <a:schemeClr val="bg2"/>
          </a:solidFill>
        </p:spPr>
        <p:txBody>
          <a:bodyPr/>
          <a:lstStyle>
            <a:lvl1pPr algn="ctr">
              <a:defRPr sz="18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2541476"/>
            <a:ext cx="7423230" cy="1489075"/>
          </a:xfrm>
        </p:spPr>
        <p:txBody>
          <a:bodyPr/>
          <a:lstStyle/>
          <a:p>
            <a:pPr lvl="0"/>
            <a:r>
              <a:rPr lang="es-CO" dirty="0" smtClean="0"/>
              <a:t>TÍTULO DE LA PONENCIA</a:t>
            </a:r>
            <a:br>
              <a:rPr lang="es-CO" dirty="0" smtClean="0"/>
            </a:br>
            <a:r>
              <a:rPr lang="es-CO" dirty="0" smtClean="0"/>
              <a:t>XXXXXXXXXXXXXXXXXXXXXXXXXXXXXXXXXXXXXXXXXXXXXXXXXXXXXXXXXXXXXXXXXXXXXXXXXXXXXXXXXXXXXXXXXX</a:t>
            </a:r>
            <a:endParaRPr lang="es-CO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9917" y="4030551"/>
            <a:ext cx="4557713" cy="1084263"/>
          </a:xfrm>
        </p:spPr>
        <p:txBody>
          <a:bodyPr/>
          <a:lstStyle/>
          <a:p>
            <a:pPr lvl="0"/>
            <a:r>
              <a:rPr lang="es-CO" dirty="0" smtClean="0"/>
              <a:t>NOMBRE DE LOS AUTORES</a:t>
            </a:r>
          </a:p>
          <a:p>
            <a:pPr lvl="0"/>
            <a:r>
              <a:rPr lang="es-CO" dirty="0" smtClean="0"/>
              <a:t>XXXXXXXXXXXXXXXXXXXXXXXXXXXXXXXXXXXX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6650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apositiva de Contenid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70B2-A487-4AAC-A427-E3BB4152A262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6458-32BA-430B-9E18-1A562C462445}" type="slidenum">
              <a:rPr lang="es-CO" smtClean="0"/>
              <a:t>‹Nº›</a:t>
            </a:fld>
            <a:endParaRPr lang="es-CO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" t="17161" r="6426" b="3671"/>
          <a:stretch/>
        </p:blipFill>
        <p:spPr>
          <a:xfrm>
            <a:off x="9976105" y="17374"/>
            <a:ext cx="2066544" cy="1239926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137410"/>
            <a:ext cx="5829300" cy="2491740"/>
          </a:xfrm>
        </p:spPr>
        <p:txBody>
          <a:bodyPr/>
          <a:lstStyle>
            <a:lvl1pPr>
              <a:defRPr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s-CO" dirty="0" smtClean="0"/>
              <a:t>TEXTO </a:t>
            </a:r>
            <a:endParaRPr lang="es-CO" dirty="0"/>
          </a:p>
        </p:txBody>
      </p:sp>
      <p:sp>
        <p:nvSpPr>
          <p:cNvPr id="14" name="Marcador de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257300"/>
            <a:ext cx="9315450" cy="533400"/>
          </a:xfrm>
        </p:spPr>
        <p:txBody>
          <a:bodyPr/>
          <a:lstStyle>
            <a:lvl1pPr>
              <a:defRPr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s-CO" dirty="0" smtClean="0"/>
              <a:t>TÍTULO </a:t>
            </a:r>
            <a:endParaRPr lang="es-CO" dirty="0"/>
          </a:p>
        </p:txBody>
      </p:sp>
      <p:sp>
        <p:nvSpPr>
          <p:cNvPr id="15" name="Marcador de texto 2"/>
          <p:cNvSpPr>
            <a:spLocks noGrp="1"/>
          </p:cNvSpPr>
          <p:nvPr>
            <p:ph type="body" sz="quarter" idx="15" hasCustomPrompt="1"/>
          </p:nvPr>
        </p:nvSpPr>
        <p:spPr>
          <a:xfrm>
            <a:off x="7333026" y="2137409"/>
            <a:ext cx="4210050" cy="2491740"/>
          </a:xfrm>
        </p:spPr>
        <p:txBody>
          <a:bodyPr/>
          <a:lstStyle>
            <a:lvl1pPr>
              <a:defRPr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s-CO" dirty="0" smtClean="0"/>
              <a:t>GRÁFICOS 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94977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Fin de la presentació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6" y="709160"/>
            <a:ext cx="6358524" cy="424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72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5630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70B2-A487-4AAC-A427-E3BB4152A262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6458-32BA-430B-9E18-1A562C4624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394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7498" cy="6858000"/>
          </a:xfrm>
          <a:prstGeom prst="rect">
            <a:avLst/>
          </a:prstGeom>
        </p:spPr>
      </p:pic>
      <p:sp>
        <p:nvSpPr>
          <p:cNvPr id="12" name="Marcador de título 1"/>
          <p:cNvSpPr>
            <a:spLocks noGrp="1"/>
          </p:cNvSpPr>
          <p:nvPr>
            <p:ph type="title"/>
          </p:nvPr>
        </p:nvSpPr>
        <p:spPr>
          <a:xfrm>
            <a:off x="470747" y="2395023"/>
            <a:ext cx="79753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CO" dirty="0" smtClean="0"/>
              <a:t>TÍTULO DE LA PONENCIA</a:t>
            </a:r>
            <a:br>
              <a:rPr lang="es-CO" dirty="0" smtClean="0"/>
            </a:br>
            <a:r>
              <a:rPr lang="es-CO" dirty="0" smtClean="0"/>
              <a:t>XXXXXXXXXXXXXXXXXXXXXXXXXXXXXXXXXXXXXXXXXXXXXXXXXXXXXXXXXXXXXXXXXXXXXXXXXXXXXXXXXXXXXXXXXXXXXXXX</a:t>
            </a:r>
            <a:endParaRPr lang="es-CO" dirty="0"/>
          </a:p>
        </p:txBody>
      </p:sp>
      <p:sp>
        <p:nvSpPr>
          <p:cNvPr id="13" name="Marcador de texto 2"/>
          <p:cNvSpPr>
            <a:spLocks noGrp="1"/>
          </p:cNvSpPr>
          <p:nvPr>
            <p:ph type="body" idx="1"/>
          </p:nvPr>
        </p:nvSpPr>
        <p:spPr>
          <a:xfrm>
            <a:off x="3295350" y="3874830"/>
            <a:ext cx="4605618" cy="942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s-CO" dirty="0" smtClean="0"/>
              <a:t>NOMBRE DE LOS AUTORES</a:t>
            </a:r>
          </a:p>
          <a:p>
            <a:pPr lvl="0"/>
            <a:r>
              <a:rPr lang="es-CO" dirty="0" smtClean="0"/>
              <a:t>XXXXXXXXXXXXXXXXXXXXXXXXXXXXXXXXXXXX</a:t>
            </a:r>
            <a:endParaRPr lang="es-CO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306" y="5819817"/>
            <a:ext cx="2264089" cy="934004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831" y="4049178"/>
            <a:ext cx="4265185" cy="2844259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47" y="5702301"/>
            <a:ext cx="1739053" cy="976076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591502" y="6556442"/>
            <a:ext cx="1931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VIGILADA MINEDUCACIÓN</a:t>
            </a:r>
            <a:endParaRPr lang="es-CO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7498" cy="6858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306" y="5819817"/>
            <a:ext cx="2264089" cy="934004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831" y="4049178"/>
            <a:ext cx="4265185" cy="2844259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47" y="5702301"/>
            <a:ext cx="1739053" cy="976076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591502" y="6556442"/>
            <a:ext cx="1931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VIGILADA MINEDUCACIÓN</a:t>
            </a:r>
            <a:endParaRPr lang="es-CO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7498" cy="685800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306" y="5819817"/>
            <a:ext cx="2264089" cy="934004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831" y="4049178"/>
            <a:ext cx="4265185" cy="2844259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47" y="5702301"/>
            <a:ext cx="1739053" cy="976076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591502" y="6556442"/>
            <a:ext cx="1931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VIGILADA MINEDUCACIÓN</a:t>
            </a:r>
            <a:endParaRPr lang="es-CO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Marcador de posición de imagen 11"/>
          <p:cNvSpPr txBox="1">
            <a:spLocks/>
          </p:cNvSpPr>
          <p:nvPr/>
        </p:nvSpPr>
        <p:spPr>
          <a:xfrm>
            <a:off x="914400" y="419100"/>
            <a:ext cx="2309247" cy="1828154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>
                    <a:lumMod val="50000"/>
                  </a:schemeClr>
                </a:solidFill>
                <a:latin typeface="Humanst521 BT" panose="020B0602020204020204" pitchFamily="34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smtClean="0"/>
          </a:p>
          <a:p>
            <a:r>
              <a:rPr lang="es-CO" smtClean="0"/>
              <a:t>LOGO DE LA INSTITUCIÓNDE PROCEDENCIA</a:t>
            </a:r>
            <a:endParaRPr lang="es-CO" dirty="0"/>
          </a:p>
        </p:txBody>
      </p:sp>
      <p:sp>
        <p:nvSpPr>
          <p:cNvPr id="27" name="Marcador de texto 2"/>
          <p:cNvSpPr txBox="1">
            <a:spLocks/>
          </p:cNvSpPr>
          <p:nvPr/>
        </p:nvSpPr>
        <p:spPr>
          <a:xfrm>
            <a:off x="914400" y="2541476"/>
            <a:ext cx="7423230" cy="1489075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bg1"/>
                </a:solidFill>
                <a:latin typeface="Humanst521 BT" panose="020B0602020204020204" pitchFamily="34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mtClean="0"/>
              <a:t>TÍTULO DE LA PONENCIA</a:t>
            </a:r>
            <a:br>
              <a:rPr lang="es-CO" smtClean="0"/>
            </a:br>
            <a:r>
              <a:rPr lang="es-CO" smtClean="0"/>
              <a:t>XXXXXXXXXXXXXXXXXXXXXXXXXXXXXXXXXXXXXXXXXXXXXXXXXXXXXXXXXXXXXXXXXXXXXXXXXXXXXXXXXXXXXXXXXX</a:t>
            </a:r>
            <a:endParaRPr lang="es-CO" dirty="0"/>
          </a:p>
        </p:txBody>
      </p:sp>
      <p:sp>
        <p:nvSpPr>
          <p:cNvPr id="28" name="Marcador de texto 4"/>
          <p:cNvSpPr txBox="1">
            <a:spLocks/>
          </p:cNvSpPr>
          <p:nvPr/>
        </p:nvSpPr>
        <p:spPr>
          <a:xfrm>
            <a:off x="3779917" y="4030551"/>
            <a:ext cx="4557713" cy="1084263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bg1"/>
                </a:solidFill>
                <a:latin typeface="Humanst521 BT" panose="020B0602020204020204" pitchFamily="34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mtClean="0"/>
              <a:t>NOMBRE DE LOS AUTORES</a:t>
            </a:r>
          </a:p>
          <a:p>
            <a:r>
              <a:rPr lang="es-CO" smtClean="0"/>
              <a:t>XXXXXXXXXXXXXXXXXXXXXXXXXXXXXXXXXXXX</a:t>
            </a:r>
            <a:endParaRPr lang="es-CO" dirty="0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7498" cy="6858000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306" y="5819817"/>
            <a:ext cx="2264089" cy="934004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831" y="4049178"/>
            <a:ext cx="4265185" cy="2844259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6" y="5753817"/>
            <a:ext cx="1618298" cy="908300"/>
          </a:xfrm>
          <a:prstGeom prst="rect">
            <a:avLst/>
          </a:prstGeom>
        </p:spPr>
      </p:pic>
      <p:sp>
        <p:nvSpPr>
          <p:cNvPr id="33" name="CuadroTexto 32"/>
          <p:cNvSpPr txBox="1"/>
          <p:nvPr/>
        </p:nvSpPr>
        <p:spPr>
          <a:xfrm>
            <a:off x="630139" y="6556442"/>
            <a:ext cx="1931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VIGILADA MINEDUCACIÓN</a:t>
            </a:r>
            <a:endParaRPr lang="es-CO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13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lang="es-CO" sz="2400" b="1" kern="1200" baseline="0" dirty="0" smtClean="0">
          <a:solidFill>
            <a:schemeClr val="bg1"/>
          </a:solidFill>
          <a:latin typeface="Humanst521 BT" panose="020B0602020204020204" pitchFamily="34" charset="0"/>
          <a:ea typeface="+mn-ea"/>
          <a:cs typeface="+mn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 baseline="0">
          <a:solidFill>
            <a:schemeClr val="bg1"/>
          </a:solidFill>
          <a:latin typeface="Humanst521 BT" panose="020B0602020204020204" pitchFamily="34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158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483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39571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042CF73B-067C-450E-BC1B-244C5A6BEEC8}" vid="{267735B9-5E1D-4EBF-9A41-0A8834A310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2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Humanst521 BT</vt:lpstr>
      <vt:lpstr>Tema2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Angie Karina</dc:creator>
  <cp:lastModifiedBy>YULY</cp:lastModifiedBy>
  <cp:revision>3</cp:revision>
  <dcterms:created xsi:type="dcterms:W3CDTF">2019-05-20T22:21:33Z</dcterms:created>
  <dcterms:modified xsi:type="dcterms:W3CDTF">2019-05-22T23:39:07Z</dcterms:modified>
</cp:coreProperties>
</file>