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93FA91E-EB0B-4E89-A750-CA5002CE08D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Libro1%20FACTURAS.xlsx" TargetMode="External"/><Relationship Id="rId2" Type="http://schemas.openxmlformats.org/officeDocument/2006/relationships/hyperlink" Target="Libro1%20REGISTRO.xlsx" TargetMode="External"/><Relationship Id="rId1" Type="http://schemas.openxmlformats.org/officeDocument/2006/relationships/slideLayout" Target="../slideLayouts/slideLayout3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Libro2%20PRODUCTOS.xlsx!Hoja1!F1C1:F19C4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slide" Target="slide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8A907-FAC7-F8A1-5EF3-24F45EDAA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481" y="1615592"/>
            <a:ext cx="8361229" cy="1179339"/>
          </a:xfrm>
        </p:spPr>
        <p:txBody>
          <a:bodyPr/>
          <a:lstStyle/>
          <a:p>
            <a:r>
              <a:rPr lang="es-ES" dirty="0"/>
              <a:t>VENTA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D2A088-62A7-8488-AA3A-B8B6F3564CD4}"/>
              </a:ext>
            </a:extLst>
          </p:cNvPr>
          <p:cNvSpPr txBox="1"/>
          <p:nvPr/>
        </p:nvSpPr>
        <p:spPr>
          <a:xfrm>
            <a:off x="5746377" y="2794931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D684CB-63B4-625B-86F9-C030E8DF5046}"/>
              </a:ext>
            </a:extLst>
          </p:cNvPr>
          <p:cNvSpPr txBox="1"/>
          <p:nvPr/>
        </p:nvSpPr>
        <p:spPr>
          <a:xfrm>
            <a:off x="4667550" y="3441262"/>
            <a:ext cx="254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PROCTOS Y COMPRAS</a:t>
            </a: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id="{0B06F7BA-09A7-BC26-B46D-FACF012649B2}"/>
              </a:ext>
            </a:extLst>
          </p:cNvPr>
          <p:cNvSpPr/>
          <p:nvPr/>
        </p:nvSpPr>
        <p:spPr>
          <a:xfrm>
            <a:off x="3378798" y="4276165"/>
            <a:ext cx="1577789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REGISTRASE</a:t>
            </a:r>
          </a:p>
        </p:txBody>
      </p:sp>
      <p:sp>
        <p:nvSpPr>
          <p:cNvPr id="8" name="Rectángulo: esquinas redondeadas 7">
            <a:hlinkClick r:id="rId3" action="ppaction://hlinksldjump"/>
            <a:extLst>
              <a:ext uri="{FF2B5EF4-FFF2-40B4-BE49-F238E27FC236}">
                <a16:creationId xmlns:a16="http://schemas.microsoft.com/office/drawing/2014/main" id="{AB6F58E0-B781-F3D2-D86F-24434AE1FF62}"/>
              </a:ext>
            </a:extLst>
          </p:cNvPr>
          <p:cNvSpPr/>
          <p:nvPr/>
        </p:nvSpPr>
        <p:spPr>
          <a:xfrm>
            <a:off x="6383766" y="4276165"/>
            <a:ext cx="1935480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INICIAR SESION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B1E57A9-4B52-44A6-BD2C-E25E9BD0C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3248" y="1162233"/>
            <a:ext cx="2781223" cy="1908888"/>
          </a:xfrm>
          <a:prstGeom prst="rect">
            <a:avLst/>
          </a:prstGeom>
        </p:spPr>
      </p:pic>
      <p:sp>
        <p:nvSpPr>
          <p:cNvPr id="18" name="Rectángulo: esquinas redondeadas 17">
            <a:hlinkClick r:id="rId6" action="ppaction://hlinksldjump"/>
            <a:extLst>
              <a:ext uri="{FF2B5EF4-FFF2-40B4-BE49-F238E27FC236}">
                <a16:creationId xmlns:a16="http://schemas.microsoft.com/office/drawing/2014/main" id="{31C14BDB-EAD0-BE9B-9D73-4612427C440A}"/>
              </a:ext>
            </a:extLst>
          </p:cNvPr>
          <p:cNvSpPr/>
          <p:nvPr/>
        </p:nvSpPr>
        <p:spPr>
          <a:xfrm>
            <a:off x="4957482" y="5242408"/>
            <a:ext cx="1577789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 registro</a:t>
            </a:r>
          </a:p>
        </p:txBody>
      </p:sp>
    </p:spTree>
    <p:extLst>
      <p:ext uri="{BB962C8B-B14F-4D97-AF65-F5344CB8AC3E}">
        <p14:creationId xmlns:p14="http://schemas.microsoft.com/office/powerpoint/2010/main" val="6531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7F8E8EE-3041-D567-7831-8F5153EE74BB}"/>
              </a:ext>
            </a:extLst>
          </p:cNvPr>
          <p:cNvSpPr/>
          <p:nvPr/>
        </p:nvSpPr>
        <p:spPr>
          <a:xfrm>
            <a:off x="2465292" y="1707774"/>
            <a:ext cx="6840071" cy="315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3BBA947-5A5C-715F-0D11-02028CC7375B}"/>
              </a:ext>
            </a:extLst>
          </p:cNvPr>
          <p:cNvSpPr/>
          <p:nvPr/>
        </p:nvSpPr>
        <p:spPr>
          <a:xfrm>
            <a:off x="4482353" y="2034987"/>
            <a:ext cx="4401670" cy="2501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F5C6AAE-3CC7-EE11-51C4-94A62056A680}"/>
              </a:ext>
            </a:extLst>
          </p:cNvPr>
          <p:cNvSpPr txBox="1"/>
          <p:nvPr/>
        </p:nvSpPr>
        <p:spPr>
          <a:xfrm flipH="1">
            <a:off x="4845870" y="2151530"/>
            <a:ext cx="207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INICIO DE SESEION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F16E85-D856-0361-7C2A-9E026D9BAA19}"/>
              </a:ext>
            </a:extLst>
          </p:cNvPr>
          <p:cNvSpPr txBox="1"/>
          <p:nvPr/>
        </p:nvSpPr>
        <p:spPr>
          <a:xfrm flipH="1">
            <a:off x="4845870" y="2813074"/>
            <a:ext cx="96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Usuario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C9E0EC-C522-8859-A79D-041C68F1DABE}"/>
              </a:ext>
            </a:extLst>
          </p:cNvPr>
          <p:cNvSpPr txBox="1"/>
          <p:nvPr/>
        </p:nvSpPr>
        <p:spPr>
          <a:xfrm flipH="1">
            <a:off x="4845870" y="3474618"/>
            <a:ext cx="142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Contraseña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E8D327-8363-F145-58FB-57D426CDCC81}"/>
              </a:ext>
            </a:extLst>
          </p:cNvPr>
          <p:cNvSpPr/>
          <p:nvPr/>
        </p:nvSpPr>
        <p:spPr>
          <a:xfrm>
            <a:off x="6571129" y="2813074"/>
            <a:ext cx="16185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695381C-FFAD-84AA-93A9-10C88D566843}"/>
              </a:ext>
            </a:extLst>
          </p:cNvPr>
          <p:cNvSpPr/>
          <p:nvPr/>
        </p:nvSpPr>
        <p:spPr>
          <a:xfrm>
            <a:off x="6571129" y="3474618"/>
            <a:ext cx="16185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: esquinas redondeadas 12">
            <a:hlinkClick r:id="rId2" action="ppaction://hlinksldjump"/>
            <a:extLst>
              <a:ext uri="{FF2B5EF4-FFF2-40B4-BE49-F238E27FC236}">
                <a16:creationId xmlns:a16="http://schemas.microsoft.com/office/drawing/2014/main" id="{71AF09C2-A4FF-38C5-A670-E11190E85ECD}"/>
              </a:ext>
            </a:extLst>
          </p:cNvPr>
          <p:cNvSpPr/>
          <p:nvPr/>
        </p:nvSpPr>
        <p:spPr>
          <a:xfrm>
            <a:off x="5043310" y="4005380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</a:t>
            </a:r>
          </a:p>
        </p:txBody>
      </p:sp>
      <p:sp>
        <p:nvSpPr>
          <p:cNvPr id="14" name="Rectángulo: esquinas redondeadas 13">
            <a:hlinkClick r:id="rId3" action="ppaction://hlinksldjump"/>
            <a:extLst>
              <a:ext uri="{FF2B5EF4-FFF2-40B4-BE49-F238E27FC236}">
                <a16:creationId xmlns:a16="http://schemas.microsoft.com/office/drawing/2014/main" id="{31D7D138-6530-B7A5-75D0-5479D83D6150}"/>
              </a:ext>
            </a:extLst>
          </p:cNvPr>
          <p:cNvSpPr/>
          <p:nvPr/>
        </p:nvSpPr>
        <p:spPr>
          <a:xfrm>
            <a:off x="6786725" y="4005380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CERRAR</a:t>
            </a:r>
          </a:p>
        </p:txBody>
      </p:sp>
    </p:spTree>
    <p:extLst>
      <p:ext uri="{BB962C8B-B14F-4D97-AF65-F5344CB8AC3E}">
        <p14:creationId xmlns:p14="http://schemas.microsoft.com/office/powerpoint/2010/main" val="238153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D55C32-7F56-C1E9-12A5-17CAA37980EA}"/>
              </a:ext>
            </a:extLst>
          </p:cNvPr>
          <p:cNvSpPr/>
          <p:nvPr/>
        </p:nvSpPr>
        <p:spPr>
          <a:xfrm>
            <a:off x="2465292" y="1075765"/>
            <a:ext cx="6840071" cy="439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F82F8A5-25B5-25EA-DF26-5DC49D2840BA}"/>
              </a:ext>
            </a:extLst>
          </p:cNvPr>
          <p:cNvSpPr/>
          <p:nvPr/>
        </p:nvSpPr>
        <p:spPr>
          <a:xfrm>
            <a:off x="4369398" y="1328884"/>
            <a:ext cx="4401670" cy="3908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D61775-F458-155A-D087-8BB7F81A73BD}"/>
              </a:ext>
            </a:extLst>
          </p:cNvPr>
          <p:cNvSpPr txBox="1"/>
          <p:nvPr/>
        </p:nvSpPr>
        <p:spPr>
          <a:xfrm flipH="1">
            <a:off x="4931030" y="1982028"/>
            <a:ext cx="1801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Nombre y Apellido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ACB99A-95B8-C090-6AE5-67482F08FCC9}"/>
              </a:ext>
            </a:extLst>
          </p:cNvPr>
          <p:cNvSpPr/>
          <p:nvPr/>
        </p:nvSpPr>
        <p:spPr>
          <a:xfrm>
            <a:off x="6571129" y="1982028"/>
            <a:ext cx="1618579" cy="250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7B336B-0AEE-B2AB-D289-3A52E9660A2F}"/>
              </a:ext>
            </a:extLst>
          </p:cNvPr>
          <p:cNvSpPr txBox="1"/>
          <p:nvPr/>
        </p:nvSpPr>
        <p:spPr>
          <a:xfrm flipH="1">
            <a:off x="5885325" y="1374234"/>
            <a:ext cx="134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REGISTRAR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18DB1A6-76C3-D3E8-A18A-BC9388EF4EF6}"/>
              </a:ext>
            </a:extLst>
          </p:cNvPr>
          <p:cNvSpPr txBox="1"/>
          <p:nvPr/>
        </p:nvSpPr>
        <p:spPr>
          <a:xfrm flipH="1">
            <a:off x="4922066" y="2537839"/>
            <a:ext cx="1173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Contraseña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36A671-A7D5-B425-4883-79B62D637213}"/>
              </a:ext>
            </a:extLst>
          </p:cNvPr>
          <p:cNvSpPr txBox="1"/>
          <p:nvPr/>
        </p:nvSpPr>
        <p:spPr>
          <a:xfrm flipH="1">
            <a:off x="4922066" y="3004863"/>
            <a:ext cx="1344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Ingrese nuevamente la  contraseña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BB803BE-D33E-86FF-813A-476299B360A6}"/>
              </a:ext>
            </a:extLst>
          </p:cNvPr>
          <p:cNvSpPr txBox="1"/>
          <p:nvPr/>
        </p:nvSpPr>
        <p:spPr>
          <a:xfrm flipH="1">
            <a:off x="4922068" y="3523137"/>
            <a:ext cx="963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Correo 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A37A3F-52F4-6F16-3662-D3C5D2D476A2}"/>
              </a:ext>
            </a:extLst>
          </p:cNvPr>
          <p:cNvSpPr txBox="1"/>
          <p:nvPr/>
        </p:nvSpPr>
        <p:spPr>
          <a:xfrm flipH="1">
            <a:off x="4922066" y="4004313"/>
            <a:ext cx="963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Telefono</a:t>
            </a:r>
            <a:endParaRPr lang="es-ES" sz="1600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70EAC25-4B4A-C937-75C1-BA60831CFB03}"/>
              </a:ext>
            </a:extLst>
          </p:cNvPr>
          <p:cNvSpPr/>
          <p:nvPr/>
        </p:nvSpPr>
        <p:spPr>
          <a:xfrm>
            <a:off x="6571128" y="2537839"/>
            <a:ext cx="1618579" cy="250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B0B7D19-1FC2-AD12-9ADB-37094EB6548B}"/>
              </a:ext>
            </a:extLst>
          </p:cNvPr>
          <p:cNvSpPr/>
          <p:nvPr/>
        </p:nvSpPr>
        <p:spPr>
          <a:xfrm>
            <a:off x="6570233" y="3021933"/>
            <a:ext cx="1618579" cy="250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1858EE1-3A7A-9C50-1502-847528713BF1}"/>
              </a:ext>
            </a:extLst>
          </p:cNvPr>
          <p:cNvSpPr/>
          <p:nvPr/>
        </p:nvSpPr>
        <p:spPr>
          <a:xfrm>
            <a:off x="6570233" y="3523137"/>
            <a:ext cx="1618579" cy="250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9465375-FA07-0F67-59E3-EE4CA89D7C6F}"/>
              </a:ext>
            </a:extLst>
          </p:cNvPr>
          <p:cNvSpPr/>
          <p:nvPr/>
        </p:nvSpPr>
        <p:spPr>
          <a:xfrm>
            <a:off x="6570233" y="4024341"/>
            <a:ext cx="1618579" cy="250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hlinkClick r:id="rId2" action="ppaction://hlinksldjump"/>
            <a:extLst>
              <a:ext uri="{FF2B5EF4-FFF2-40B4-BE49-F238E27FC236}">
                <a16:creationId xmlns:a16="http://schemas.microsoft.com/office/drawing/2014/main" id="{8A7085B7-3B00-48F0-5C4F-8E0D02EEEACE}"/>
              </a:ext>
            </a:extLst>
          </p:cNvPr>
          <p:cNvSpPr/>
          <p:nvPr/>
        </p:nvSpPr>
        <p:spPr>
          <a:xfrm>
            <a:off x="4922066" y="4568196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</a:t>
            </a:r>
          </a:p>
        </p:txBody>
      </p:sp>
      <p:sp>
        <p:nvSpPr>
          <p:cNvPr id="21" name="Rectángulo: esquinas redondeadas 20">
            <a:hlinkClick r:id="rId3" action="ppaction://hlinksldjump"/>
            <a:extLst>
              <a:ext uri="{FF2B5EF4-FFF2-40B4-BE49-F238E27FC236}">
                <a16:creationId xmlns:a16="http://schemas.microsoft.com/office/drawing/2014/main" id="{7C181CEA-3487-536F-8C3F-0E931F9CBB1A}"/>
              </a:ext>
            </a:extLst>
          </p:cNvPr>
          <p:cNvSpPr/>
          <p:nvPr/>
        </p:nvSpPr>
        <p:spPr>
          <a:xfrm>
            <a:off x="6644637" y="4548846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8760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B9BB1AC-9FD5-288B-965D-5BC0340E123A}"/>
              </a:ext>
            </a:extLst>
          </p:cNvPr>
          <p:cNvSpPr/>
          <p:nvPr/>
        </p:nvSpPr>
        <p:spPr>
          <a:xfrm>
            <a:off x="4105835" y="1707774"/>
            <a:ext cx="5199528" cy="3155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74B8150-A6EE-7E25-467C-302410072962}"/>
              </a:ext>
            </a:extLst>
          </p:cNvPr>
          <p:cNvSpPr/>
          <p:nvPr/>
        </p:nvSpPr>
        <p:spPr>
          <a:xfrm>
            <a:off x="4482352" y="2034985"/>
            <a:ext cx="4401670" cy="2501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001E78-46B4-8CCC-B200-4BD6F458EF28}"/>
              </a:ext>
            </a:extLst>
          </p:cNvPr>
          <p:cNvSpPr txBox="1"/>
          <p:nvPr/>
        </p:nvSpPr>
        <p:spPr>
          <a:xfrm flipH="1">
            <a:off x="5466452" y="2112970"/>
            <a:ext cx="243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BUSCAR REGISTROS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E652FFE-AF39-5EDF-8366-571CB2E1EA22}"/>
              </a:ext>
            </a:extLst>
          </p:cNvPr>
          <p:cNvSpPr/>
          <p:nvPr/>
        </p:nvSpPr>
        <p:spPr>
          <a:xfrm>
            <a:off x="4677557" y="3173506"/>
            <a:ext cx="1577789" cy="5109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 </a:t>
            </a:r>
            <a:r>
              <a:rPr lang="es-ES" dirty="0">
                <a:hlinkClick r:id="rId2" action="ppaction://hlinkfile"/>
              </a:rPr>
              <a:t>REGISTRO</a:t>
            </a:r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E1C41CC-7080-DEC8-874C-0A7D50A19C28}"/>
              </a:ext>
            </a:extLst>
          </p:cNvPr>
          <p:cNvSpPr/>
          <p:nvPr/>
        </p:nvSpPr>
        <p:spPr>
          <a:xfrm>
            <a:off x="7036398" y="3173506"/>
            <a:ext cx="1577789" cy="5109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hlinkClick r:id="rId3" action="ppaction://hlinkfile"/>
              </a:rPr>
              <a:t>FACTURAS </a:t>
            </a:r>
            <a:r>
              <a:rPr lang="es-ES" dirty="0" err="1">
                <a:hlinkClick r:id="rId3" action="ppaction://hlinkfile"/>
              </a:rPr>
              <a:t>FACTURAS</a:t>
            </a:r>
            <a:endParaRPr lang="es-ES" dirty="0"/>
          </a:p>
        </p:txBody>
      </p:sp>
      <p:sp>
        <p:nvSpPr>
          <p:cNvPr id="15" name="Rectángulo: esquinas redondeadas 14">
            <a:hlinkClick r:id="rId4" action="ppaction://hlinksldjump"/>
            <a:extLst>
              <a:ext uri="{FF2B5EF4-FFF2-40B4-BE49-F238E27FC236}">
                <a16:creationId xmlns:a16="http://schemas.microsoft.com/office/drawing/2014/main" id="{6D398619-299D-FB88-3879-83AD123911D6}"/>
              </a:ext>
            </a:extLst>
          </p:cNvPr>
          <p:cNvSpPr/>
          <p:nvPr/>
        </p:nvSpPr>
        <p:spPr>
          <a:xfrm>
            <a:off x="5872324" y="4006366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</a:t>
            </a:r>
          </a:p>
        </p:txBody>
      </p:sp>
    </p:spTree>
    <p:extLst>
      <p:ext uri="{BB962C8B-B14F-4D97-AF65-F5344CB8AC3E}">
        <p14:creationId xmlns:p14="http://schemas.microsoft.com/office/powerpoint/2010/main" val="165657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4BD65E4F-F12F-6167-4D9C-200EA865E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77526"/>
              </p:ext>
            </p:extLst>
          </p:nvPr>
        </p:nvGraphicFramePr>
        <p:xfrm>
          <a:off x="1535946" y="197224"/>
          <a:ext cx="7557255" cy="578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3" imgW="5996763" imgH="3482309" progId="Excel.Sheet.12">
                  <p:link updateAutomatic="1"/>
                </p:oleObj>
              </mc:Choice>
              <mc:Fallback>
                <p:oleObj name="Worksheet" r:id="rId3" imgW="5996763" imgH="34823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5946" y="197224"/>
                        <a:ext cx="7557255" cy="578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: esquinas redondeadas 5">
            <a:hlinkClick r:id="rId5" action="ppaction://hlinksldjump"/>
            <a:extLst>
              <a:ext uri="{FF2B5EF4-FFF2-40B4-BE49-F238E27FC236}">
                <a16:creationId xmlns:a16="http://schemas.microsoft.com/office/drawing/2014/main" id="{A1129217-104B-590A-BCDA-B890CD317689}"/>
              </a:ext>
            </a:extLst>
          </p:cNvPr>
          <p:cNvSpPr/>
          <p:nvPr/>
        </p:nvSpPr>
        <p:spPr>
          <a:xfrm>
            <a:off x="3738725" y="6291444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COMPRAR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DF4E0D7-5C53-0409-EFDB-D603B94346C9}"/>
              </a:ext>
            </a:extLst>
          </p:cNvPr>
          <p:cNvSpPr/>
          <p:nvPr/>
        </p:nvSpPr>
        <p:spPr>
          <a:xfrm>
            <a:off x="6096000" y="6291444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CERRAR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7602C51-A86F-DBA3-BEC8-2C2BFBADDA23}"/>
              </a:ext>
            </a:extLst>
          </p:cNvPr>
          <p:cNvSpPr/>
          <p:nvPr/>
        </p:nvSpPr>
        <p:spPr>
          <a:xfrm>
            <a:off x="8221077" y="6291444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2F57098-2D43-F86B-33CA-34F265961A47}"/>
              </a:ext>
            </a:extLst>
          </p:cNvPr>
          <p:cNvSpPr/>
          <p:nvPr/>
        </p:nvSpPr>
        <p:spPr>
          <a:xfrm>
            <a:off x="6134848" y="6291444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CERRAR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D4FFD95-6344-0328-4484-A34945DE6D6E}"/>
              </a:ext>
            </a:extLst>
          </p:cNvPr>
          <p:cNvSpPr/>
          <p:nvPr/>
        </p:nvSpPr>
        <p:spPr>
          <a:xfrm>
            <a:off x="8259925" y="6291444"/>
            <a:ext cx="1469769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</a:t>
            </a:r>
          </a:p>
        </p:txBody>
      </p:sp>
    </p:spTree>
    <p:extLst>
      <p:ext uri="{BB962C8B-B14F-4D97-AF65-F5344CB8AC3E}">
        <p14:creationId xmlns:p14="http://schemas.microsoft.com/office/powerpoint/2010/main" val="168655617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247</TotalTime>
  <Words>43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Franklin Gothic Book</vt:lpstr>
      <vt:lpstr>Recorte</vt:lpstr>
      <vt:lpstr>C:\Users\HP\Documents\Libro2 PRODUCTOS.xlsx!Hoja1!F1C1:F19C4</vt:lpstr>
      <vt:lpstr>VENTA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VENTAS</dc:title>
  <dc:creator>Harpy Aguilar quispe</dc:creator>
  <cp:lastModifiedBy>Harpy Aguilar quispe</cp:lastModifiedBy>
  <cp:revision>5</cp:revision>
  <dcterms:created xsi:type="dcterms:W3CDTF">2024-07-16T13:00:26Z</dcterms:created>
  <dcterms:modified xsi:type="dcterms:W3CDTF">2024-07-18T02:44:31Z</dcterms:modified>
</cp:coreProperties>
</file>