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94171"/>
  </p:normalViewPr>
  <p:slideViewPr>
    <p:cSldViewPr snapToGrid="0" snapToObjects="1" showGuides="1">
      <p:cViewPr varScale="1">
        <p:scale>
          <a:sx n="105" d="100"/>
          <a:sy n="105" d="100"/>
        </p:scale>
        <p:origin x="666" y="10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6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head se puede poner títulos, que se muestran</a:t>
            </a:r>
            <a:r>
              <a:rPr lang="es-ES" baseline="0" dirty="0" smtClean="0"/>
              <a:t> el la cabecera de la pestaña del browser. Podemos incluir mas información cómo decirle que codificación deseamos usar o links a hojas de estilos o scripts que deseemos ejecutar.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30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PRESENTACIÓN CURSO HTML5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HTML?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idx="4294967295"/>
          </p:nvPr>
        </p:nvSpPr>
        <p:spPr>
          <a:xfrm>
            <a:off x="838200" y="1447800"/>
            <a:ext cx="11009312" cy="4729163"/>
          </a:xfrm>
        </p:spPr>
        <p:txBody>
          <a:bodyPr/>
          <a:lstStyle/>
          <a:p>
            <a:r>
              <a:rPr lang="es-ES" dirty="0" smtClean="0"/>
              <a:t>HTML es el acrónimo para </a:t>
            </a:r>
            <a:r>
              <a:rPr lang="es-ES" dirty="0" err="1" smtClean="0"/>
              <a:t>Hyper</a:t>
            </a:r>
            <a:r>
              <a:rPr lang="es-ES" dirty="0" smtClean="0"/>
              <a:t> Text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(Lenguaje de marcas de hipertexto).</a:t>
            </a:r>
          </a:p>
          <a:p>
            <a:r>
              <a:rPr lang="es-ES" dirty="0" smtClean="0"/>
              <a:t>Es el lenguaje estándar para crear páginas Web.</a:t>
            </a:r>
          </a:p>
          <a:p>
            <a:r>
              <a:rPr lang="es-ES" dirty="0" smtClean="0"/>
              <a:t>Describe la estructura de una pagina Web.</a:t>
            </a:r>
          </a:p>
          <a:p>
            <a:r>
              <a:rPr lang="es-ES" dirty="0" smtClean="0"/>
              <a:t>Consiste en una serie de elementos que le “dicen” al navegador como debe mostrar el contenido.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10" y="4251960"/>
            <a:ext cx="7204166" cy="21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Formato del documento HTML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838200" y="1079500"/>
            <a:ext cx="439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Estructura básica de un documento HTML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8832"/>
            <a:ext cx="10506075" cy="49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22288"/>
            <a:ext cx="9971762" cy="55721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EJERCICIO </a:t>
            </a:r>
            <a:r>
              <a:rPr lang="es-ES" dirty="0" err="1" smtClean="0"/>
              <a:t>Prácticow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5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408176"/>
            <a:ext cx="88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pretende desarrollar una pagina web que simule una agenda de contactos. El desarrollo de esta aplicación se realizará en 3 Fases.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Primera Fase. Se construirá la aplicación puramente en HTML.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Segunda Fase. Se aplicarán estilos CSS.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Tercera Fase. Se añadirá JS al proyecto para poder manejar un back-</a:t>
            </a:r>
            <a:r>
              <a:rPr lang="es-ES" dirty="0" err="1" smtClean="0"/>
              <a:t>end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Fase 1.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6</a:t>
            </a:fld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96696" y="1289304"/>
            <a:ext cx="8275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Realizar: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documento </a:t>
            </a:r>
            <a:r>
              <a:rPr lang="es-ES" dirty="0" err="1" smtClean="0"/>
              <a:t>html</a:t>
            </a:r>
            <a:r>
              <a:rPr lang="es-ES" dirty="0" smtClean="0"/>
              <a:t> con nombre </a:t>
            </a:r>
            <a:r>
              <a:rPr lang="es-ES" dirty="0" err="1" smtClean="0"/>
              <a:t>Main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segundo documento </a:t>
            </a:r>
            <a:r>
              <a:rPr lang="es-ES" dirty="0" err="1" smtClean="0"/>
              <a:t>html</a:t>
            </a:r>
            <a:r>
              <a:rPr lang="es-ES" dirty="0" smtClean="0"/>
              <a:t> con </a:t>
            </a:r>
            <a:r>
              <a:rPr lang="es-ES" dirty="0"/>
              <a:t>nombre </a:t>
            </a:r>
            <a:r>
              <a:rPr lang="es-ES" dirty="0" err="1" smtClean="0"/>
              <a:t>FormNuevoContacto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En el documento </a:t>
            </a:r>
            <a:r>
              <a:rPr lang="es-ES" dirty="0" err="1" smtClean="0"/>
              <a:t>Main</a:t>
            </a:r>
            <a:r>
              <a:rPr lang="es-ES" dirty="0" smtClean="0"/>
              <a:t>. Crear una cabecera, una sección y un pie de página.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Simular un carrusel.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Simular una serie de contactos.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Crear un link que permita ir a la pagina de </a:t>
            </a:r>
            <a:r>
              <a:rPr lang="es-ES" dirty="0" err="1" smtClean="0"/>
              <a:t>Main</a:t>
            </a:r>
            <a:r>
              <a:rPr lang="es-ES" dirty="0" smtClean="0"/>
              <a:t> y a la de </a:t>
            </a:r>
            <a:r>
              <a:rPr lang="es-ES" dirty="0" err="1" smtClean="0"/>
              <a:t>FormNuevoContacto</a:t>
            </a:r>
            <a:r>
              <a:rPr lang="es-ES" dirty="0" smtClean="0"/>
              <a:t>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96696" y="3410712"/>
            <a:ext cx="8275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4. En el </a:t>
            </a:r>
            <a:r>
              <a:rPr lang="es-ES" dirty="0" err="1" smtClean="0"/>
              <a:t>FormNuevoContacto</a:t>
            </a:r>
            <a:r>
              <a:rPr lang="es-ES" dirty="0" smtClean="0"/>
              <a:t>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Mantener el </a:t>
            </a:r>
            <a:r>
              <a:rPr lang="es-ES" dirty="0" err="1" smtClean="0"/>
              <a:t>header</a:t>
            </a:r>
            <a:r>
              <a:rPr lang="es-E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Crear un formulario con los campos: Nombre, Apellido, Email, </a:t>
            </a:r>
            <a:r>
              <a:rPr lang="es-ES" dirty="0" err="1" smtClean="0"/>
              <a:t>Telefono</a:t>
            </a:r>
            <a:r>
              <a:rPr lang="es-ES" dirty="0" smtClean="0"/>
              <a:t>, Tipo (Combo) y foto.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Crear los botones de Enviar y Limpiar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En el </a:t>
            </a:r>
            <a:r>
              <a:rPr lang="es-ES" dirty="0" err="1" smtClean="0"/>
              <a:t>footer</a:t>
            </a:r>
            <a:r>
              <a:rPr lang="es-ES" dirty="0" smtClean="0"/>
              <a:t>, poner links para poder viajar entre pantallas.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80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HTML FASE 1.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7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8854"/>
            <a:ext cx="90201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HTML FASE 1.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8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604"/>
            <a:ext cx="9344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17335</TotalTime>
  <Words>309</Words>
  <Application>Microsoft Office PowerPoint</Application>
  <PresentationFormat>Panorámica</PresentationFormat>
  <Paragraphs>40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HTML5</vt:lpstr>
      <vt:lpstr>Introducción.</vt:lpstr>
      <vt:lpstr>¿Qué es HTML?</vt:lpstr>
      <vt:lpstr>Formato del documento HTML</vt:lpstr>
      <vt:lpstr>EJERCICIO Prácticow.</vt:lpstr>
      <vt:lpstr>Fase 1.</vt:lpstr>
      <vt:lpstr>HTML FASE 1.</vt:lpstr>
      <vt:lpstr>HTML FASE 1.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Jorge Carreras Martín</cp:lastModifiedBy>
  <cp:revision>355</cp:revision>
  <cp:lastPrinted>2018-11-05T09:02:42Z</cp:lastPrinted>
  <dcterms:created xsi:type="dcterms:W3CDTF">2018-01-25T15:11:05Z</dcterms:created>
  <dcterms:modified xsi:type="dcterms:W3CDTF">2020-11-20T10:59:50Z</dcterms:modified>
  <cp:category/>
</cp:coreProperties>
</file>