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8" r:id="rId3"/>
    <p:sldId id="259" r:id="rId4"/>
    <p:sldId id="261" r:id="rId5"/>
    <p:sldId id="260" r:id="rId6"/>
    <p:sldId id="262" r:id="rId7"/>
    <p:sldId id="263" r:id="rId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9" userDrawn="1">
          <p15:clr>
            <a:srgbClr val="A4A3A4"/>
          </p15:clr>
        </p15:guide>
        <p15:guide id="2" pos="381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rge Carreras Martín" initials="JCM" lastIdx="1" clrIdx="0">
    <p:extLst>
      <p:ext uri="{19B8F6BF-5375-455C-9EA6-DF929625EA0E}">
        <p15:presenceInfo xmlns:p15="http://schemas.microsoft.com/office/powerpoint/2012/main" userId="S-1-5-21-1801674531-1482476501-839522115-11794" providerId="AD"/>
      </p:ext>
    </p:extLst>
  </p:cmAuthor>
  <p:cmAuthor id="2" name="Jorge Carreras Martin" initials="JCM" lastIdx="1" clrIdx="1">
    <p:extLst>
      <p:ext uri="{19B8F6BF-5375-455C-9EA6-DF929625EA0E}">
        <p15:presenceInfo xmlns:p15="http://schemas.microsoft.com/office/powerpoint/2012/main" userId="Jorge Carreras Mart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57"/>
    <p:restoredTop sz="83021" autoAdjust="0"/>
  </p:normalViewPr>
  <p:slideViewPr>
    <p:cSldViewPr snapToGrid="0" snapToObjects="1" showGuides="1">
      <p:cViewPr varScale="1">
        <p:scale>
          <a:sx n="68" d="100"/>
          <a:sy n="68" d="100"/>
        </p:scale>
        <p:origin x="1123" y="62"/>
      </p:cViewPr>
      <p:guideLst>
        <p:guide orient="horz" pos="2069"/>
        <p:guide pos="3817"/>
      </p:guideLst>
    </p:cSldViewPr>
  </p:slideViewPr>
  <p:notesTextViewPr>
    <p:cViewPr>
      <p:scale>
        <a:sx n="1" d="1"/>
        <a:sy n="1" d="1"/>
      </p:scale>
      <p:origin x="0" y="0"/>
    </p:cViewPr>
  </p:notesTextViewPr>
  <p:sorterViewPr>
    <p:cViewPr>
      <p:scale>
        <a:sx n="73" d="100"/>
        <a:sy n="7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1F017E-414B-4B95-B592-C344CC6A0CA9}" type="datetimeFigureOut">
              <a:rPr lang="es-ES" smtClean="0"/>
              <a:t>30/11/2020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4BF44B-1BEE-4B88-BAEB-262938743E9A}" type="slidenum">
              <a:rPr lang="es-ES" smtClean="0"/>
              <a:t>‹Nº›</a:t>
            </a:fld>
            <a:endParaRPr lang="es-ES"/>
          </a:p>
        </p:txBody>
      </p:sp>
    </p:spTree>
    <p:extLst>
      <p:ext uri="{BB962C8B-B14F-4D97-AF65-F5344CB8AC3E}">
        <p14:creationId xmlns:p14="http://schemas.microsoft.com/office/powerpoint/2010/main" val="1498732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a:lstStyle/>
          <a:p>
            <a:endParaRPr lang="en-US" dirty="0"/>
          </a:p>
        </p:txBody>
      </p:sp>
      <p:sp>
        <p:nvSpPr>
          <p:cNvPr id="4" name="Marcador de posición de número de diapositiva 3"/>
          <p:cNvSpPr>
            <a:spLocks noGrp="1"/>
          </p:cNvSpPr>
          <p:nvPr>
            <p:ph type="sldNum" sz="quarter" idx="10"/>
          </p:nvPr>
        </p:nvSpPr>
        <p:spPr/>
        <p:txBody>
          <a:bodyPr/>
          <a:lstStyle/>
          <a:p>
            <a:fld id="{814BF44B-1BEE-4B88-BAEB-262938743E9A}" type="slidenum">
              <a:rPr lang="es-ES" smtClean="0"/>
              <a:t>1</a:t>
            </a:fld>
            <a:endParaRPr lang="es-ES"/>
          </a:p>
        </p:txBody>
      </p:sp>
    </p:spTree>
    <p:extLst>
      <p:ext uri="{BB962C8B-B14F-4D97-AF65-F5344CB8AC3E}">
        <p14:creationId xmlns:p14="http://schemas.microsoft.com/office/powerpoint/2010/main" val="8016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814BF44B-1BEE-4B88-BAEB-262938743E9A}" type="slidenum">
              <a:rPr lang="es-ES" smtClean="0"/>
              <a:t>2</a:t>
            </a:fld>
            <a:endParaRPr lang="es-ES"/>
          </a:p>
        </p:txBody>
      </p:sp>
    </p:spTree>
    <p:extLst>
      <p:ext uri="{BB962C8B-B14F-4D97-AF65-F5344CB8AC3E}">
        <p14:creationId xmlns:p14="http://schemas.microsoft.com/office/powerpoint/2010/main" val="4177758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dirty="0">
                <a:solidFill>
                  <a:srgbClr val="333333"/>
                </a:solidFill>
                <a:effectLst/>
                <a:latin typeface="Arial" panose="020B0604020202020204" pitchFamily="34" charset="0"/>
              </a:rPr>
              <a:t>Las expresiones </a:t>
            </a:r>
            <a:r>
              <a:rPr lang="es-ES" dirty="0" err="1"/>
              <a:t>function</a:t>
            </a:r>
            <a:r>
              <a:rPr lang="es-ES" b="0" i="0" dirty="0">
                <a:solidFill>
                  <a:srgbClr val="333333"/>
                </a:solidFill>
                <a:effectLst/>
                <a:latin typeface="Arial" panose="020B0604020202020204" pitchFamily="34" charset="0"/>
              </a:rPr>
              <a:t> son convenientes cuando se pasa una función como argumento a otra función. El siguiente ejemplo muestra una función </a:t>
            </a:r>
            <a:r>
              <a:rPr lang="es-ES" dirty="0" err="1"/>
              <a:t>map</a:t>
            </a:r>
            <a:r>
              <a:rPr lang="es-ES" b="0" i="0" dirty="0">
                <a:solidFill>
                  <a:srgbClr val="333333"/>
                </a:solidFill>
                <a:effectLst/>
                <a:latin typeface="Arial" panose="020B0604020202020204" pitchFamily="34" charset="0"/>
              </a:rPr>
              <a:t> que debería recibir una función como primer argumento y un arreglo como segundo argumento.</a:t>
            </a:r>
            <a:endParaRPr lang="es-ES" dirty="0"/>
          </a:p>
        </p:txBody>
      </p:sp>
      <p:sp>
        <p:nvSpPr>
          <p:cNvPr id="4" name="Marcador de número de diapositiva 3"/>
          <p:cNvSpPr>
            <a:spLocks noGrp="1"/>
          </p:cNvSpPr>
          <p:nvPr>
            <p:ph type="sldNum" sz="quarter" idx="5"/>
          </p:nvPr>
        </p:nvSpPr>
        <p:spPr/>
        <p:txBody>
          <a:bodyPr/>
          <a:lstStyle/>
          <a:p>
            <a:fld id="{814BF44B-1BEE-4B88-BAEB-262938743E9A}" type="slidenum">
              <a:rPr lang="es-ES" smtClean="0"/>
              <a:t>4</a:t>
            </a:fld>
            <a:endParaRPr lang="es-ES"/>
          </a:p>
        </p:txBody>
      </p:sp>
    </p:spTree>
    <p:extLst>
      <p:ext uri="{BB962C8B-B14F-4D97-AF65-F5344CB8AC3E}">
        <p14:creationId xmlns:p14="http://schemas.microsoft.com/office/powerpoint/2010/main" val="40010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814BF44B-1BEE-4B88-BAEB-262938743E9A}" type="slidenum">
              <a:rPr lang="es-ES" smtClean="0"/>
              <a:t>5</a:t>
            </a:fld>
            <a:endParaRPr lang="es-ES"/>
          </a:p>
        </p:txBody>
      </p:sp>
    </p:spTree>
    <p:extLst>
      <p:ext uri="{BB962C8B-B14F-4D97-AF65-F5344CB8AC3E}">
        <p14:creationId xmlns:p14="http://schemas.microsoft.com/office/powerpoint/2010/main" val="14450410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5_Diapositiva de título">
    <p:spTree>
      <p:nvGrpSpPr>
        <p:cNvPr id="1" name=""/>
        <p:cNvGrpSpPr/>
        <p:nvPr/>
      </p:nvGrpSpPr>
      <p:grpSpPr>
        <a:xfrm>
          <a:off x="0" y="0"/>
          <a:ext cx="0" cy="0"/>
          <a:chOff x="0" y="0"/>
          <a:chExt cx="0" cy="0"/>
        </a:xfrm>
      </p:grpSpPr>
      <p:sp>
        <p:nvSpPr>
          <p:cNvPr id="17" name="Rectángulo 16"/>
          <p:cNvSpPr/>
          <p:nvPr/>
        </p:nvSpPr>
        <p:spPr>
          <a:xfrm>
            <a:off x="0" y="3904343"/>
            <a:ext cx="12192000" cy="2953657"/>
          </a:xfrm>
          <a:prstGeom prst="rect">
            <a:avLst/>
          </a:prstGeom>
          <a:solidFill>
            <a:srgbClr val="0F3954"/>
          </a:solidFill>
          <a:ln>
            <a:solidFill>
              <a:srgbClr val="0E3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 name="Título 1"/>
          <p:cNvSpPr>
            <a:spLocks noGrp="1"/>
          </p:cNvSpPr>
          <p:nvPr>
            <p:ph type="title" hasCustomPrompt="1"/>
          </p:nvPr>
        </p:nvSpPr>
        <p:spPr>
          <a:xfrm>
            <a:off x="2514600" y="4040823"/>
            <a:ext cx="9220200" cy="556577"/>
          </a:xfrm>
        </p:spPr>
        <p:txBody>
          <a:bodyPr/>
          <a:lstStyle>
            <a:lvl1pPr algn="r">
              <a:defRPr i="0" baseline="0">
                <a:solidFill>
                  <a:schemeClr val="bg1"/>
                </a:solidFill>
                <a:latin typeface="Montserrat ExtraLight" panose="00000300000000000000" pitchFamily="50" charset="0"/>
              </a:defRPr>
            </a:lvl1pPr>
          </a:lstStyle>
          <a:p>
            <a:r>
              <a:rPr lang="es-ES" dirty="0"/>
              <a:t>Haga clic para incluir título</a:t>
            </a:r>
          </a:p>
        </p:txBody>
      </p:sp>
      <p:sp>
        <p:nvSpPr>
          <p:cNvPr id="7" name="Subtítulo 2"/>
          <p:cNvSpPr>
            <a:spLocks noGrp="1"/>
          </p:cNvSpPr>
          <p:nvPr>
            <p:ph type="subTitle" idx="1" hasCustomPrompt="1"/>
          </p:nvPr>
        </p:nvSpPr>
        <p:spPr>
          <a:xfrm>
            <a:off x="5308600" y="4733880"/>
            <a:ext cx="6426200" cy="650920"/>
          </a:xfrm>
        </p:spPr>
        <p:txBody>
          <a:bodyPr anchor="ctr">
            <a:normAutofit/>
          </a:bodyPr>
          <a:lstStyle>
            <a:lvl1pPr marL="0" indent="0" algn="r">
              <a:buNone/>
              <a:defRPr sz="3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8" name="Marcador de fecha 3"/>
          <p:cNvSpPr>
            <a:spLocks noGrp="1"/>
          </p:cNvSpPr>
          <p:nvPr>
            <p:ph type="dt" sz="half" idx="10"/>
          </p:nvPr>
        </p:nvSpPr>
        <p:spPr>
          <a:xfrm>
            <a:off x="4724400" y="6378553"/>
            <a:ext cx="2743200" cy="365125"/>
          </a:xfrm>
        </p:spPr>
        <p:txBody>
          <a:bodyPr/>
          <a:lstStyle>
            <a:lvl1pPr algn="ctr">
              <a:defRPr sz="1400">
                <a:solidFill>
                  <a:schemeClr val="bg1"/>
                </a:solidFill>
              </a:defRPr>
            </a:lvl1pPr>
          </a:lstStyle>
          <a:p>
            <a:endParaRPr lang="en-US"/>
          </a:p>
        </p:txBody>
      </p:sp>
      <p:pic>
        <p:nvPicPr>
          <p:cNvPr id="3" name="Imagen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649960" y="1384729"/>
            <a:ext cx="6889740" cy="1283109"/>
          </a:xfrm>
          <a:prstGeom prst="rect">
            <a:avLst/>
          </a:prstGeom>
        </p:spPr>
      </p:pic>
    </p:spTree>
    <p:extLst>
      <p:ext uri="{BB962C8B-B14F-4D97-AF65-F5344CB8AC3E}">
        <p14:creationId xmlns:p14="http://schemas.microsoft.com/office/powerpoint/2010/main" val="2994959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8_Diapositiva de título">
    <p:spTree>
      <p:nvGrpSpPr>
        <p:cNvPr id="1" name=""/>
        <p:cNvGrpSpPr/>
        <p:nvPr/>
      </p:nvGrpSpPr>
      <p:grpSpPr>
        <a:xfrm>
          <a:off x="0" y="0"/>
          <a:ext cx="0" cy="0"/>
          <a:chOff x="0" y="0"/>
          <a:chExt cx="0" cy="0"/>
        </a:xfrm>
      </p:grpSpPr>
      <p:pic>
        <p:nvPicPr>
          <p:cNvPr id="8" name="Imagen 7"/>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14513"/>
            <a:ext cx="12192000" cy="6879770"/>
          </a:xfrm>
          <a:prstGeom prst="rect">
            <a:avLst/>
          </a:prstGeom>
        </p:spPr>
      </p:pic>
      <p:sp>
        <p:nvSpPr>
          <p:cNvPr id="2" name="Título 1"/>
          <p:cNvSpPr>
            <a:spLocks noGrp="1"/>
          </p:cNvSpPr>
          <p:nvPr>
            <p:ph type="ctrTitle" hasCustomPrompt="1"/>
          </p:nvPr>
        </p:nvSpPr>
        <p:spPr>
          <a:xfrm>
            <a:off x="838200" y="1262064"/>
            <a:ext cx="6845300" cy="576716"/>
          </a:xfrm>
          <a:solidFill>
            <a:schemeClr val="bg1">
              <a:alpha val="50000"/>
            </a:schemeClr>
          </a:solidFill>
          <a:ln>
            <a:noFill/>
          </a:ln>
        </p:spPr>
        <p:txBody>
          <a:bodyPr anchor="ctr">
            <a:normAutofit/>
          </a:bodyPr>
          <a:lstStyle>
            <a:lvl1pPr algn="l">
              <a:defRPr sz="3600">
                <a:solidFill>
                  <a:srgbClr val="25282A"/>
                </a:solidFill>
              </a:defRPr>
            </a:lvl1pPr>
          </a:lstStyle>
          <a:p>
            <a:r>
              <a:rPr lang="es-ES" dirty="0"/>
              <a:t>Haga clic para incluir título</a:t>
            </a:r>
          </a:p>
        </p:txBody>
      </p:sp>
      <p:sp>
        <p:nvSpPr>
          <p:cNvPr id="3" name="Subtítulo 2"/>
          <p:cNvSpPr>
            <a:spLocks noGrp="1"/>
          </p:cNvSpPr>
          <p:nvPr>
            <p:ph type="subTitle" idx="1" hasCustomPrompt="1"/>
          </p:nvPr>
        </p:nvSpPr>
        <p:spPr>
          <a:xfrm>
            <a:off x="838200" y="1943100"/>
            <a:ext cx="5778500" cy="482600"/>
          </a:xfrm>
          <a:solidFill>
            <a:srgbClr val="EAD94E"/>
          </a:solidFill>
          <a:ln>
            <a:solidFill>
              <a:srgbClr val="EAD94E"/>
            </a:solidFill>
          </a:ln>
        </p:spPr>
        <p:txBody>
          <a:bodyPr anchor="ctr"/>
          <a:lstStyle>
            <a:lvl1pPr marL="0" indent="0" algn="l">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4" name="Marcador de fecha 3"/>
          <p:cNvSpPr>
            <a:spLocks noGrp="1"/>
          </p:cNvSpPr>
          <p:nvPr>
            <p:ph type="dt" sz="half" idx="10"/>
          </p:nvPr>
        </p:nvSpPr>
        <p:spPr>
          <a:xfrm>
            <a:off x="4724400" y="6345691"/>
            <a:ext cx="2743200" cy="365125"/>
          </a:xfrm>
        </p:spPr>
        <p:txBody>
          <a:bodyPr/>
          <a:lstStyle>
            <a:lvl1pPr algn="ctr">
              <a:defRPr sz="1400">
                <a:solidFill>
                  <a:srgbClr val="25282A"/>
                </a:solidFill>
              </a:defRPr>
            </a:lvl1pPr>
          </a:lstStyle>
          <a:p>
            <a:endParaRPr lang="en-US"/>
          </a:p>
        </p:txBody>
      </p:sp>
      <p:cxnSp>
        <p:nvCxnSpPr>
          <p:cNvPr id="6" name="Conector recto 5"/>
          <p:cNvCxnSpPr/>
          <p:nvPr/>
        </p:nvCxnSpPr>
        <p:spPr>
          <a:xfrm flipH="1">
            <a:off x="595086" y="1045029"/>
            <a:ext cx="0" cy="1915885"/>
          </a:xfrm>
          <a:prstGeom prst="line">
            <a:avLst/>
          </a:prstGeom>
          <a:ln>
            <a:solidFill>
              <a:srgbClr val="707372"/>
            </a:solidFill>
          </a:ln>
        </p:spPr>
        <p:style>
          <a:lnRef idx="1">
            <a:schemeClr val="accent1"/>
          </a:lnRef>
          <a:fillRef idx="0">
            <a:schemeClr val="accent1"/>
          </a:fillRef>
          <a:effectRef idx="0">
            <a:schemeClr val="accent1"/>
          </a:effectRef>
          <a:fontRef idx="minor">
            <a:schemeClr val="tx1"/>
          </a:fontRef>
        </p:style>
      </p:cxnSp>
      <p:pic>
        <p:nvPicPr>
          <p:cNvPr id="9" name="Imagen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5735141"/>
            <a:ext cx="3352800" cy="625064"/>
          </a:xfrm>
          <a:prstGeom prst="rect">
            <a:avLst/>
          </a:prstGeom>
        </p:spPr>
      </p:pic>
    </p:spTree>
    <p:extLst>
      <p:ext uri="{BB962C8B-B14F-4D97-AF65-F5344CB8AC3E}">
        <p14:creationId xmlns:p14="http://schemas.microsoft.com/office/powerpoint/2010/main" val="1709715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_Diapositiva de título">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12192000" cy="6850743"/>
          </a:xfrm>
          <a:prstGeom prst="rect">
            <a:avLst/>
          </a:prstGeom>
        </p:spPr>
      </p:pic>
      <p:sp>
        <p:nvSpPr>
          <p:cNvPr id="7" name="Subtítulo 2"/>
          <p:cNvSpPr>
            <a:spLocks noGrp="1"/>
          </p:cNvSpPr>
          <p:nvPr>
            <p:ph type="subTitle" idx="1" hasCustomPrompt="1"/>
          </p:nvPr>
        </p:nvSpPr>
        <p:spPr>
          <a:xfrm>
            <a:off x="3206750" y="3510642"/>
            <a:ext cx="5778500" cy="482600"/>
          </a:xfrm>
          <a:solidFill>
            <a:srgbClr val="EAD94E"/>
          </a:solidFill>
          <a:ln>
            <a:solidFill>
              <a:srgbClr val="EAD94E"/>
            </a:solidFill>
          </a:ln>
        </p:spPr>
        <p:txBody>
          <a:bodyPr anchor="ctr"/>
          <a:lstStyle>
            <a:lvl1pPr marL="0" indent="0" algn="ctr">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6" name="Título 1"/>
          <p:cNvSpPr>
            <a:spLocks noGrp="1"/>
          </p:cNvSpPr>
          <p:nvPr>
            <p:ph type="ctrTitle" hasCustomPrompt="1"/>
          </p:nvPr>
        </p:nvSpPr>
        <p:spPr>
          <a:xfrm>
            <a:off x="2673350" y="2787310"/>
            <a:ext cx="6845300" cy="576716"/>
          </a:xfrm>
          <a:solidFill>
            <a:schemeClr val="bg1">
              <a:alpha val="70000"/>
            </a:schemeClr>
          </a:solidFill>
          <a:ln>
            <a:noFill/>
          </a:ln>
        </p:spPr>
        <p:txBody>
          <a:bodyPr anchor="ctr">
            <a:normAutofit/>
          </a:bodyPr>
          <a:lstStyle>
            <a:lvl1pPr algn="ctr">
              <a:defRPr sz="3600">
                <a:solidFill>
                  <a:srgbClr val="25282A"/>
                </a:solidFill>
              </a:defRPr>
            </a:lvl1pPr>
          </a:lstStyle>
          <a:p>
            <a:r>
              <a:rPr lang="es-ES" dirty="0"/>
              <a:t>Haga clic para incluir título</a:t>
            </a:r>
          </a:p>
        </p:txBody>
      </p:sp>
      <p:pic>
        <p:nvPicPr>
          <p:cNvPr id="8" name="Imagen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5717314"/>
            <a:ext cx="3352800" cy="625064"/>
          </a:xfrm>
          <a:prstGeom prst="rect">
            <a:avLst/>
          </a:prstGeom>
        </p:spPr>
      </p:pic>
    </p:spTree>
    <p:extLst>
      <p:ext uri="{BB962C8B-B14F-4D97-AF65-F5344CB8AC3E}">
        <p14:creationId xmlns:p14="http://schemas.microsoft.com/office/powerpoint/2010/main" val="2499010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7_Diapositiva de título">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12700"/>
            <a:ext cx="12192000" cy="6870700"/>
          </a:xfrm>
          <a:prstGeom prst="rect">
            <a:avLst/>
          </a:prstGeom>
        </p:spPr>
      </p:pic>
      <p:sp>
        <p:nvSpPr>
          <p:cNvPr id="6" name="Título 1"/>
          <p:cNvSpPr>
            <a:spLocks noGrp="1"/>
          </p:cNvSpPr>
          <p:nvPr>
            <p:ph type="ctrTitle" hasCustomPrompt="1"/>
          </p:nvPr>
        </p:nvSpPr>
        <p:spPr>
          <a:xfrm>
            <a:off x="838200" y="3079981"/>
            <a:ext cx="6845300" cy="576716"/>
          </a:xfrm>
          <a:solidFill>
            <a:schemeClr val="bg1">
              <a:alpha val="50000"/>
            </a:schemeClr>
          </a:solidFill>
          <a:ln>
            <a:noFill/>
          </a:ln>
        </p:spPr>
        <p:txBody>
          <a:bodyPr anchor="ctr">
            <a:normAutofit/>
          </a:bodyPr>
          <a:lstStyle>
            <a:lvl1pPr algn="l">
              <a:defRPr sz="3600">
                <a:solidFill>
                  <a:srgbClr val="25282A"/>
                </a:solidFill>
              </a:defRPr>
            </a:lvl1pPr>
          </a:lstStyle>
          <a:p>
            <a:r>
              <a:rPr lang="es-ES" dirty="0"/>
              <a:t>Haga clic para incluir título</a:t>
            </a:r>
          </a:p>
        </p:txBody>
      </p:sp>
      <p:sp>
        <p:nvSpPr>
          <p:cNvPr id="8" name="Subtítulo 2"/>
          <p:cNvSpPr>
            <a:spLocks noGrp="1"/>
          </p:cNvSpPr>
          <p:nvPr>
            <p:ph type="subTitle" idx="1" hasCustomPrompt="1"/>
          </p:nvPr>
        </p:nvSpPr>
        <p:spPr>
          <a:xfrm>
            <a:off x="838200" y="3761017"/>
            <a:ext cx="5778500" cy="482600"/>
          </a:xfrm>
          <a:solidFill>
            <a:srgbClr val="EAD94E"/>
          </a:solidFill>
          <a:ln>
            <a:solidFill>
              <a:srgbClr val="EAD94E"/>
            </a:solidFill>
          </a:ln>
        </p:spPr>
        <p:txBody>
          <a:bodyPr anchor="ctr"/>
          <a:lstStyle>
            <a:lvl1pPr marL="0" indent="0" algn="l">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cxnSp>
        <p:nvCxnSpPr>
          <p:cNvPr id="9" name="Conector recto 8"/>
          <p:cNvCxnSpPr/>
          <p:nvPr/>
        </p:nvCxnSpPr>
        <p:spPr>
          <a:xfrm flipH="1">
            <a:off x="595086" y="2862946"/>
            <a:ext cx="0" cy="19158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Imagen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5717314"/>
            <a:ext cx="3352800" cy="625064"/>
          </a:xfrm>
          <a:prstGeom prst="rect">
            <a:avLst/>
          </a:prstGeom>
        </p:spPr>
      </p:pic>
    </p:spTree>
    <p:extLst>
      <p:ext uri="{BB962C8B-B14F-4D97-AF65-F5344CB8AC3E}">
        <p14:creationId xmlns:p14="http://schemas.microsoft.com/office/powerpoint/2010/main" val="408265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1_Diapositiva de título">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192000" cy="6845300"/>
          </a:xfrm>
          <a:prstGeom prst="rect">
            <a:avLst/>
          </a:prstGeom>
        </p:spPr>
      </p:pic>
      <p:sp>
        <p:nvSpPr>
          <p:cNvPr id="8" name="Subtítulo 2"/>
          <p:cNvSpPr>
            <a:spLocks noGrp="1"/>
          </p:cNvSpPr>
          <p:nvPr>
            <p:ph type="subTitle" idx="1" hasCustomPrompt="1"/>
          </p:nvPr>
        </p:nvSpPr>
        <p:spPr>
          <a:xfrm>
            <a:off x="3206750" y="3892380"/>
            <a:ext cx="5778500" cy="482600"/>
          </a:xfrm>
          <a:solidFill>
            <a:srgbClr val="EAD94E"/>
          </a:solidFill>
          <a:ln>
            <a:solidFill>
              <a:srgbClr val="EAD94E"/>
            </a:solidFill>
          </a:ln>
        </p:spPr>
        <p:txBody>
          <a:bodyPr anchor="ctr"/>
          <a:lstStyle>
            <a:lvl1pPr marL="0" indent="0" algn="ctr">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9" name="Título 1"/>
          <p:cNvSpPr>
            <a:spLocks noGrp="1"/>
          </p:cNvSpPr>
          <p:nvPr>
            <p:ph type="ctrTitle" hasCustomPrompt="1"/>
          </p:nvPr>
        </p:nvSpPr>
        <p:spPr>
          <a:xfrm>
            <a:off x="2673350" y="3169048"/>
            <a:ext cx="6845300" cy="576716"/>
          </a:xfrm>
          <a:solidFill>
            <a:schemeClr val="bg1">
              <a:alpha val="50000"/>
            </a:schemeClr>
          </a:solidFill>
          <a:ln>
            <a:noFill/>
          </a:ln>
        </p:spPr>
        <p:txBody>
          <a:bodyPr anchor="ctr">
            <a:normAutofit/>
          </a:bodyPr>
          <a:lstStyle>
            <a:lvl1pPr algn="ctr">
              <a:defRPr sz="3600">
                <a:solidFill>
                  <a:srgbClr val="25282A"/>
                </a:solidFill>
              </a:defRPr>
            </a:lvl1pPr>
          </a:lstStyle>
          <a:p>
            <a:r>
              <a:rPr lang="es-ES" dirty="0"/>
              <a:t>Haga clic para incluir título</a:t>
            </a:r>
          </a:p>
        </p:txBody>
      </p:sp>
      <p:sp>
        <p:nvSpPr>
          <p:cNvPr id="4" name="Marcador de fecha 3"/>
          <p:cNvSpPr>
            <a:spLocks noGrp="1"/>
          </p:cNvSpPr>
          <p:nvPr>
            <p:ph type="dt" sz="half" idx="10"/>
          </p:nvPr>
        </p:nvSpPr>
        <p:spPr>
          <a:xfrm>
            <a:off x="4724400" y="6362332"/>
            <a:ext cx="2743200" cy="365125"/>
          </a:xfrm>
        </p:spPr>
        <p:txBody>
          <a:bodyPr/>
          <a:lstStyle>
            <a:lvl1pPr algn="ctr">
              <a:defRPr sz="1400" b="0">
                <a:solidFill>
                  <a:srgbClr val="25282A"/>
                </a:solidFill>
                <a:latin typeface="Montserrat ExtraLight" panose="00000300000000000000" pitchFamily="50" charset="0"/>
              </a:defRPr>
            </a:lvl1pPr>
          </a:lstStyle>
          <a:p>
            <a:endParaRPr lang="en-US"/>
          </a:p>
        </p:txBody>
      </p:sp>
      <p:pic>
        <p:nvPicPr>
          <p:cNvPr id="10" name="Imagen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5735141"/>
            <a:ext cx="3352800" cy="625064"/>
          </a:xfrm>
          <a:prstGeom prst="rect">
            <a:avLst/>
          </a:prstGeom>
        </p:spPr>
      </p:pic>
    </p:spTree>
    <p:extLst>
      <p:ext uri="{BB962C8B-B14F-4D97-AF65-F5344CB8AC3E}">
        <p14:creationId xmlns:p14="http://schemas.microsoft.com/office/powerpoint/2010/main" val="4178940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3_Diapositiva de título">
    <p:spTree>
      <p:nvGrpSpPr>
        <p:cNvPr id="1" name=""/>
        <p:cNvGrpSpPr/>
        <p:nvPr/>
      </p:nvGrpSpPr>
      <p:grpSpPr>
        <a:xfrm>
          <a:off x="0" y="0"/>
          <a:ext cx="0" cy="0"/>
          <a:chOff x="0" y="0"/>
          <a:chExt cx="0" cy="0"/>
        </a:xfrm>
      </p:grpSpPr>
      <p:pic>
        <p:nvPicPr>
          <p:cNvPr id="8" name="Imagen 7"/>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4" name="Marcador de fecha 3"/>
          <p:cNvSpPr>
            <a:spLocks noGrp="1"/>
          </p:cNvSpPr>
          <p:nvPr>
            <p:ph type="dt" sz="half" idx="10"/>
          </p:nvPr>
        </p:nvSpPr>
        <p:spPr>
          <a:xfrm>
            <a:off x="4724400" y="6369730"/>
            <a:ext cx="2743200" cy="365125"/>
          </a:xfrm>
        </p:spPr>
        <p:txBody>
          <a:bodyPr/>
          <a:lstStyle>
            <a:lvl1pPr algn="ctr">
              <a:defRPr sz="1400">
                <a:solidFill>
                  <a:srgbClr val="25282A"/>
                </a:solidFill>
              </a:defRPr>
            </a:lvl1pPr>
          </a:lstStyle>
          <a:p>
            <a:endParaRPr lang="en-US"/>
          </a:p>
        </p:txBody>
      </p:sp>
      <p:sp>
        <p:nvSpPr>
          <p:cNvPr id="14" name="Título 1"/>
          <p:cNvSpPr>
            <a:spLocks noGrp="1"/>
          </p:cNvSpPr>
          <p:nvPr>
            <p:ph type="ctrTitle" hasCustomPrompt="1"/>
          </p:nvPr>
        </p:nvSpPr>
        <p:spPr>
          <a:xfrm>
            <a:off x="838200" y="1262064"/>
            <a:ext cx="6845300" cy="576716"/>
          </a:xfrm>
          <a:solidFill>
            <a:schemeClr val="bg1">
              <a:alpha val="50000"/>
            </a:schemeClr>
          </a:solidFill>
          <a:ln>
            <a:noFill/>
          </a:ln>
        </p:spPr>
        <p:txBody>
          <a:bodyPr anchor="ctr">
            <a:normAutofit/>
          </a:bodyPr>
          <a:lstStyle>
            <a:lvl1pPr algn="l">
              <a:defRPr sz="3600">
                <a:solidFill>
                  <a:srgbClr val="25282A"/>
                </a:solidFill>
              </a:defRPr>
            </a:lvl1pPr>
          </a:lstStyle>
          <a:p>
            <a:r>
              <a:rPr lang="es-ES" dirty="0"/>
              <a:t>Haga clic para incluir título</a:t>
            </a:r>
          </a:p>
        </p:txBody>
      </p:sp>
      <p:sp>
        <p:nvSpPr>
          <p:cNvPr id="15" name="Subtítulo 2"/>
          <p:cNvSpPr>
            <a:spLocks noGrp="1"/>
          </p:cNvSpPr>
          <p:nvPr>
            <p:ph type="subTitle" idx="1" hasCustomPrompt="1"/>
          </p:nvPr>
        </p:nvSpPr>
        <p:spPr>
          <a:xfrm>
            <a:off x="838200" y="1943100"/>
            <a:ext cx="5778500" cy="482600"/>
          </a:xfrm>
          <a:solidFill>
            <a:srgbClr val="EAD94E"/>
          </a:solidFill>
          <a:ln>
            <a:solidFill>
              <a:srgbClr val="EAD94E"/>
            </a:solidFill>
          </a:ln>
        </p:spPr>
        <p:txBody>
          <a:bodyPr anchor="ctr"/>
          <a:lstStyle>
            <a:lvl1pPr marL="0" indent="0" algn="l">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cxnSp>
        <p:nvCxnSpPr>
          <p:cNvPr id="17" name="Conector recto 16"/>
          <p:cNvCxnSpPr/>
          <p:nvPr/>
        </p:nvCxnSpPr>
        <p:spPr>
          <a:xfrm flipH="1">
            <a:off x="595086" y="1045029"/>
            <a:ext cx="0" cy="19158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Imagen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5735141"/>
            <a:ext cx="3352800" cy="625064"/>
          </a:xfrm>
          <a:prstGeom prst="rect">
            <a:avLst/>
          </a:prstGeom>
        </p:spPr>
      </p:pic>
    </p:spTree>
    <p:extLst>
      <p:ext uri="{BB962C8B-B14F-4D97-AF65-F5344CB8AC3E}">
        <p14:creationId xmlns:p14="http://schemas.microsoft.com/office/powerpoint/2010/main" val="73586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2_Diapositiva de título">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14514"/>
            <a:ext cx="12192000" cy="6879771"/>
          </a:xfrm>
          <a:prstGeom prst="rect">
            <a:avLst/>
          </a:prstGeom>
        </p:spPr>
      </p:pic>
      <p:sp>
        <p:nvSpPr>
          <p:cNvPr id="8" name="Subtítulo 2"/>
          <p:cNvSpPr>
            <a:spLocks noGrp="1"/>
          </p:cNvSpPr>
          <p:nvPr>
            <p:ph type="subTitle" idx="1" hasCustomPrompt="1"/>
          </p:nvPr>
        </p:nvSpPr>
        <p:spPr>
          <a:xfrm>
            <a:off x="3092450" y="2998984"/>
            <a:ext cx="5778500" cy="482600"/>
          </a:xfrm>
          <a:solidFill>
            <a:srgbClr val="EAD94E"/>
          </a:solidFill>
          <a:ln>
            <a:solidFill>
              <a:srgbClr val="EAD94E"/>
            </a:solidFill>
          </a:ln>
        </p:spPr>
        <p:txBody>
          <a:bodyPr anchor="ctr"/>
          <a:lstStyle>
            <a:lvl1pPr marL="0" indent="0" algn="ctr">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9" name="Título 1"/>
          <p:cNvSpPr>
            <a:spLocks noGrp="1"/>
          </p:cNvSpPr>
          <p:nvPr>
            <p:ph type="ctrTitle" hasCustomPrompt="1"/>
          </p:nvPr>
        </p:nvSpPr>
        <p:spPr>
          <a:xfrm>
            <a:off x="2559050" y="2275652"/>
            <a:ext cx="6845300" cy="576716"/>
          </a:xfrm>
          <a:solidFill>
            <a:schemeClr val="bg1">
              <a:alpha val="70000"/>
            </a:schemeClr>
          </a:solidFill>
          <a:ln>
            <a:noFill/>
          </a:ln>
        </p:spPr>
        <p:txBody>
          <a:bodyPr anchor="ctr">
            <a:normAutofit/>
          </a:bodyPr>
          <a:lstStyle>
            <a:lvl1pPr algn="ctr">
              <a:defRPr sz="3600">
                <a:solidFill>
                  <a:srgbClr val="25282A"/>
                </a:solidFill>
              </a:defRPr>
            </a:lvl1pPr>
          </a:lstStyle>
          <a:p>
            <a:r>
              <a:rPr lang="es-ES" dirty="0"/>
              <a:t>Haga clic para incluir título</a:t>
            </a:r>
          </a:p>
        </p:txBody>
      </p:sp>
      <p:sp>
        <p:nvSpPr>
          <p:cNvPr id="4" name="Marcador de fecha 3"/>
          <p:cNvSpPr>
            <a:spLocks noGrp="1"/>
          </p:cNvSpPr>
          <p:nvPr>
            <p:ph type="dt" sz="half" idx="10"/>
          </p:nvPr>
        </p:nvSpPr>
        <p:spPr>
          <a:xfrm>
            <a:off x="4724400" y="6366628"/>
            <a:ext cx="2743200" cy="365125"/>
          </a:xfrm>
        </p:spPr>
        <p:txBody>
          <a:bodyPr/>
          <a:lstStyle>
            <a:lvl1pPr algn="ctr">
              <a:defRPr sz="1400">
                <a:solidFill>
                  <a:schemeClr val="bg1"/>
                </a:solidFill>
              </a:defRPr>
            </a:lvl1pPr>
          </a:lstStyle>
          <a:p>
            <a:endParaRPr lang="en-US"/>
          </a:p>
        </p:txBody>
      </p:sp>
      <p:pic>
        <p:nvPicPr>
          <p:cNvPr id="10" name="Imagen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407400" y="5330788"/>
            <a:ext cx="3352800" cy="625064"/>
          </a:xfrm>
          <a:prstGeom prst="rect">
            <a:avLst/>
          </a:prstGeom>
        </p:spPr>
      </p:pic>
    </p:spTree>
    <p:extLst>
      <p:ext uri="{BB962C8B-B14F-4D97-AF65-F5344CB8AC3E}">
        <p14:creationId xmlns:p14="http://schemas.microsoft.com/office/powerpoint/2010/main" val="3560198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6_Diapositiva de título">
    <p:spTree>
      <p:nvGrpSpPr>
        <p:cNvPr id="1" name=""/>
        <p:cNvGrpSpPr/>
        <p:nvPr/>
      </p:nvGrpSpPr>
      <p:grpSpPr>
        <a:xfrm>
          <a:off x="0" y="0"/>
          <a:ext cx="0" cy="0"/>
          <a:chOff x="0" y="0"/>
          <a:chExt cx="0" cy="0"/>
        </a:xfrm>
      </p:grpSpPr>
      <p:pic>
        <p:nvPicPr>
          <p:cNvPr id="9" name="Imagen 8"/>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192000" cy="6850743"/>
          </a:xfrm>
          <a:prstGeom prst="rect">
            <a:avLst/>
          </a:prstGeom>
        </p:spPr>
      </p:pic>
      <p:sp>
        <p:nvSpPr>
          <p:cNvPr id="4" name="Marcador de fecha 3"/>
          <p:cNvSpPr>
            <a:spLocks noGrp="1"/>
          </p:cNvSpPr>
          <p:nvPr>
            <p:ph type="dt" sz="half" idx="10"/>
          </p:nvPr>
        </p:nvSpPr>
        <p:spPr>
          <a:xfrm>
            <a:off x="4724400" y="6355216"/>
            <a:ext cx="2743200" cy="365125"/>
          </a:xfrm>
        </p:spPr>
        <p:txBody>
          <a:bodyPr/>
          <a:lstStyle>
            <a:lvl1pPr algn="ctr">
              <a:defRPr sz="1400">
                <a:solidFill>
                  <a:schemeClr val="bg1"/>
                </a:solidFill>
              </a:defRPr>
            </a:lvl1pPr>
          </a:lstStyle>
          <a:p>
            <a:endParaRPr lang="en-US"/>
          </a:p>
        </p:txBody>
      </p:sp>
      <p:sp>
        <p:nvSpPr>
          <p:cNvPr id="8" name="Título 1"/>
          <p:cNvSpPr>
            <a:spLocks noGrp="1"/>
          </p:cNvSpPr>
          <p:nvPr>
            <p:ph type="ctrTitle" hasCustomPrompt="1"/>
          </p:nvPr>
        </p:nvSpPr>
        <p:spPr>
          <a:xfrm>
            <a:off x="838200" y="1262064"/>
            <a:ext cx="6845300" cy="576716"/>
          </a:xfrm>
          <a:solidFill>
            <a:schemeClr val="bg1">
              <a:alpha val="80000"/>
            </a:schemeClr>
          </a:solidFill>
          <a:ln>
            <a:noFill/>
          </a:ln>
        </p:spPr>
        <p:txBody>
          <a:bodyPr anchor="ctr">
            <a:normAutofit/>
          </a:bodyPr>
          <a:lstStyle>
            <a:lvl1pPr algn="l">
              <a:defRPr sz="3600">
                <a:solidFill>
                  <a:srgbClr val="25282A"/>
                </a:solidFill>
              </a:defRPr>
            </a:lvl1pPr>
          </a:lstStyle>
          <a:p>
            <a:r>
              <a:rPr lang="es-ES" dirty="0"/>
              <a:t>Haga clic para incluir título</a:t>
            </a:r>
          </a:p>
        </p:txBody>
      </p:sp>
      <p:sp>
        <p:nvSpPr>
          <p:cNvPr id="10" name="Subtítulo 2"/>
          <p:cNvSpPr>
            <a:spLocks noGrp="1"/>
          </p:cNvSpPr>
          <p:nvPr>
            <p:ph type="subTitle" idx="1" hasCustomPrompt="1"/>
          </p:nvPr>
        </p:nvSpPr>
        <p:spPr>
          <a:xfrm>
            <a:off x="838200" y="1943100"/>
            <a:ext cx="5778500" cy="482600"/>
          </a:xfrm>
          <a:solidFill>
            <a:srgbClr val="EAD94E"/>
          </a:solidFill>
          <a:ln>
            <a:solidFill>
              <a:srgbClr val="EAD94E"/>
            </a:solidFill>
          </a:ln>
        </p:spPr>
        <p:txBody>
          <a:bodyPr anchor="ctr"/>
          <a:lstStyle>
            <a:lvl1pPr marL="0" indent="0" algn="l">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cxnSp>
        <p:nvCxnSpPr>
          <p:cNvPr id="11" name="Conector recto 10"/>
          <p:cNvCxnSpPr/>
          <p:nvPr/>
        </p:nvCxnSpPr>
        <p:spPr>
          <a:xfrm flipH="1">
            <a:off x="595086" y="1045029"/>
            <a:ext cx="0" cy="19158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Imagen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251370" y="5912714"/>
            <a:ext cx="3352800" cy="625064"/>
          </a:xfrm>
          <a:prstGeom prst="rect">
            <a:avLst/>
          </a:prstGeom>
        </p:spPr>
      </p:pic>
    </p:spTree>
    <p:extLst>
      <p:ext uri="{BB962C8B-B14F-4D97-AF65-F5344CB8AC3E}">
        <p14:creationId xmlns:p14="http://schemas.microsoft.com/office/powerpoint/2010/main" val="80939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6_Diapositiva de título">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4" name="Marcador de fecha 3"/>
          <p:cNvSpPr>
            <a:spLocks noGrp="1"/>
          </p:cNvSpPr>
          <p:nvPr>
            <p:ph type="dt" sz="half" idx="10"/>
          </p:nvPr>
        </p:nvSpPr>
        <p:spPr>
          <a:xfrm>
            <a:off x="4724400" y="6360205"/>
            <a:ext cx="2743200" cy="365125"/>
          </a:xfrm>
        </p:spPr>
        <p:txBody>
          <a:bodyPr/>
          <a:lstStyle>
            <a:lvl1pPr algn="ctr">
              <a:defRPr sz="1400">
                <a:solidFill>
                  <a:schemeClr val="bg1"/>
                </a:solidFill>
              </a:defRPr>
            </a:lvl1pPr>
          </a:lstStyle>
          <a:p>
            <a:endParaRPr lang="en-US"/>
          </a:p>
        </p:txBody>
      </p:sp>
      <p:sp>
        <p:nvSpPr>
          <p:cNvPr id="8" name="Título 1"/>
          <p:cNvSpPr>
            <a:spLocks noGrp="1"/>
          </p:cNvSpPr>
          <p:nvPr>
            <p:ph type="ctrTitle" hasCustomPrompt="1"/>
          </p:nvPr>
        </p:nvSpPr>
        <p:spPr>
          <a:xfrm>
            <a:off x="838200" y="1262064"/>
            <a:ext cx="6845300" cy="576716"/>
          </a:xfrm>
          <a:solidFill>
            <a:schemeClr val="bg1">
              <a:alpha val="50000"/>
            </a:schemeClr>
          </a:solidFill>
          <a:ln>
            <a:noFill/>
          </a:ln>
        </p:spPr>
        <p:txBody>
          <a:bodyPr anchor="ctr">
            <a:normAutofit/>
          </a:bodyPr>
          <a:lstStyle>
            <a:lvl1pPr algn="l">
              <a:defRPr sz="3600">
                <a:solidFill>
                  <a:srgbClr val="25282A"/>
                </a:solidFill>
              </a:defRPr>
            </a:lvl1pPr>
          </a:lstStyle>
          <a:p>
            <a:r>
              <a:rPr lang="es-ES" dirty="0"/>
              <a:t>Haga clic para incluir título</a:t>
            </a:r>
          </a:p>
        </p:txBody>
      </p:sp>
      <p:sp>
        <p:nvSpPr>
          <p:cNvPr id="9" name="Subtítulo 2"/>
          <p:cNvSpPr>
            <a:spLocks noGrp="1"/>
          </p:cNvSpPr>
          <p:nvPr>
            <p:ph type="subTitle" idx="1" hasCustomPrompt="1"/>
          </p:nvPr>
        </p:nvSpPr>
        <p:spPr>
          <a:xfrm>
            <a:off x="838200" y="1943100"/>
            <a:ext cx="5778500" cy="482600"/>
          </a:xfrm>
          <a:solidFill>
            <a:srgbClr val="EAD94E"/>
          </a:solidFill>
          <a:ln>
            <a:solidFill>
              <a:srgbClr val="EAD94E"/>
            </a:solidFill>
          </a:ln>
        </p:spPr>
        <p:txBody>
          <a:bodyPr anchor="ctr"/>
          <a:lstStyle>
            <a:lvl1pPr marL="0" indent="0" algn="l">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cxnSp>
        <p:nvCxnSpPr>
          <p:cNvPr id="10" name="Conector recto 9"/>
          <p:cNvCxnSpPr/>
          <p:nvPr/>
        </p:nvCxnSpPr>
        <p:spPr>
          <a:xfrm flipH="1">
            <a:off x="595086" y="1045029"/>
            <a:ext cx="0" cy="19158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Imagen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5735141"/>
            <a:ext cx="3352800" cy="625064"/>
          </a:xfrm>
          <a:prstGeom prst="rect">
            <a:avLst/>
          </a:prstGeom>
        </p:spPr>
      </p:pic>
    </p:spTree>
    <p:extLst>
      <p:ext uri="{BB962C8B-B14F-4D97-AF65-F5344CB8AC3E}">
        <p14:creationId xmlns:p14="http://schemas.microsoft.com/office/powerpoint/2010/main" val="185354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grpSp>
        <p:nvGrpSpPr>
          <p:cNvPr id="4" name="Group 19">
            <a:extLst>
              <a:ext uri="{FF2B5EF4-FFF2-40B4-BE49-F238E27FC236}">
                <a16:creationId xmlns:a16="http://schemas.microsoft.com/office/drawing/2014/main" id="{58808D3B-E2AD-414A-83CF-730AD10DE037}"/>
              </a:ext>
            </a:extLst>
          </p:cNvPr>
          <p:cNvGrpSpPr>
            <a:grpSpLocks/>
          </p:cNvGrpSpPr>
          <p:nvPr userDrawn="1"/>
        </p:nvGrpSpPr>
        <p:grpSpPr bwMode="auto">
          <a:xfrm>
            <a:off x="9150351" y="6127751"/>
            <a:ext cx="2713567" cy="436563"/>
            <a:chOff x="4323" y="3860"/>
            <a:chExt cx="1282" cy="275"/>
          </a:xfrm>
        </p:grpSpPr>
        <p:sp>
          <p:nvSpPr>
            <p:cNvPr id="5" name="AutoShape 10">
              <a:extLst>
                <a:ext uri="{FF2B5EF4-FFF2-40B4-BE49-F238E27FC236}">
                  <a16:creationId xmlns:a16="http://schemas.microsoft.com/office/drawing/2014/main" id="{B66BCD1B-8A9D-6546-BD63-14EA234E25F9}"/>
                </a:ext>
              </a:extLst>
            </p:cNvPr>
            <p:cNvSpPr>
              <a:spLocks noChangeArrowheads="1"/>
            </p:cNvSpPr>
            <p:nvPr userDrawn="1"/>
          </p:nvSpPr>
          <p:spPr bwMode="auto">
            <a:xfrm>
              <a:off x="4392" y="3907"/>
              <a:ext cx="1074" cy="228"/>
            </a:xfrm>
            <a:prstGeom prst="roundRect">
              <a:avLst>
                <a:gd name="adj" fmla="val 36463"/>
              </a:avLst>
            </a:prstGeom>
            <a:solidFill>
              <a:srgbClr val="F1FABE"/>
            </a:solidFill>
            <a:ln w="12700">
              <a:noFill/>
              <a:round/>
              <a:headEnd/>
              <a:tailEnd/>
            </a:ln>
          </p:spPr>
          <p:txBody>
            <a:bodyPr wrap="none" lIns="0" tIns="0" rIns="0" bIns="0" anchor="ctr"/>
            <a:lstStyle/>
            <a:p>
              <a:pPr>
                <a:defRPr/>
              </a:pPr>
              <a:endParaRPr lang="de-DE" sz="2800">
                <a:latin typeface="Arial" charset="0"/>
              </a:endParaRPr>
            </a:p>
          </p:txBody>
        </p:sp>
        <p:sp>
          <p:nvSpPr>
            <p:cNvPr id="6" name="Rectangle 11">
              <a:extLst>
                <a:ext uri="{FF2B5EF4-FFF2-40B4-BE49-F238E27FC236}">
                  <a16:creationId xmlns:a16="http://schemas.microsoft.com/office/drawing/2014/main" id="{6A92CBED-23AD-4244-81B8-2D198F65BB96}"/>
                </a:ext>
              </a:extLst>
            </p:cNvPr>
            <p:cNvSpPr>
              <a:spLocks noChangeArrowheads="1"/>
            </p:cNvSpPr>
            <p:nvPr userDrawn="1"/>
          </p:nvSpPr>
          <p:spPr bwMode="auto">
            <a:xfrm>
              <a:off x="4323" y="3860"/>
              <a:ext cx="1282" cy="138"/>
            </a:xfrm>
            <a:prstGeom prst="rect">
              <a:avLst/>
            </a:prstGeom>
            <a:solidFill>
              <a:schemeClr val="bg1"/>
            </a:solidFill>
            <a:ln w="12700">
              <a:noFill/>
              <a:miter lim="800000"/>
              <a:headEnd/>
              <a:tailEnd/>
            </a:ln>
            <a:effectLst/>
          </p:spPr>
          <p:txBody>
            <a:bodyPr wrap="none" lIns="0" tIns="0" rIns="0" bIns="0" anchor="ctr"/>
            <a:lstStyle/>
            <a:p>
              <a:pPr>
                <a:defRPr/>
              </a:pPr>
              <a:endParaRPr lang="de-DE" sz="2800">
                <a:latin typeface="Arial" charset="0"/>
              </a:endParaRPr>
            </a:p>
          </p:txBody>
        </p:sp>
      </p:grpSp>
      <p:sp>
        <p:nvSpPr>
          <p:cNvPr id="7" name="Rectangle 14">
            <a:extLst>
              <a:ext uri="{FF2B5EF4-FFF2-40B4-BE49-F238E27FC236}">
                <a16:creationId xmlns:a16="http://schemas.microsoft.com/office/drawing/2014/main" id="{EC6905A7-4D0C-4B4B-9803-6EBA1E646620}"/>
              </a:ext>
            </a:extLst>
          </p:cNvPr>
          <p:cNvSpPr>
            <a:spLocks noChangeArrowheads="1"/>
          </p:cNvSpPr>
          <p:nvPr userDrawn="1"/>
        </p:nvSpPr>
        <p:spPr bwMode="auto">
          <a:xfrm>
            <a:off x="624418" y="1196975"/>
            <a:ext cx="10943167" cy="5111750"/>
          </a:xfrm>
          <a:prstGeom prst="rect">
            <a:avLst/>
          </a:prstGeom>
          <a:solidFill>
            <a:srgbClr val="F2F2F2"/>
          </a:solidFill>
          <a:ln w="12700">
            <a:noFill/>
            <a:miter lim="800000"/>
            <a:headEnd/>
            <a:tailEnd/>
          </a:ln>
          <a:effectLst/>
        </p:spPr>
        <p:txBody>
          <a:bodyPr wrap="none" lIns="0" tIns="0" rIns="0" bIns="0" anchor="ctr"/>
          <a:lstStyle/>
          <a:p>
            <a:pPr>
              <a:defRPr/>
            </a:pPr>
            <a:endParaRPr lang="en-US" sz="2800">
              <a:latin typeface="Arial" charset="0"/>
            </a:endParaRPr>
          </a:p>
        </p:txBody>
      </p:sp>
      <p:sp>
        <p:nvSpPr>
          <p:cNvPr id="8" name="Round Same Side Corner Rectangle 6">
            <a:extLst>
              <a:ext uri="{FF2B5EF4-FFF2-40B4-BE49-F238E27FC236}">
                <a16:creationId xmlns:a16="http://schemas.microsoft.com/office/drawing/2014/main" id="{36916AE6-589E-E046-960E-CADC22CEA2AA}"/>
              </a:ext>
            </a:extLst>
          </p:cNvPr>
          <p:cNvSpPr>
            <a:spLocks noChangeArrowheads="1"/>
          </p:cNvSpPr>
          <p:nvPr userDrawn="1"/>
        </p:nvSpPr>
        <p:spPr bwMode="auto">
          <a:xfrm rot="16200000">
            <a:off x="1584855" y="-499004"/>
            <a:ext cx="612775" cy="2563284"/>
          </a:xfrm>
          <a:custGeom>
            <a:avLst/>
            <a:gdLst>
              <a:gd name="T0" fmla="*/ 612775 w 612775"/>
              <a:gd name="T1" fmla="*/ 952500 h 1905000"/>
              <a:gd name="T2" fmla="*/ 306388 w 612775"/>
              <a:gd name="T3" fmla="*/ 1905000 h 1905000"/>
              <a:gd name="T4" fmla="*/ 0 w 612775"/>
              <a:gd name="T5" fmla="*/ 952500 h 1905000"/>
              <a:gd name="T6" fmla="*/ 306388 w 612775"/>
              <a:gd name="T7" fmla="*/ 0 h 1905000"/>
              <a:gd name="T8" fmla="*/ 0 60000 65536"/>
              <a:gd name="T9" fmla="*/ 5898240 60000 65536"/>
              <a:gd name="T10" fmla="*/ 11796480 60000 65536"/>
              <a:gd name="T11" fmla="*/ 17694720 60000 65536"/>
              <a:gd name="T12" fmla="*/ 29913 w 612775"/>
              <a:gd name="T13" fmla="*/ 29913 h 1905000"/>
              <a:gd name="T14" fmla="*/ 582862 w 612775"/>
              <a:gd name="T15" fmla="*/ 1905000 h 1905000"/>
            </a:gdLst>
            <a:ahLst/>
            <a:cxnLst>
              <a:cxn ang="T8">
                <a:pos x="T0" y="T1"/>
              </a:cxn>
              <a:cxn ang="T9">
                <a:pos x="T2" y="T3"/>
              </a:cxn>
              <a:cxn ang="T10">
                <a:pos x="T4" y="T5"/>
              </a:cxn>
              <a:cxn ang="T11">
                <a:pos x="T6" y="T7"/>
              </a:cxn>
            </a:cxnLst>
            <a:rect l="T12" t="T13" r="T14" b="T15"/>
            <a:pathLst>
              <a:path w="612775" h="1905000">
                <a:moveTo>
                  <a:pt x="102131" y="0"/>
                </a:moveTo>
                <a:lnTo>
                  <a:pt x="510644" y="0"/>
                </a:lnTo>
                <a:lnTo>
                  <a:pt x="510643" y="0"/>
                </a:lnTo>
                <a:cubicBezTo>
                  <a:pt x="567049" y="0"/>
                  <a:pt x="612775" y="45725"/>
                  <a:pt x="612775" y="102131"/>
                </a:cubicBezTo>
                <a:lnTo>
                  <a:pt x="612775" y="1905000"/>
                </a:lnTo>
                <a:lnTo>
                  <a:pt x="0" y="1905000"/>
                </a:lnTo>
                <a:lnTo>
                  <a:pt x="0" y="102131"/>
                </a:lnTo>
                <a:cubicBezTo>
                  <a:pt x="0" y="45725"/>
                  <a:pt x="45725" y="0"/>
                  <a:pt x="102130" y="0"/>
                </a:cubicBezTo>
                <a:close/>
              </a:path>
            </a:pathLst>
          </a:custGeom>
          <a:solidFill>
            <a:srgbClr val="004880"/>
          </a:solidFill>
          <a:ln w="25400" algn="ctr">
            <a:noFill/>
            <a:miter lim="800000"/>
            <a:headEnd/>
            <a:tailEnd/>
          </a:ln>
        </p:spPr>
        <p:txBody>
          <a:bodyPr vert="eaVert" anchor="ctr"/>
          <a:lstStyle/>
          <a:p>
            <a:pPr algn="ctr">
              <a:spcBef>
                <a:spcPct val="0"/>
              </a:spcBef>
              <a:buClrTx/>
              <a:buFontTx/>
              <a:buNone/>
              <a:defRPr/>
            </a:pPr>
            <a:r>
              <a:rPr lang="en-US" sz="2000">
                <a:solidFill>
                  <a:schemeClr val="bg1"/>
                </a:solidFill>
                <a:latin typeface="Arial" charset="0"/>
              </a:rPr>
              <a:t>SAP ERP</a:t>
            </a:r>
            <a:endParaRPr lang="en-US" sz="1800" b="0">
              <a:solidFill>
                <a:srgbClr val="FFFFFF"/>
              </a:solidFill>
              <a:latin typeface="Arial" charset="0"/>
            </a:endParaRPr>
          </a:p>
        </p:txBody>
      </p:sp>
      <p:sp>
        <p:nvSpPr>
          <p:cNvPr id="9" name="Round Same Side Corner Rectangle 7">
            <a:extLst>
              <a:ext uri="{FF2B5EF4-FFF2-40B4-BE49-F238E27FC236}">
                <a16:creationId xmlns:a16="http://schemas.microsoft.com/office/drawing/2014/main" id="{59FD548A-F063-0147-88CA-833C1B5971BB}"/>
              </a:ext>
            </a:extLst>
          </p:cNvPr>
          <p:cNvSpPr>
            <a:spLocks noChangeArrowheads="1"/>
          </p:cNvSpPr>
          <p:nvPr userDrawn="1"/>
        </p:nvSpPr>
        <p:spPr bwMode="auto">
          <a:xfrm rot="5400000">
            <a:off x="7079722" y="-3398838"/>
            <a:ext cx="612775" cy="8362951"/>
          </a:xfrm>
          <a:custGeom>
            <a:avLst/>
            <a:gdLst>
              <a:gd name="T0" fmla="*/ 612775 w 612775"/>
              <a:gd name="T1" fmla="*/ 3152775 h 6248400"/>
              <a:gd name="T2" fmla="*/ 306388 w 612775"/>
              <a:gd name="T3" fmla="*/ 6305550 h 6248400"/>
              <a:gd name="T4" fmla="*/ 0 w 612775"/>
              <a:gd name="T5" fmla="*/ 3152775 h 6248400"/>
              <a:gd name="T6" fmla="*/ 306388 w 612775"/>
              <a:gd name="T7" fmla="*/ 0 h 6248400"/>
              <a:gd name="T8" fmla="*/ 0 60000 65536"/>
              <a:gd name="T9" fmla="*/ 5898240 60000 65536"/>
              <a:gd name="T10" fmla="*/ 11796480 60000 65536"/>
              <a:gd name="T11" fmla="*/ 17694720 60000 65536"/>
              <a:gd name="T12" fmla="*/ 29913 w 612775"/>
              <a:gd name="T13" fmla="*/ 29913 h 6248400"/>
              <a:gd name="T14" fmla="*/ 582862 w 612775"/>
              <a:gd name="T15" fmla="*/ 6248400 h 6248400"/>
            </a:gdLst>
            <a:ahLst/>
            <a:cxnLst>
              <a:cxn ang="T8">
                <a:pos x="T0" y="T1"/>
              </a:cxn>
              <a:cxn ang="T9">
                <a:pos x="T2" y="T3"/>
              </a:cxn>
              <a:cxn ang="T10">
                <a:pos x="T4" y="T5"/>
              </a:cxn>
              <a:cxn ang="T11">
                <a:pos x="T6" y="T7"/>
              </a:cxn>
            </a:cxnLst>
            <a:rect l="T12" t="T13" r="T14" b="T15"/>
            <a:pathLst>
              <a:path w="612775" h="6248400">
                <a:moveTo>
                  <a:pt x="102131" y="0"/>
                </a:moveTo>
                <a:lnTo>
                  <a:pt x="510644" y="0"/>
                </a:lnTo>
                <a:lnTo>
                  <a:pt x="510643" y="0"/>
                </a:lnTo>
                <a:cubicBezTo>
                  <a:pt x="567049" y="0"/>
                  <a:pt x="612775" y="45725"/>
                  <a:pt x="612775" y="102131"/>
                </a:cubicBezTo>
                <a:lnTo>
                  <a:pt x="612775" y="6248400"/>
                </a:lnTo>
                <a:lnTo>
                  <a:pt x="0" y="6248400"/>
                </a:lnTo>
                <a:lnTo>
                  <a:pt x="0" y="102131"/>
                </a:lnTo>
                <a:cubicBezTo>
                  <a:pt x="0" y="45725"/>
                  <a:pt x="45725" y="0"/>
                  <a:pt x="102130" y="0"/>
                </a:cubicBezTo>
                <a:close/>
              </a:path>
            </a:pathLst>
          </a:custGeom>
          <a:solidFill>
            <a:srgbClr val="D9D9D9"/>
          </a:solidFill>
          <a:ln w="25400" algn="ctr">
            <a:noFill/>
            <a:miter lim="800000"/>
            <a:headEnd/>
            <a:tailEnd/>
          </a:ln>
        </p:spPr>
        <p:txBody>
          <a:bodyPr anchor="ctr"/>
          <a:lstStyle/>
          <a:p>
            <a:pPr algn="ctr" fontAlgn="auto">
              <a:spcBef>
                <a:spcPts val="0"/>
              </a:spcBef>
              <a:spcAft>
                <a:spcPts val="0"/>
              </a:spcAft>
              <a:buClrTx/>
              <a:buFontTx/>
              <a:buNone/>
              <a:defRPr/>
            </a:pPr>
            <a:endParaRPr lang="de-DE" sz="1800" b="0" dirty="0">
              <a:latin typeface="Futura Std Light" pitchFamily="34" charset="0"/>
            </a:endParaRPr>
          </a:p>
        </p:txBody>
      </p:sp>
      <p:sp>
        <p:nvSpPr>
          <p:cNvPr id="10" name="Slide Number Placeholder 5">
            <a:extLst>
              <a:ext uri="{FF2B5EF4-FFF2-40B4-BE49-F238E27FC236}">
                <a16:creationId xmlns:a16="http://schemas.microsoft.com/office/drawing/2014/main" id="{B7CD6999-A9C6-E346-851E-916B9D018660}"/>
              </a:ext>
            </a:extLst>
          </p:cNvPr>
          <p:cNvSpPr txBox="1">
            <a:spLocks/>
          </p:cNvSpPr>
          <p:nvPr userDrawn="1"/>
        </p:nvSpPr>
        <p:spPr>
          <a:xfrm>
            <a:off x="9359900" y="6270626"/>
            <a:ext cx="2203451" cy="365125"/>
          </a:xfrm>
          <a:prstGeom prst="rect">
            <a:avLst/>
          </a:prstGeom>
        </p:spPr>
        <p:txBody>
          <a:bodyPr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itchFamily="2" charset="2"/>
              <a:defRPr sz="12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itchFamily="2" charset="2"/>
              <a:defRPr sz="12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itchFamily="2" charset="2"/>
              <a:defRPr sz="12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itchFamily="2" charset="2"/>
              <a:defRPr sz="1200" b="1">
                <a:solidFill>
                  <a:schemeClr val="tx1"/>
                </a:solidFill>
                <a:latin typeface="Arial" panose="020B0604020202020204" pitchFamily="34" charset="0"/>
              </a:defRPr>
            </a:lvl9pPr>
          </a:lstStyle>
          <a:p>
            <a:pPr algn="ctr" eaLnBrk="1" hangingPunct="1">
              <a:spcBef>
                <a:spcPct val="0"/>
              </a:spcBef>
              <a:buClrTx/>
              <a:buFontTx/>
              <a:buNone/>
            </a:pPr>
            <a:r>
              <a:rPr lang="en-US" altLang="es-ES" sz="1100" b="0">
                <a:solidFill>
                  <a:srgbClr val="898989"/>
                </a:solidFill>
              </a:rPr>
              <a:t>Page 5-</a:t>
            </a:r>
            <a:fld id="{CA8B7940-A418-CE42-B2E0-6C73A265963D}" type="slidenum">
              <a:rPr lang="en-US" altLang="es-ES" sz="1100" b="0">
                <a:solidFill>
                  <a:srgbClr val="898989"/>
                </a:solidFill>
              </a:rPr>
              <a:pPr algn="ctr" eaLnBrk="1" hangingPunct="1">
                <a:spcBef>
                  <a:spcPct val="0"/>
                </a:spcBef>
                <a:buClrTx/>
                <a:buFontTx/>
                <a:buNone/>
              </a:pPr>
              <a:t>‹Nº›</a:t>
            </a:fld>
            <a:endParaRPr lang="en-US" altLang="es-ES" sz="1100" b="0">
              <a:solidFill>
                <a:srgbClr val="898989"/>
              </a:solidFill>
            </a:endParaRPr>
          </a:p>
        </p:txBody>
      </p:sp>
      <p:pic>
        <p:nvPicPr>
          <p:cNvPr id="11" name="Picture 8" descr="M:\Dokumente\UCC_Partner\Logos\SAP UA Logo\SAP_University_Alliances_Logo_2013_Februar\RGB\SAP_UniversityAlliances_scrn_R_pos_stac3.png">
            <a:extLst>
              <a:ext uri="{FF2B5EF4-FFF2-40B4-BE49-F238E27FC236}">
                <a16:creationId xmlns:a16="http://schemas.microsoft.com/office/drawing/2014/main" id="{0C611978-AE81-B642-B5C5-EAC8DCD6CD0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24417" y="6348414"/>
            <a:ext cx="8636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3949891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38200" y="522288"/>
            <a:ext cx="9198429" cy="557212"/>
          </a:xfrm>
        </p:spPr>
        <p:txBody>
          <a:bodyPr/>
          <a:lstStyle>
            <a:lvl1pPr>
              <a:defRPr i="0" baseline="0">
                <a:solidFill>
                  <a:schemeClr val="tx1">
                    <a:lumMod val="75000"/>
                    <a:lumOff val="25000"/>
                  </a:schemeClr>
                </a:solidFill>
                <a:latin typeface="Montserrat ExtraLight" panose="00000300000000000000" pitchFamily="50" charset="0"/>
              </a:defRPr>
            </a:lvl1pPr>
          </a:lstStyle>
          <a:p>
            <a:r>
              <a:rPr lang="es-ES" dirty="0"/>
              <a:t>Haga clic para incluir título</a:t>
            </a:r>
          </a:p>
        </p:txBody>
      </p:sp>
      <p:sp>
        <p:nvSpPr>
          <p:cNvPr id="3" name="Marcador de contenido 2"/>
          <p:cNvSpPr>
            <a:spLocks noGrp="1"/>
          </p:cNvSpPr>
          <p:nvPr>
            <p:ph idx="1"/>
          </p:nvPr>
        </p:nvSpPr>
        <p:spPr>
          <a:xfrm>
            <a:off x="835232" y="1447800"/>
            <a:ext cx="11008424" cy="4729163"/>
          </a:xfrm>
        </p:spPr>
        <p:txBody>
          <a:bodyPr/>
          <a:lstStyle>
            <a:lvl1pPr>
              <a:defRPr>
                <a:latin typeface="Montserrat ExtraLight" panose="00000300000000000000" pitchFamily="50" charset="0"/>
              </a:defRPr>
            </a:lvl1pPr>
            <a:lvl2pPr>
              <a:defRPr>
                <a:latin typeface="Montserrat ExtraLight" panose="00000300000000000000" pitchFamily="50" charset="0"/>
              </a:defRPr>
            </a:lvl2pPr>
            <a:lvl3pPr>
              <a:defRPr>
                <a:latin typeface="Montserrat ExtraLight" panose="00000300000000000000" pitchFamily="50" charset="0"/>
              </a:defRPr>
            </a:lvl3pPr>
            <a:lvl4pPr>
              <a:defRPr>
                <a:latin typeface="Montserrat ExtraLight" panose="00000300000000000000" pitchFamily="50" charset="0"/>
              </a:defRPr>
            </a:lvl4pPr>
            <a:lvl5pPr>
              <a:defRPr>
                <a:latin typeface="Montserrat ExtraLight" panose="00000300000000000000" pitchFamily="50" charset="0"/>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7" name="Rectángulo 6"/>
          <p:cNvSpPr/>
          <p:nvPr/>
        </p:nvSpPr>
        <p:spPr>
          <a:xfrm>
            <a:off x="0" y="559594"/>
            <a:ext cx="707571" cy="41195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lumMod val="75000"/>
                  <a:lumOff val="25000"/>
                </a:schemeClr>
              </a:solidFill>
            </a:endParaRPr>
          </a:p>
        </p:txBody>
      </p:sp>
      <p:sp>
        <p:nvSpPr>
          <p:cNvPr id="9" name="Rectángulo 8"/>
          <p:cNvSpPr/>
          <p:nvPr/>
        </p:nvSpPr>
        <p:spPr>
          <a:xfrm>
            <a:off x="11353798" y="6356350"/>
            <a:ext cx="838201" cy="365125"/>
          </a:xfrm>
          <a:prstGeom prst="rect">
            <a:avLst/>
          </a:prstGeom>
          <a:solidFill>
            <a:srgbClr val="EAD94E"/>
          </a:solidFill>
          <a:ln>
            <a:solidFill>
              <a:srgbClr val="EAD9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lumMod val="85000"/>
                  <a:lumOff val="15000"/>
                </a:schemeClr>
              </a:solidFill>
              <a:latin typeface="Montserrat ExtraLight" panose="00000300000000000000" pitchFamily="50" charset="0"/>
            </a:endParaRPr>
          </a:p>
        </p:txBody>
      </p:sp>
      <p:sp>
        <p:nvSpPr>
          <p:cNvPr id="16" name="Marcador de pie de página 4"/>
          <p:cNvSpPr txBox="1">
            <a:spLocks/>
          </p:cNvSpPr>
          <p:nvPr/>
        </p:nvSpPr>
        <p:spPr>
          <a:xfrm>
            <a:off x="9644744" y="6356349"/>
            <a:ext cx="1611086" cy="365125"/>
          </a:xfrm>
          <a:prstGeom prst="rect">
            <a:avLst/>
          </a:prstGeom>
        </p:spPr>
        <p:txBody>
          <a:bodyPr vert="horz" lIns="91440" tIns="45720" rIns="91440" bIns="45720" rtlCol="0" anchor="ctr"/>
          <a:lstStyle>
            <a:defPPr>
              <a:defRPr lang="es-ES"/>
            </a:defPPr>
            <a:lvl1pPr marL="0" algn="r" defTabSz="914400" rtl="0" eaLnBrk="1" latinLnBrk="0" hangingPunct="1">
              <a:defRPr sz="1000" kern="1200">
                <a:solidFill>
                  <a:schemeClr val="tx1">
                    <a:tint val="75000"/>
                  </a:schemeClr>
                </a:solidFill>
                <a:latin typeface="Montserrat ExtraLight" panose="000003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ES" b="1" dirty="0"/>
              <a:t>www.espacioit.es</a:t>
            </a:r>
          </a:p>
        </p:txBody>
      </p:sp>
      <p:sp>
        <p:nvSpPr>
          <p:cNvPr id="24" name="Marcador de número de diapositiva 23"/>
          <p:cNvSpPr>
            <a:spLocks noGrp="1"/>
          </p:cNvSpPr>
          <p:nvPr>
            <p:ph type="sldNum" sz="quarter" idx="12"/>
          </p:nvPr>
        </p:nvSpPr>
        <p:spPr>
          <a:xfrm>
            <a:off x="11353798" y="6356350"/>
            <a:ext cx="489858" cy="365125"/>
          </a:xfrm>
        </p:spPr>
        <p:txBody>
          <a:bodyPr/>
          <a:lstStyle>
            <a:lvl1pPr>
              <a:defRPr b="0">
                <a:solidFill>
                  <a:srgbClr val="25282A"/>
                </a:solidFill>
                <a:latin typeface="Montserrat" panose="00000800000000000000" pitchFamily="50" charset="0"/>
              </a:defRPr>
            </a:lvl1pPr>
          </a:lstStyle>
          <a:p>
            <a:fld id="{63118611-7822-7D46-8FF7-94E882FDEEE2}" type="slidenum">
              <a:rPr lang="en-US" smtClean="0"/>
              <a:t>‹Nº›</a:t>
            </a:fld>
            <a:endParaRPr lang="en-US"/>
          </a:p>
        </p:txBody>
      </p:sp>
      <p:sp>
        <p:nvSpPr>
          <p:cNvPr id="10" name="Marcador de pie de página 4"/>
          <p:cNvSpPr>
            <a:spLocks noGrp="1"/>
          </p:cNvSpPr>
          <p:nvPr>
            <p:ph type="ftr" sz="quarter" idx="11"/>
          </p:nvPr>
        </p:nvSpPr>
        <p:spPr>
          <a:xfrm>
            <a:off x="4038600" y="6356350"/>
            <a:ext cx="4114800" cy="365125"/>
          </a:xfrm>
          <a:prstGeom prst="rect">
            <a:avLst/>
          </a:prstGeom>
        </p:spPr>
        <p:txBody>
          <a:bodyPr/>
          <a:lstStyle/>
          <a:p>
            <a:endParaRPr lang="en-US"/>
          </a:p>
        </p:txBody>
      </p:sp>
      <p:pic>
        <p:nvPicPr>
          <p:cNvPr id="4" name="Imagen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7571" y="6310363"/>
            <a:ext cx="2454401" cy="457095"/>
          </a:xfrm>
          <a:prstGeom prst="rect">
            <a:avLst/>
          </a:prstGeom>
        </p:spPr>
      </p:pic>
      <p:pic>
        <p:nvPicPr>
          <p:cNvPr id="12" name="Imagen 11">
            <a:extLst>
              <a:ext uri="{FF2B5EF4-FFF2-40B4-BE49-F238E27FC236}">
                <a16:creationId xmlns:a16="http://schemas.microsoft.com/office/drawing/2014/main" id="{2B838D49-E9E8-7841-BA1A-D968F08D2CD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54647" y="545100"/>
            <a:ext cx="1507744" cy="440944"/>
          </a:xfrm>
          <a:prstGeom prst="rect">
            <a:avLst/>
          </a:prstGeom>
        </p:spPr>
      </p:pic>
    </p:spTree>
    <p:extLst>
      <p:ext uri="{BB962C8B-B14F-4D97-AF65-F5344CB8AC3E}">
        <p14:creationId xmlns:p14="http://schemas.microsoft.com/office/powerpoint/2010/main" val="837262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Dos objetos">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38200" y="522288"/>
            <a:ext cx="9198429" cy="557212"/>
          </a:xfrm>
        </p:spPr>
        <p:txBody>
          <a:bodyPr/>
          <a:lstStyle>
            <a:lvl1pPr>
              <a:defRPr/>
            </a:lvl1pPr>
          </a:lstStyle>
          <a:p>
            <a:r>
              <a:rPr lang="es-ES" dirty="0"/>
              <a:t>Haga clic para incluir título</a:t>
            </a:r>
          </a:p>
        </p:txBody>
      </p:sp>
      <p:sp>
        <p:nvSpPr>
          <p:cNvPr id="3" name="Marcador de contenido 2"/>
          <p:cNvSpPr>
            <a:spLocks noGrp="1"/>
          </p:cNvSpPr>
          <p:nvPr>
            <p:ph sz="half" idx="1"/>
          </p:nvPr>
        </p:nvSpPr>
        <p:spPr>
          <a:xfrm>
            <a:off x="838200" y="1447800"/>
            <a:ext cx="5421086" cy="472916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422578" y="1447800"/>
            <a:ext cx="5421086" cy="472916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8" name="Rectángulo 7"/>
          <p:cNvSpPr/>
          <p:nvPr/>
        </p:nvSpPr>
        <p:spPr>
          <a:xfrm>
            <a:off x="0" y="559594"/>
            <a:ext cx="707571" cy="41195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lumMod val="75000"/>
                  <a:lumOff val="25000"/>
                </a:schemeClr>
              </a:solidFill>
            </a:endParaRPr>
          </a:p>
        </p:txBody>
      </p:sp>
      <p:sp>
        <p:nvSpPr>
          <p:cNvPr id="9" name="Rectángulo 8"/>
          <p:cNvSpPr/>
          <p:nvPr/>
        </p:nvSpPr>
        <p:spPr>
          <a:xfrm>
            <a:off x="11353798" y="6356350"/>
            <a:ext cx="838201" cy="365125"/>
          </a:xfrm>
          <a:prstGeom prst="rect">
            <a:avLst/>
          </a:prstGeom>
          <a:solidFill>
            <a:srgbClr val="EAD94E"/>
          </a:solidFill>
          <a:ln>
            <a:solidFill>
              <a:srgbClr val="EAD9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lumMod val="85000"/>
                  <a:lumOff val="15000"/>
                </a:schemeClr>
              </a:solidFill>
              <a:latin typeface="Montserrat ExtraLight" panose="00000300000000000000" pitchFamily="50" charset="0"/>
            </a:endParaRPr>
          </a:p>
        </p:txBody>
      </p:sp>
      <p:sp>
        <p:nvSpPr>
          <p:cNvPr id="7" name="Marcador de número de diapositiva 6"/>
          <p:cNvSpPr>
            <a:spLocks noGrp="1"/>
          </p:cNvSpPr>
          <p:nvPr>
            <p:ph type="sldNum" sz="quarter" idx="12"/>
          </p:nvPr>
        </p:nvSpPr>
        <p:spPr>
          <a:xfrm>
            <a:off x="11353798" y="6356350"/>
            <a:ext cx="489858" cy="365125"/>
          </a:xfrm>
        </p:spPr>
        <p:txBody>
          <a:bodyPr/>
          <a:lstStyle>
            <a:lvl1pPr>
              <a:defRPr b="0">
                <a:solidFill>
                  <a:srgbClr val="25282A"/>
                </a:solidFill>
                <a:latin typeface="Montserrat" panose="00000500000000000000" pitchFamily="50" charset="0"/>
              </a:defRPr>
            </a:lvl1pPr>
          </a:lstStyle>
          <a:p>
            <a:fld id="{63118611-7822-7D46-8FF7-94E882FDEEE2}" type="slidenum">
              <a:rPr lang="en-US" smtClean="0"/>
              <a:t>‹Nº›</a:t>
            </a:fld>
            <a:endParaRPr lang="en-US"/>
          </a:p>
        </p:txBody>
      </p:sp>
      <p:sp>
        <p:nvSpPr>
          <p:cNvPr id="16" name="Marcador de pie de página 4"/>
          <p:cNvSpPr txBox="1">
            <a:spLocks/>
          </p:cNvSpPr>
          <p:nvPr/>
        </p:nvSpPr>
        <p:spPr>
          <a:xfrm>
            <a:off x="9644744" y="6356349"/>
            <a:ext cx="1611086" cy="365125"/>
          </a:xfrm>
          <a:prstGeom prst="rect">
            <a:avLst/>
          </a:prstGeom>
        </p:spPr>
        <p:txBody>
          <a:bodyPr vert="horz" lIns="91440" tIns="45720" rIns="91440" bIns="45720" rtlCol="0" anchor="ctr"/>
          <a:lstStyle>
            <a:defPPr>
              <a:defRPr lang="es-ES"/>
            </a:defPPr>
            <a:lvl1pPr marL="0" algn="r" defTabSz="914400" rtl="0" eaLnBrk="1" latinLnBrk="0" hangingPunct="1">
              <a:defRPr sz="1000" kern="1200">
                <a:solidFill>
                  <a:schemeClr val="tx1">
                    <a:tint val="75000"/>
                  </a:schemeClr>
                </a:solidFill>
                <a:latin typeface="Montserrat ExtraLight" panose="000003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ES" b="1" dirty="0"/>
              <a:t>www.espacioit.es</a:t>
            </a:r>
          </a:p>
        </p:txBody>
      </p:sp>
      <p:sp>
        <p:nvSpPr>
          <p:cNvPr id="12" name="Marcador de pie de página 4"/>
          <p:cNvSpPr>
            <a:spLocks noGrp="1"/>
          </p:cNvSpPr>
          <p:nvPr>
            <p:ph type="ftr" sz="quarter" idx="11"/>
          </p:nvPr>
        </p:nvSpPr>
        <p:spPr>
          <a:xfrm>
            <a:off x="4038600" y="6356350"/>
            <a:ext cx="4114800" cy="365125"/>
          </a:xfrm>
          <a:prstGeom prst="rect">
            <a:avLst/>
          </a:prstGeom>
        </p:spPr>
        <p:txBody>
          <a:bodyPr/>
          <a:lstStyle/>
          <a:p>
            <a:endParaRPr lang="en-US"/>
          </a:p>
        </p:txBody>
      </p:sp>
      <p:pic>
        <p:nvPicPr>
          <p:cNvPr id="14" name="Imagen 1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7571" y="6310363"/>
            <a:ext cx="2454401" cy="457095"/>
          </a:xfrm>
          <a:prstGeom prst="rect">
            <a:avLst/>
          </a:prstGeom>
        </p:spPr>
      </p:pic>
      <p:pic>
        <p:nvPicPr>
          <p:cNvPr id="15" name="Imagen 14">
            <a:extLst>
              <a:ext uri="{FF2B5EF4-FFF2-40B4-BE49-F238E27FC236}">
                <a16:creationId xmlns:a16="http://schemas.microsoft.com/office/drawing/2014/main" id="{6F86B87A-09AE-C648-B78A-D020F683773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54647" y="545100"/>
            <a:ext cx="1507744" cy="440944"/>
          </a:xfrm>
          <a:prstGeom prst="rect">
            <a:avLst/>
          </a:prstGeom>
        </p:spPr>
      </p:pic>
    </p:spTree>
    <p:extLst>
      <p:ext uri="{BB962C8B-B14F-4D97-AF65-F5344CB8AC3E}">
        <p14:creationId xmlns:p14="http://schemas.microsoft.com/office/powerpoint/2010/main" val="116781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_Diapositiva de título 2">
    <p:spTree>
      <p:nvGrpSpPr>
        <p:cNvPr id="1" name=""/>
        <p:cNvGrpSpPr/>
        <p:nvPr/>
      </p:nvGrpSpPr>
      <p:grpSpPr>
        <a:xfrm>
          <a:off x="0" y="0"/>
          <a:ext cx="0" cy="0"/>
          <a:chOff x="0" y="0"/>
          <a:chExt cx="0" cy="0"/>
        </a:xfrm>
      </p:grpSpPr>
      <p:pic>
        <p:nvPicPr>
          <p:cNvPr id="9" name="Imagen 8"/>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72219" y="4864100"/>
            <a:ext cx="6047562" cy="1126266"/>
          </a:xfrm>
          <a:prstGeom prst="rect">
            <a:avLst/>
          </a:prstGeom>
        </p:spPr>
      </p:pic>
      <p:sp>
        <p:nvSpPr>
          <p:cNvPr id="2" name="Título 1"/>
          <p:cNvSpPr>
            <a:spLocks noGrp="1"/>
          </p:cNvSpPr>
          <p:nvPr>
            <p:ph type="ctrTitle" hasCustomPrompt="1"/>
          </p:nvPr>
        </p:nvSpPr>
        <p:spPr>
          <a:xfrm>
            <a:off x="1524000" y="1122363"/>
            <a:ext cx="9144000" cy="1557337"/>
          </a:xfrm>
        </p:spPr>
        <p:txBody>
          <a:bodyPr anchor="ctr">
            <a:normAutofit/>
          </a:bodyPr>
          <a:lstStyle>
            <a:lvl1pPr algn="ctr">
              <a:defRPr sz="5000"/>
            </a:lvl1pPr>
          </a:lstStyle>
          <a:p>
            <a:r>
              <a:rPr lang="es-ES" dirty="0"/>
              <a:t>Haga clic para agregar título</a:t>
            </a:r>
          </a:p>
        </p:txBody>
      </p:sp>
      <p:sp>
        <p:nvSpPr>
          <p:cNvPr id="3" name="Subtítulo 2"/>
          <p:cNvSpPr>
            <a:spLocks noGrp="1"/>
          </p:cNvSpPr>
          <p:nvPr>
            <p:ph type="subTitle" idx="1" hasCustomPrompt="1"/>
          </p:nvPr>
        </p:nvSpPr>
        <p:spPr>
          <a:xfrm>
            <a:off x="1524000" y="2794000"/>
            <a:ext cx="9144000" cy="1080407"/>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4" name="Marcador de fecha 3"/>
          <p:cNvSpPr>
            <a:spLocks noGrp="1"/>
          </p:cNvSpPr>
          <p:nvPr>
            <p:ph type="dt" sz="half" idx="10"/>
          </p:nvPr>
        </p:nvSpPr>
        <p:spPr>
          <a:xfrm>
            <a:off x="4724400" y="6362700"/>
            <a:ext cx="2743200" cy="365125"/>
          </a:xfrm>
        </p:spPr>
        <p:txBody>
          <a:bodyPr/>
          <a:lstStyle>
            <a:lvl1pPr algn="ctr">
              <a:defRPr sz="1400">
                <a:solidFill>
                  <a:srgbClr val="25282A"/>
                </a:solidFill>
              </a:defRPr>
            </a:lvl1pPr>
          </a:lstStyle>
          <a:p>
            <a:endParaRPr lang="en-US"/>
          </a:p>
        </p:txBody>
      </p:sp>
      <p:sp>
        <p:nvSpPr>
          <p:cNvPr id="7" name="Rectángulo 6"/>
          <p:cNvSpPr/>
          <p:nvPr/>
        </p:nvSpPr>
        <p:spPr>
          <a:xfrm>
            <a:off x="0" y="1122362"/>
            <a:ext cx="707571" cy="155733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lumMod val="75000"/>
                  <a:lumOff val="25000"/>
                </a:schemeClr>
              </a:solidFill>
            </a:endParaRPr>
          </a:p>
        </p:txBody>
      </p:sp>
      <p:sp>
        <p:nvSpPr>
          <p:cNvPr id="8" name="Rectángulo 7"/>
          <p:cNvSpPr/>
          <p:nvPr/>
        </p:nvSpPr>
        <p:spPr>
          <a:xfrm>
            <a:off x="11353798" y="4864100"/>
            <a:ext cx="838201" cy="1857375"/>
          </a:xfrm>
          <a:prstGeom prst="rect">
            <a:avLst/>
          </a:prstGeom>
          <a:solidFill>
            <a:srgbClr val="EAD94E"/>
          </a:solidFill>
          <a:ln>
            <a:solidFill>
              <a:srgbClr val="EAD9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lumMod val="85000"/>
                  <a:lumOff val="15000"/>
                </a:schemeClr>
              </a:solidFill>
              <a:latin typeface="Montserrat ExtraLight" panose="00000300000000000000" pitchFamily="50" charset="0"/>
            </a:endParaRPr>
          </a:p>
        </p:txBody>
      </p:sp>
    </p:spTree>
    <p:extLst>
      <p:ext uri="{BB962C8B-B14F-4D97-AF65-F5344CB8AC3E}">
        <p14:creationId xmlns:p14="http://schemas.microsoft.com/office/powerpoint/2010/main" val="2370721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38200" y="522288"/>
            <a:ext cx="9209314" cy="557212"/>
          </a:xfrm>
        </p:spPr>
        <p:txBody>
          <a:bodyPr/>
          <a:lstStyle>
            <a:lvl1pPr>
              <a:defRPr/>
            </a:lvl1pPr>
          </a:lstStyle>
          <a:p>
            <a:r>
              <a:rPr lang="es-ES" dirty="0"/>
              <a:t>Haga clic para incluir título</a:t>
            </a:r>
          </a:p>
        </p:txBody>
      </p:sp>
      <p:sp>
        <p:nvSpPr>
          <p:cNvPr id="6" name="Rectángulo 5"/>
          <p:cNvSpPr/>
          <p:nvPr/>
        </p:nvSpPr>
        <p:spPr>
          <a:xfrm>
            <a:off x="0" y="559594"/>
            <a:ext cx="707571" cy="41195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lumMod val="75000"/>
                  <a:lumOff val="25000"/>
                </a:schemeClr>
              </a:solidFill>
            </a:endParaRPr>
          </a:p>
        </p:txBody>
      </p:sp>
      <p:sp>
        <p:nvSpPr>
          <p:cNvPr id="7" name="Rectángulo 6"/>
          <p:cNvSpPr/>
          <p:nvPr/>
        </p:nvSpPr>
        <p:spPr>
          <a:xfrm>
            <a:off x="11353798" y="6356350"/>
            <a:ext cx="838201" cy="365125"/>
          </a:xfrm>
          <a:prstGeom prst="rect">
            <a:avLst/>
          </a:prstGeom>
          <a:solidFill>
            <a:srgbClr val="EAD94E"/>
          </a:solidFill>
          <a:ln>
            <a:solidFill>
              <a:srgbClr val="EAD9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lumMod val="85000"/>
                  <a:lumOff val="15000"/>
                </a:schemeClr>
              </a:solidFill>
              <a:latin typeface="Montserrat ExtraLight" panose="00000300000000000000" pitchFamily="50" charset="0"/>
            </a:endParaRPr>
          </a:p>
        </p:txBody>
      </p:sp>
      <p:sp>
        <p:nvSpPr>
          <p:cNvPr id="8" name="Marcador de pie de página 4"/>
          <p:cNvSpPr txBox="1">
            <a:spLocks/>
          </p:cNvSpPr>
          <p:nvPr/>
        </p:nvSpPr>
        <p:spPr>
          <a:xfrm>
            <a:off x="9644744" y="6356349"/>
            <a:ext cx="1611086" cy="365125"/>
          </a:xfrm>
          <a:prstGeom prst="rect">
            <a:avLst/>
          </a:prstGeom>
        </p:spPr>
        <p:txBody>
          <a:bodyPr vert="horz" lIns="91440" tIns="45720" rIns="91440" bIns="45720" rtlCol="0" anchor="ctr"/>
          <a:lstStyle>
            <a:defPPr>
              <a:defRPr lang="es-ES"/>
            </a:defPPr>
            <a:lvl1pPr marL="0" algn="r" defTabSz="914400" rtl="0" eaLnBrk="1" latinLnBrk="0" hangingPunct="1">
              <a:defRPr sz="1000" kern="1200">
                <a:solidFill>
                  <a:schemeClr val="tx1">
                    <a:tint val="75000"/>
                  </a:schemeClr>
                </a:solidFill>
                <a:latin typeface="Montserrat ExtraLight" panose="000003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ES" b="1" dirty="0"/>
              <a:t>www.espacioit.es</a:t>
            </a:r>
          </a:p>
        </p:txBody>
      </p:sp>
      <p:sp>
        <p:nvSpPr>
          <p:cNvPr id="5" name="Marcador de número de diapositiva 4"/>
          <p:cNvSpPr>
            <a:spLocks noGrp="1"/>
          </p:cNvSpPr>
          <p:nvPr>
            <p:ph type="sldNum" sz="quarter" idx="12"/>
          </p:nvPr>
        </p:nvSpPr>
        <p:spPr>
          <a:xfrm>
            <a:off x="11353798" y="6356350"/>
            <a:ext cx="489858" cy="365125"/>
          </a:xfrm>
        </p:spPr>
        <p:txBody>
          <a:bodyPr/>
          <a:lstStyle>
            <a:lvl1pPr>
              <a:defRPr>
                <a:solidFill>
                  <a:srgbClr val="25282A"/>
                </a:solidFill>
                <a:latin typeface="Montserrat" panose="00000500000000000000" pitchFamily="50" charset="0"/>
              </a:defRPr>
            </a:lvl1pPr>
          </a:lstStyle>
          <a:p>
            <a:fld id="{63118611-7822-7D46-8FF7-94E882FDEEE2}" type="slidenum">
              <a:rPr lang="en-US" smtClean="0"/>
              <a:t>‹Nº›</a:t>
            </a:fld>
            <a:endParaRPr lang="en-US"/>
          </a:p>
        </p:txBody>
      </p:sp>
      <p:sp>
        <p:nvSpPr>
          <p:cNvPr id="12" name="Marcador de pie de página 4"/>
          <p:cNvSpPr>
            <a:spLocks noGrp="1"/>
          </p:cNvSpPr>
          <p:nvPr>
            <p:ph type="ftr" sz="quarter" idx="11"/>
          </p:nvPr>
        </p:nvSpPr>
        <p:spPr>
          <a:xfrm>
            <a:off x="4038600" y="6356350"/>
            <a:ext cx="4114800" cy="365125"/>
          </a:xfrm>
          <a:prstGeom prst="rect">
            <a:avLst/>
          </a:prstGeom>
        </p:spPr>
        <p:txBody>
          <a:bodyPr/>
          <a:lstStyle/>
          <a:p>
            <a:endParaRPr lang="en-US"/>
          </a:p>
        </p:txBody>
      </p:sp>
      <p:pic>
        <p:nvPicPr>
          <p:cNvPr id="11" name="Imagen 10"/>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7571" y="6310363"/>
            <a:ext cx="2454401" cy="457095"/>
          </a:xfrm>
          <a:prstGeom prst="rect">
            <a:avLst/>
          </a:prstGeom>
        </p:spPr>
      </p:pic>
      <p:pic>
        <p:nvPicPr>
          <p:cNvPr id="10" name="Imagen 9">
            <a:extLst>
              <a:ext uri="{FF2B5EF4-FFF2-40B4-BE49-F238E27FC236}">
                <a16:creationId xmlns:a16="http://schemas.microsoft.com/office/drawing/2014/main" id="{8E8200AC-1370-6E4F-A8B6-A82E067D1F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54647" y="545100"/>
            <a:ext cx="1507744" cy="440944"/>
          </a:xfrm>
          <a:prstGeom prst="rect">
            <a:avLst/>
          </a:prstGeom>
        </p:spPr>
      </p:pic>
    </p:spTree>
    <p:extLst>
      <p:ext uri="{BB962C8B-B14F-4D97-AF65-F5344CB8AC3E}">
        <p14:creationId xmlns:p14="http://schemas.microsoft.com/office/powerpoint/2010/main" val="2812189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olo el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38200" y="522288"/>
            <a:ext cx="9209314" cy="557212"/>
          </a:xfrm>
        </p:spPr>
        <p:txBody>
          <a:bodyPr/>
          <a:lstStyle>
            <a:lvl1pPr>
              <a:defRPr/>
            </a:lvl1pPr>
          </a:lstStyle>
          <a:p>
            <a:r>
              <a:rPr lang="es-ES" dirty="0"/>
              <a:t>Haga clic para incluir título</a:t>
            </a:r>
          </a:p>
        </p:txBody>
      </p:sp>
      <p:sp>
        <p:nvSpPr>
          <p:cNvPr id="6" name="Rectángulo 5"/>
          <p:cNvSpPr/>
          <p:nvPr/>
        </p:nvSpPr>
        <p:spPr>
          <a:xfrm>
            <a:off x="0" y="559594"/>
            <a:ext cx="707571" cy="41195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lumMod val="75000"/>
                  <a:lumOff val="25000"/>
                </a:schemeClr>
              </a:solidFill>
            </a:endParaRPr>
          </a:p>
        </p:txBody>
      </p:sp>
      <p:sp>
        <p:nvSpPr>
          <p:cNvPr id="7" name="Rectángulo 6"/>
          <p:cNvSpPr/>
          <p:nvPr/>
        </p:nvSpPr>
        <p:spPr>
          <a:xfrm>
            <a:off x="11353798" y="6356350"/>
            <a:ext cx="838201" cy="365125"/>
          </a:xfrm>
          <a:prstGeom prst="rect">
            <a:avLst/>
          </a:prstGeom>
          <a:solidFill>
            <a:srgbClr val="EAD94E"/>
          </a:solidFill>
          <a:ln>
            <a:solidFill>
              <a:srgbClr val="EAD9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lumMod val="85000"/>
                  <a:lumOff val="15000"/>
                </a:schemeClr>
              </a:solidFill>
              <a:latin typeface="Montserrat ExtraLight" panose="00000300000000000000" pitchFamily="50" charset="0"/>
            </a:endParaRPr>
          </a:p>
        </p:txBody>
      </p:sp>
      <p:sp>
        <p:nvSpPr>
          <p:cNvPr id="8" name="Marcador de pie de página 4"/>
          <p:cNvSpPr txBox="1">
            <a:spLocks/>
          </p:cNvSpPr>
          <p:nvPr/>
        </p:nvSpPr>
        <p:spPr>
          <a:xfrm>
            <a:off x="9644744" y="6356349"/>
            <a:ext cx="1611086" cy="365125"/>
          </a:xfrm>
          <a:prstGeom prst="rect">
            <a:avLst/>
          </a:prstGeom>
        </p:spPr>
        <p:txBody>
          <a:bodyPr vert="horz" lIns="91440" tIns="45720" rIns="91440" bIns="45720" rtlCol="0" anchor="ctr"/>
          <a:lstStyle>
            <a:defPPr>
              <a:defRPr lang="es-ES"/>
            </a:defPPr>
            <a:lvl1pPr marL="0" algn="r" defTabSz="914400" rtl="0" eaLnBrk="1" latinLnBrk="0" hangingPunct="1">
              <a:defRPr sz="1000" kern="1200">
                <a:solidFill>
                  <a:schemeClr val="tx1">
                    <a:tint val="75000"/>
                  </a:schemeClr>
                </a:solidFill>
                <a:latin typeface="Montserrat ExtraLight" panose="000003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ES" b="1" dirty="0"/>
              <a:t>www.espacioit.es</a:t>
            </a:r>
          </a:p>
        </p:txBody>
      </p:sp>
      <p:sp>
        <p:nvSpPr>
          <p:cNvPr id="5" name="Marcador de número de diapositiva 4"/>
          <p:cNvSpPr>
            <a:spLocks noGrp="1"/>
          </p:cNvSpPr>
          <p:nvPr>
            <p:ph type="sldNum" sz="quarter" idx="12"/>
          </p:nvPr>
        </p:nvSpPr>
        <p:spPr>
          <a:xfrm>
            <a:off x="11353798" y="6356350"/>
            <a:ext cx="489858" cy="365125"/>
          </a:xfrm>
        </p:spPr>
        <p:txBody>
          <a:bodyPr/>
          <a:lstStyle>
            <a:lvl1pPr>
              <a:defRPr>
                <a:solidFill>
                  <a:srgbClr val="25282A"/>
                </a:solidFill>
                <a:latin typeface="Montserrat" panose="00000500000000000000" pitchFamily="50" charset="0"/>
              </a:defRPr>
            </a:lvl1pPr>
          </a:lstStyle>
          <a:p>
            <a:fld id="{63118611-7822-7D46-8FF7-94E882FDEEE2}" type="slidenum">
              <a:rPr lang="en-US" smtClean="0"/>
              <a:t>‹Nº›</a:t>
            </a:fld>
            <a:endParaRPr lang="en-US"/>
          </a:p>
        </p:txBody>
      </p:sp>
      <p:sp>
        <p:nvSpPr>
          <p:cNvPr id="12" name="Marcador de pie de página 4"/>
          <p:cNvSpPr>
            <a:spLocks noGrp="1"/>
          </p:cNvSpPr>
          <p:nvPr>
            <p:ph type="ftr" sz="quarter" idx="11"/>
          </p:nvPr>
        </p:nvSpPr>
        <p:spPr>
          <a:xfrm>
            <a:off x="4038600" y="6356350"/>
            <a:ext cx="4114800" cy="365125"/>
          </a:xfrm>
          <a:prstGeom prst="rect">
            <a:avLst/>
          </a:prstGeom>
        </p:spPr>
        <p:txBody>
          <a:bodyPr/>
          <a:lstStyle/>
          <a:p>
            <a:endParaRPr lang="en-US"/>
          </a:p>
        </p:txBody>
      </p:sp>
      <p:pic>
        <p:nvPicPr>
          <p:cNvPr id="10" name="Imagen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7571" y="6310363"/>
            <a:ext cx="2454401" cy="457095"/>
          </a:xfrm>
          <a:prstGeom prst="rect">
            <a:avLst/>
          </a:prstGeom>
        </p:spPr>
      </p:pic>
    </p:spTree>
    <p:extLst>
      <p:ext uri="{BB962C8B-B14F-4D97-AF65-F5344CB8AC3E}">
        <p14:creationId xmlns:p14="http://schemas.microsoft.com/office/powerpoint/2010/main" val="284113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iapositiva de título_azul">
    <p:bg>
      <p:bgPr>
        <a:solidFill>
          <a:srgbClr val="0E3A53"/>
        </a:solidFill>
        <a:effectLst/>
      </p:bgPr>
    </p:bg>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524000" y="1122363"/>
            <a:ext cx="9144000" cy="2387600"/>
          </a:xfrm>
        </p:spPr>
        <p:txBody>
          <a:bodyPr anchor="ctr">
            <a:normAutofit/>
          </a:bodyPr>
          <a:lstStyle>
            <a:lvl1pPr algn="ctr">
              <a:defRPr sz="7000" baseline="0">
                <a:solidFill>
                  <a:schemeClr val="bg1"/>
                </a:solidFill>
              </a:defRPr>
            </a:lvl1pPr>
          </a:lstStyle>
          <a:p>
            <a:r>
              <a:rPr lang="es-ES" dirty="0"/>
              <a:t>Haga clic para incluir título</a:t>
            </a:r>
          </a:p>
        </p:txBody>
      </p:sp>
      <p:sp>
        <p:nvSpPr>
          <p:cNvPr id="3" name="Subtítulo 2"/>
          <p:cNvSpPr>
            <a:spLocks noGrp="1"/>
          </p:cNvSpPr>
          <p:nvPr>
            <p:ph type="subTitle" idx="1" hasCustomPrompt="1"/>
          </p:nvPr>
        </p:nvSpPr>
        <p:spPr>
          <a:xfrm>
            <a:off x="1524000" y="3602038"/>
            <a:ext cx="9144000" cy="1655762"/>
          </a:xfrm>
        </p:spPr>
        <p:txBody>
          <a:bodyPr anchor="t">
            <a:normAutofit/>
          </a:bodyPr>
          <a:lstStyle>
            <a:lvl1pPr marL="0" indent="0" algn="ctr">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5" name="Marcador de pie de página 4"/>
          <p:cNvSpPr>
            <a:spLocks noGrp="1"/>
          </p:cNvSpPr>
          <p:nvPr>
            <p:ph type="ftr" sz="quarter" idx="11"/>
          </p:nvPr>
        </p:nvSpPr>
        <p:spPr/>
        <p:txBody>
          <a:bodyPr/>
          <a:lstStyle>
            <a:lvl1pPr>
              <a:defRPr>
                <a:solidFill>
                  <a:schemeClr val="bg1"/>
                </a:solidFill>
              </a:defRPr>
            </a:lvl1pPr>
          </a:lstStyle>
          <a:p>
            <a:endParaRPr lang="en-US"/>
          </a:p>
        </p:txBody>
      </p:sp>
      <p:sp>
        <p:nvSpPr>
          <p:cNvPr id="11" name="Marcador de pie de página 4"/>
          <p:cNvSpPr txBox="1">
            <a:spLocks/>
          </p:cNvSpPr>
          <p:nvPr/>
        </p:nvSpPr>
        <p:spPr>
          <a:xfrm>
            <a:off x="9644744" y="6356349"/>
            <a:ext cx="1611086" cy="365125"/>
          </a:xfrm>
          <a:prstGeom prst="rect">
            <a:avLst/>
          </a:prstGeom>
        </p:spPr>
        <p:txBody>
          <a:bodyPr vert="horz" lIns="91440" tIns="45720" rIns="91440" bIns="45720" rtlCol="0" anchor="ctr"/>
          <a:lstStyle>
            <a:defPPr>
              <a:defRPr lang="es-ES"/>
            </a:defPPr>
            <a:lvl1pPr marL="0" algn="r" defTabSz="914400" rtl="0" eaLnBrk="1" latinLnBrk="0" hangingPunct="1">
              <a:defRPr sz="1000" kern="1200">
                <a:solidFill>
                  <a:schemeClr val="tx1">
                    <a:tint val="75000"/>
                  </a:schemeClr>
                </a:solidFill>
                <a:latin typeface="Montserrat ExtraLight" panose="000003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ES" b="1" dirty="0">
                <a:solidFill>
                  <a:schemeClr val="bg1"/>
                </a:solidFill>
              </a:rPr>
              <a:t>www.espacioit.es</a:t>
            </a:r>
          </a:p>
        </p:txBody>
      </p:sp>
      <p:pic>
        <p:nvPicPr>
          <p:cNvPr id="7" name="Imagen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7571" y="6312214"/>
            <a:ext cx="2454401" cy="457575"/>
          </a:xfrm>
          <a:prstGeom prst="rect">
            <a:avLst/>
          </a:prstGeom>
          <a:ln>
            <a:noFill/>
          </a:ln>
        </p:spPr>
      </p:pic>
    </p:spTree>
    <p:extLst>
      <p:ext uri="{BB962C8B-B14F-4D97-AF65-F5344CB8AC3E}">
        <p14:creationId xmlns:p14="http://schemas.microsoft.com/office/powerpoint/2010/main" val="1120741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6_Diapositiva de título">
    <p:spTree>
      <p:nvGrpSpPr>
        <p:cNvPr id="1" name=""/>
        <p:cNvGrpSpPr/>
        <p:nvPr/>
      </p:nvGrpSpPr>
      <p:grpSpPr>
        <a:xfrm>
          <a:off x="0" y="0"/>
          <a:ext cx="0" cy="0"/>
          <a:chOff x="0" y="0"/>
          <a:chExt cx="0" cy="0"/>
        </a:xfrm>
      </p:grpSpPr>
      <p:pic>
        <p:nvPicPr>
          <p:cNvPr id="7" name="Imagen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2000" cy="6877050"/>
          </a:xfrm>
          <a:prstGeom prst="rect">
            <a:avLst/>
          </a:prstGeom>
        </p:spPr>
      </p:pic>
      <p:sp>
        <p:nvSpPr>
          <p:cNvPr id="2" name="Título 1"/>
          <p:cNvSpPr>
            <a:spLocks noGrp="1"/>
          </p:cNvSpPr>
          <p:nvPr>
            <p:ph type="ctrTitle" hasCustomPrompt="1"/>
          </p:nvPr>
        </p:nvSpPr>
        <p:spPr>
          <a:xfrm>
            <a:off x="838200" y="1262064"/>
            <a:ext cx="6845300" cy="576716"/>
          </a:xfrm>
          <a:solidFill>
            <a:schemeClr val="bg1">
              <a:alpha val="50000"/>
            </a:schemeClr>
          </a:solidFill>
          <a:ln>
            <a:noFill/>
          </a:ln>
        </p:spPr>
        <p:txBody>
          <a:bodyPr anchor="ctr">
            <a:normAutofit/>
          </a:bodyPr>
          <a:lstStyle>
            <a:lvl1pPr algn="l">
              <a:defRPr sz="3600">
                <a:solidFill>
                  <a:srgbClr val="25282A"/>
                </a:solidFill>
              </a:defRPr>
            </a:lvl1pPr>
          </a:lstStyle>
          <a:p>
            <a:r>
              <a:rPr lang="es-ES" dirty="0"/>
              <a:t>Haga clic para incluir título</a:t>
            </a:r>
          </a:p>
        </p:txBody>
      </p:sp>
      <p:sp>
        <p:nvSpPr>
          <p:cNvPr id="3" name="Subtítulo 2"/>
          <p:cNvSpPr>
            <a:spLocks noGrp="1"/>
          </p:cNvSpPr>
          <p:nvPr>
            <p:ph type="subTitle" idx="1" hasCustomPrompt="1"/>
          </p:nvPr>
        </p:nvSpPr>
        <p:spPr>
          <a:xfrm>
            <a:off x="838200" y="1943100"/>
            <a:ext cx="5778500" cy="482600"/>
          </a:xfrm>
          <a:solidFill>
            <a:srgbClr val="EAD94E"/>
          </a:solidFill>
          <a:ln>
            <a:solidFill>
              <a:srgbClr val="EAD94E"/>
            </a:solidFill>
          </a:ln>
        </p:spPr>
        <p:txBody>
          <a:bodyPr anchor="ctr"/>
          <a:lstStyle>
            <a:lvl1pPr marL="0" indent="0" algn="l">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4" name="Marcador de fecha 3"/>
          <p:cNvSpPr>
            <a:spLocks noGrp="1"/>
          </p:cNvSpPr>
          <p:nvPr>
            <p:ph type="dt" sz="half" idx="10"/>
          </p:nvPr>
        </p:nvSpPr>
        <p:spPr>
          <a:xfrm>
            <a:off x="4724400" y="6345691"/>
            <a:ext cx="2743200" cy="365125"/>
          </a:xfrm>
        </p:spPr>
        <p:txBody>
          <a:bodyPr/>
          <a:lstStyle>
            <a:lvl1pPr algn="ctr">
              <a:defRPr sz="1400">
                <a:solidFill>
                  <a:schemeClr val="bg1"/>
                </a:solidFill>
              </a:defRPr>
            </a:lvl1pPr>
          </a:lstStyle>
          <a:p>
            <a:endParaRPr lang="en-US"/>
          </a:p>
        </p:txBody>
      </p:sp>
      <p:cxnSp>
        <p:nvCxnSpPr>
          <p:cNvPr id="6" name="Conector recto 5"/>
          <p:cNvCxnSpPr/>
          <p:nvPr/>
        </p:nvCxnSpPr>
        <p:spPr>
          <a:xfrm flipH="1">
            <a:off x="595086" y="1045029"/>
            <a:ext cx="0" cy="1915885"/>
          </a:xfrm>
          <a:prstGeom prst="line">
            <a:avLst/>
          </a:prstGeom>
          <a:ln>
            <a:solidFill>
              <a:srgbClr val="707372"/>
            </a:solidFill>
          </a:ln>
        </p:spPr>
        <p:style>
          <a:lnRef idx="1">
            <a:schemeClr val="accent1"/>
          </a:lnRef>
          <a:fillRef idx="0">
            <a:schemeClr val="accent1"/>
          </a:fillRef>
          <a:effectRef idx="0">
            <a:schemeClr val="accent1"/>
          </a:effectRef>
          <a:fontRef idx="minor">
            <a:schemeClr val="tx1"/>
          </a:fontRef>
        </p:style>
      </p:cxnSp>
      <p:pic>
        <p:nvPicPr>
          <p:cNvPr id="5" name="Imagen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5717314"/>
            <a:ext cx="3352800" cy="625064"/>
          </a:xfrm>
          <a:prstGeom prst="rect">
            <a:avLst/>
          </a:prstGeom>
        </p:spPr>
      </p:pic>
    </p:spTree>
    <p:extLst>
      <p:ext uri="{BB962C8B-B14F-4D97-AF65-F5344CB8AC3E}">
        <p14:creationId xmlns:p14="http://schemas.microsoft.com/office/powerpoint/2010/main" val="32773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9_Diapositiva de título">
    <p:spTree>
      <p:nvGrpSpPr>
        <p:cNvPr id="1" name=""/>
        <p:cNvGrpSpPr/>
        <p:nvPr/>
      </p:nvGrpSpPr>
      <p:grpSpPr>
        <a:xfrm>
          <a:off x="0" y="0"/>
          <a:ext cx="0" cy="0"/>
          <a:chOff x="0" y="0"/>
          <a:chExt cx="0" cy="0"/>
        </a:xfrm>
      </p:grpSpPr>
      <p:pic>
        <p:nvPicPr>
          <p:cNvPr id="8" name="Imagen 7"/>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12700"/>
            <a:ext cx="12192000" cy="6883400"/>
          </a:xfrm>
          <a:prstGeom prst="rect">
            <a:avLst/>
          </a:prstGeom>
        </p:spPr>
      </p:pic>
      <p:sp>
        <p:nvSpPr>
          <p:cNvPr id="2" name="Título 1"/>
          <p:cNvSpPr>
            <a:spLocks noGrp="1"/>
          </p:cNvSpPr>
          <p:nvPr>
            <p:ph type="ctrTitle" hasCustomPrompt="1"/>
          </p:nvPr>
        </p:nvSpPr>
        <p:spPr>
          <a:xfrm>
            <a:off x="838200" y="1262064"/>
            <a:ext cx="6845300" cy="576716"/>
          </a:xfrm>
          <a:solidFill>
            <a:schemeClr val="bg1">
              <a:alpha val="50000"/>
            </a:schemeClr>
          </a:solidFill>
          <a:ln>
            <a:noFill/>
          </a:ln>
        </p:spPr>
        <p:txBody>
          <a:bodyPr anchor="ctr">
            <a:normAutofit/>
          </a:bodyPr>
          <a:lstStyle>
            <a:lvl1pPr algn="l">
              <a:defRPr sz="3600">
                <a:solidFill>
                  <a:srgbClr val="25282A"/>
                </a:solidFill>
              </a:defRPr>
            </a:lvl1pPr>
          </a:lstStyle>
          <a:p>
            <a:r>
              <a:rPr lang="es-ES" dirty="0"/>
              <a:t>Haga clic para incluir título</a:t>
            </a:r>
          </a:p>
        </p:txBody>
      </p:sp>
      <p:sp>
        <p:nvSpPr>
          <p:cNvPr id="3" name="Subtítulo 2"/>
          <p:cNvSpPr>
            <a:spLocks noGrp="1"/>
          </p:cNvSpPr>
          <p:nvPr>
            <p:ph type="subTitle" idx="1" hasCustomPrompt="1"/>
          </p:nvPr>
        </p:nvSpPr>
        <p:spPr>
          <a:xfrm>
            <a:off x="838200" y="1943100"/>
            <a:ext cx="5778500" cy="482600"/>
          </a:xfrm>
          <a:solidFill>
            <a:srgbClr val="EAD94E"/>
          </a:solidFill>
          <a:ln>
            <a:solidFill>
              <a:srgbClr val="EAD94E"/>
            </a:solidFill>
          </a:ln>
        </p:spPr>
        <p:txBody>
          <a:bodyPr anchor="ctr"/>
          <a:lstStyle>
            <a:lvl1pPr marL="0" indent="0" algn="l">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4" name="Marcador de fecha 3"/>
          <p:cNvSpPr>
            <a:spLocks noGrp="1"/>
          </p:cNvSpPr>
          <p:nvPr>
            <p:ph type="dt" sz="half" idx="10"/>
          </p:nvPr>
        </p:nvSpPr>
        <p:spPr>
          <a:xfrm>
            <a:off x="4724400" y="6345691"/>
            <a:ext cx="2743200" cy="365125"/>
          </a:xfrm>
        </p:spPr>
        <p:txBody>
          <a:bodyPr/>
          <a:lstStyle>
            <a:lvl1pPr algn="ctr">
              <a:defRPr sz="1400">
                <a:solidFill>
                  <a:schemeClr val="bg1"/>
                </a:solidFill>
              </a:defRPr>
            </a:lvl1pPr>
          </a:lstStyle>
          <a:p>
            <a:endParaRPr lang="en-US"/>
          </a:p>
        </p:txBody>
      </p:sp>
      <p:cxnSp>
        <p:nvCxnSpPr>
          <p:cNvPr id="6" name="Conector recto 5"/>
          <p:cNvCxnSpPr/>
          <p:nvPr/>
        </p:nvCxnSpPr>
        <p:spPr>
          <a:xfrm flipH="1">
            <a:off x="595086" y="1045029"/>
            <a:ext cx="0" cy="1915885"/>
          </a:xfrm>
          <a:prstGeom prst="line">
            <a:avLst/>
          </a:prstGeom>
          <a:ln>
            <a:solidFill>
              <a:srgbClr val="707372"/>
            </a:solidFill>
          </a:ln>
        </p:spPr>
        <p:style>
          <a:lnRef idx="1">
            <a:schemeClr val="accent1"/>
          </a:lnRef>
          <a:fillRef idx="0">
            <a:schemeClr val="accent1"/>
          </a:fillRef>
          <a:effectRef idx="0">
            <a:schemeClr val="accent1"/>
          </a:effectRef>
          <a:fontRef idx="minor">
            <a:schemeClr val="tx1"/>
          </a:fontRef>
        </p:style>
      </p:cxnSp>
      <p:pic>
        <p:nvPicPr>
          <p:cNvPr id="9" name="Imagen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5717314"/>
            <a:ext cx="3352800" cy="625064"/>
          </a:xfrm>
          <a:prstGeom prst="rect">
            <a:avLst/>
          </a:prstGeom>
        </p:spPr>
      </p:pic>
    </p:spTree>
    <p:extLst>
      <p:ext uri="{BB962C8B-B14F-4D97-AF65-F5344CB8AC3E}">
        <p14:creationId xmlns:p14="http://schemas.microsoft.com/office/powerpoint/2010/main" val="1529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latin typeface="Montserrat ExtraLight" panose="00000300000000000000" pitchFamily="50" charset="0"/>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latin typeface="Montserrat ExtraLight" panose="00000300000000000000" pitchFamily="50" charset="0"/>
              </a:defRPr>
            </a:lvl1pPr>
          </a:lstStyle>
          <a:p>
            <a:fld id="{63118611-7822-7D46-8FF7-94E882FDEEE2}" type="slidenum">
              <a:rPr lang="en-US" smtClean="0"/>
              <a:t>‹Nº›</a:t>
            </a:fld>
            <a:endParaRPr lang="en-US"/>
          </a:p>
        </p:txBody>
      </p:sp>
      <p:sp>
        <p:nvSpPr>
          <p:cNvPr id="7" name="Marcador de pie de página 4"/>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a:defRPr lang="es-ES" sz="1000">
                <a:solidFill>
                  <a:schemeClr val="tx1">
                    <a:tint val="75000"/>
                  </a:schemeClr>
                </a:solidFill>
                <a:latin typeface="Montserrat ExtraLight" panose="00000300000000000000" pitchFamily="50" charset="0"/>
              </a:defRPr>
            </a:lvl1pPr>
          </a:lstStyle>
          <a:p>
            <a:endParaRPr lang="en-US"/>
          </a:p>
        </p:txBody>
      </p:sp>
    </p:spTree>
    <p:extLst>
      <p:ext uri="{BB962C8B-B14F-4D97-AF65-F5344CB8AC3E}">
        <p14:creationId xmlns:p14="http://schemas.microsoft.com/office/powerpoint/2010/main" val="25496994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80" r:id="rId18"/>
  </p:sldLayoutIdLst>
  <p:hf hdr="0" ftr="0" dt="0"/>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ontserrat ExtraLight" panose="00000300000000000000"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Montserrat ExtraLight" panose="000003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ontserrat ExtraLight" panose="000003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ontserrat ExtraLight" panose="000003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ontserrat ExtraLight" panose="000003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ontserrat ExtraLight" panose="000003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F5D144A-2201-4A41-A806-FA6A881C488C}"/>
              </a:ext>
            </a:extLst>
          </p:cNvPr>
          <p:cNvSpPr>
            <a:spLocks noGrp="1"/>
          </p:cNvSpPr>
          <p:nvPr>
            <p:ph type="title"/>
          </p:nvPr>
        </p:nvSpPr>
        <p:spPr>
          <a:xfrm>
            <a:off x="1048215" y="4147737"/>
            <a:ext cx="10608525" cy="1172285"/>
          </a:xfrm>
        </p:spPr>
        <p:txBody>
          <a:bodyPr>
            <a:noAutofit/>
          </a:bodyPr>
          <a:lstStyle/>
          <a:p>
            <a:pPr algn="l"/>
            <a:r>
              <a:rPr lang="es-ES" dirty="0"/>
              <a:t>PRESENTACIÓN CURSO HTML5</a:t>
            </a:r>
            <a:endParaRPr lang="en-US" sz="3600" dirty="0"/>
          </a:p>
        </p:txBody>
      </p:sp>
      <p:sp>
        <p:nvSpPr>
          <p:cNvPr id="5" name="Subtítulo 4">
            <a:extLst>
              <a:ext uri="{FF2B5EF4-FFF2-40B4-BE49-F238E27FC236}">
                <a16:creationId xmlns:a16="http://schemas.microsoft.com/office/drawing/2014/main" id="{C9DD189B-6B00-A048-82D0-3755F389BCB9}"/>
              </a:ext>
            </a:extLst>
          </p:cNvPr>
          <p:cNvSpPr>
            <a:spLocks noGrp="1"/>
          </p:cNvSpPr>
          <p:nvPr>
            <p:ph type="subTitle" idx="1"/>
          </p:nvPr>
        </p:nvSpPr>
        <p:spPr>
          <a:xfrm>
            <a:off x="5230541" y="5630297"/>
            <a:ext cx="6426200" cy="650920"/>
          </a:xfrm>
        </p:spPr>
        <p:txBody>
          <a:bodyPr/>
          <a:lstStyle/>
          <a:p>
            <a:endParaRPr lang="en-US" dirty="0"/>
          </a:p>
        </p:txBody>
      </p:sp>
    </p:spTree>
    <p:extLst>
      <p:ext uri="{BB962C8B-B14F-4D97-AF65-F5344CB8AC3E}">
        <p14:creationId xmlns:p14="http://schemas.microsoft.com/office/powerpoint/2010/main" val="576592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Introducción.</a:t>
            </a:r>
          </a:p>
        </p:txBody>
      </p:sp>
      <p:sp>
        <p:nvSpPr>
          <p:cNvPr id="3" name="Marcador de número de diapositiva 2"/>
          <p:cNvSpPr>
            <a:spLocks noGrp="1"/>
          </p:cNvSpPr>
          <p:nvPr>
            <p:ph type="sldNum" sz="quarter" idx="12"/>
          </p:nvPr>
        </p:nvSpPr>
        <p:spPr/>
        <p:txBody>
          <a:bodyPr/>
          <a:lstStyle/>
          <a:p>
            <a:fld id="{63118611-7822-7D46-8FF7-94E882FDEEE2}" type="slidenum">
              <a:rPr lang="en-US" smtClean="0"/>
              <a:t>2</a:t>
            </a:fld>
            <a:endParaRPr lang="en-US"/>
          </a:p>
        </p:txBody>
      </p:sp>
      <p:sp>
        <p:nvSpPr>
          <p:cNvPr id="4" name="CuadroTexto 3">
            <a:extLst>
              <a:ext uri="{FF2B5EF4-FFF2-40B4-BE49-F238E27FC236}">
                <a16:creationId xmlns:a16="http://schemas.microsoft.com/office/drawing/2014/main" id="{505F20D8-F6F8-42FE-BA0B-3B2A10D24525}"/>
              </a:ext>
            </a:extLst>
          </p:cNvPr>
          <p:cNvSpPr txBox="1"/>
          <p:nvPr/>
        </p:nvSpPr>
        <p:spPr>
          <a:xfrm>
            <a:off x="838200" y="1443841"/>
            <a:ext cx="10321411" cy="3293209"/>
          </a:xfrm>
          <a:prstGeom prst="rect">
            <a:avLst/>
          </a:prstGeom>
          <a:noFill/>
        </p:spPr>
        <p:txBody>
          <a:bodyPr wrap="square" rtlCol="0">
            <a:spAutoFit/>
          </a:bodyPr>
          <a:lstStyle/>
          <a:p>
            <a:r>
              <a:rPr lang="es-ES" sz="2000" dirty="0"/>
              <a:t>En este tema vamos a ver:</a:t>
            </a:r>
          </a:p>
          <a:p>
            <a:endParaRPr lang="es-ES" dirty="0"/>
          </a:p>
          <a:p>
            <a:pPr marL="342900" indent="-342900">
              <a:buFont typeface="+mj-lt"/>
              <a:buAutoNum type="arabicPeriod"/>
            </a:pPr>
            <a:r>
              <a:rPr lang="es-ES" sz="2000" dirty="0"/>
              <a:t>Introducción a las funciones en Java Script</a:t>
            </a:r>
          </a:p>
          <a:p>
            <a:pPr marL="342900" indent="-342900">
              <a:buFont typeface="+mj-lt"/>
              <a:buAutoNum type="arabicPeriod"/>
            </a:pPr>
            <a:r>
              <a:rPr lang="es-ES" sz="2000" dirty="0"/>
              <a:t>Argumentos en las funciones</a:t>
            </a:r>
          </a:p>
          <a:p>
            <a:pPr marL="342900" indent="-342900">
              <a:buFont typeface="+mj-lt"/>
              <a:buAutoNum type="arabicPeriod"/>
            </a:pPr>
            <a:r>
              <a:rPr lang="es-ES" sz="2000" dirty="0"/>
              <a:t>Argumentos por defecto</a:t>
            </a:r>
          </a:p>
          <a:p>
            <a:pPr marL="342900" indent="-342900">
              <a:buFont typeface="+mj-lt"/>
              <a:buAutoNum type="arabicPeriod"/>
            </a:pPr>
            <a:r>
              <a:rPr lang="es-ES" sz="2000" dirty="0"/>
              <a:t>Funciones Anónimas</a:t>
            </a:r>
          </a:p>
          <a:p>
            <a:pPr marL="342900" indent="-342900">
              <a:buFont typeface="+mj-lt"/>
              <a:buAutoNum type="arabicPeriod"/>
            </a:pPr>
            <a:r>
              <a:rPr lang="es-ES" sz="2000" dirty="0"/>
              <a:t>Funciones ‘flecha’</a:t>
            </a:r>
          </a:p>
          <a:p>
            <a:pPr marL="342900" indent="-342900">
              <a:buFont typeface="+mj-lt"/>
              <a:buAutoNum type="arabicPeriod"/>
            </a:pPr>
            <a:endParaRPr lang="es-ES" dirty="0"/>
          </a:p>
          <a:p>
            <a:r>
              <a:rPr lang="es-ES" dirty="0"/>
              <a:t>https://developer.mozilla.org/es/docs/Web/JavaScript/Guide/Funciones</a:t>
            </a:r>
          </a:p>
          <a:p>
            <a:endParaRPr lang="es-ES" dirty="0"/>
          </a:p>
          <a:p>
            <a:endParaRPr lang="es-ES" dirty="0"/>
          </a:p>
        </p:txBody>
      </p:sp>
    </p:spTree>
    <p:extLst>
      <p:ext uri="{BB962C8B-B14F-4D97-AF65-F5344CB8AC3E}">
        <p14:creationId xmlns:p14="http://schemas.microsoft.com/office/powerpoint/2010/main" val="361634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86CC65-4918-4884-880B-1AB5D34AFBAF}"/>
              </a:ext>
            </a:extLst>
          </p:cNvPr>
          <p:cNvSpPr>
            <a:spLocks noGrp="1"/>
          </p:cNvSpPr>
          <p:nvPr>
            <p:ph type="title"/>
          </p:nvPr>
        </p:nvSpPr>
        <p:spPr>
          <a:xfrm>
            <a:off x="838200" y="691621"/>
            <a:ext cx="9626600" cy="538868"/>
          </a:xfrm>
        </p:spPr>
        <p:txBody>
          <a:bodyPr>
            <a:normAutofit fontScale="90000"/>
          </a:bodyPr>
          <a:lstStyle/>
          <a:p>
            <a:r>
              <a:rPr lang="es-ES" dirty="0"/>
              <a:t>Introducción a las funciones en Java Script</a:t>
            </a:r>
            <a:br>
              <a:rPr lang="es-ES" dirty="0"/>
            </a:br>
            <a:endParaRPr lang="es-ES" dirty="0"/>
          </a:p>
        </p:txBody>
      </p:sp>
      <p:sp>
        <p:nvSpPr>
          <p:cNvPr id="3" name="Marcador de número de diapositiva 2">
            <a:extLst>
              <a:ext uri="{FF2B5EF4-FFF2-40B4-BE49-F238E27FC236}">
                <a16:creationId xmlns:a16="http://schemas.microsoft.com/office/drawing/2014/main" id="{38EF2465-2EF9-4823-BBD1-112061217C73}"/>
              </a:ext>
            </a:extLst>
          </p:cNvPr>
          <p:cNvSpPr>
            <a:spLocks noGrp="1"/>
          </p:cNvSpPr>
          <p:nvPr>
            <p:ph type="sldNum" sz="quarter" idx="12"/>
          </p:nvPr>
        </p:nvSpPr>
        <p:spPr/>
        <p:txBody>
          <a:bodyPr/>
          <a:lstStyle/>
          <a:p>
            <a:fld id="{63118611-7822-7D46-8FF7-94E882FDEEE2}" type="slidenum">
              <a:rPr lang="en-US" smtClean="0"/>
              <a:t>3</a:t>
            </a:fld>
            <a:endParaRPr lang="en-US"/>
          </a:p>
        </p:txBody>
      </p:sp>
      <p:sp>
        <p:nvSpPr>
          <p:cNvPr id="5" name="CuadroTexto 4">
            <a:extLst>
              <a:ext uri="{FF2B5EF4-FFF2-40B4-BE49-F238E27FC236}">
                <a16:creationId xmlns:a16="http://schemas.microsoft.com/office/drawing/2014/main" id="{B2615F59-8E30-416C-9A44-8BEA2FDC220E}"/>
              </a:ext>
            </a:extLst>
          </p:cNvPr>
          <p:cNvSpPr txBox="1"/>
          <p:nvPr/>
        </p:nvSpPr>
        <p:spPr>
          <a:xfrm>
            <a:off x="838200" y="1230489"/>
            <a:ext cx="11005456" cy="1477328"/>
          </a:xfrm>
          <a:prstGeom prst="rect">
            <a:avLst/>
          </a:prstGeom>
          <a:noFill/>
        </p:spPr>
        <p:txBody>
          <a:bodyPr wrap="square">
            <a:spAutoFit/>
          </a:bodyPr>
          <a:lstStyle/>
          <a:p>
            <a:r>
              <a:rPr lang="es-ES" dirty="0"/>
              <a:t>Las funciones son uno de los bloques de construcción fundamentales en JavaScript. </a:t>
            </a:r>
          </a:p>
          <a:p>
            <a:r>
              <a:rPr lang="es-ES" dirty="0"/>
              <a:t>Una función en JavaScript es similar a un procedimiento — un conjunto de instrucciones que realiza una tarea o calcula un valor, pero para que un procedimiento califique como función, debe tomar alguna entrada y devolver una salida donde hay alguna relación obvia entre la entrada y la salida. </a:t>
            </a:r>
          </a:p>
          <a:p>
            <a:r>
              <a:rPr lang="es-ES" dirty="0"/>
              <a:t>Para usar una función, debes definirla en algún lugar del ámbito desde el que deseas llamarla.</a:t>
            </a:r>
          </a:p>
        </p:txBody>
      </p:sp>
      <p:sp>
        <p:nvSpPr>
          <p:cNvPr id="7" name="CuadroTexto 6">
            <a:extLst>
              <a:ext uri="{FF2B5EF4-FFF2-40B4-BE49-F238E27FC236}">
                <a16:creationId xmlns:a16="http://schemas.microsoft.com/office/drawing/2014/main" id="{87EF98AE-0F23-4A70-8EB6-61BD17AC2901}"/>
              </a:ext>
            </a:extLst>
          </p:cNvPr>
          <p:cNvSpPr txBox="1"/>
          <p:nvPr/>
        </p:nvSpPr>
        <p:spPr>
          <a:xfrm>
            <a:off x="838200" y="2796528"/>
            <a:ext cx="11005456" cy="2031325"/>
          </a:xfrm>
          <a:prstGeom prst="rect">
            <a:avLst/>
          </a:prstGeom>
          <a:noFill/>
        </p:spPr>
        <p:txBody>
          <a:bodyPr wrap="square">
            <a:spAutoFit/>
          </a:bodyPr>
          <a:lstStyle/>
          <a:p>
            <a:r>
              <a:rPr lang="es-ES" b="1" dirty="0"/>
              <a:t>Declaración de función</a:t>
            </a:r>
          </a:p>
          <a:p>
            <a:r>
              <a:rPr lang="es-ES" dirty="0"/>
              <a:t>Una definición de función (también denominada declaración de función o expresión de función) consta de la palabra clave </a:t>
            </a:r>
            <a:r>
              <a:rPr lang="es-ES" dirty="0" err="1"/>
              <a:t>function</a:t>
            </a:r>
            <a:r>
              <a:rPr lang="es-ES" dirty="0"/>
              <a:t>, seguida de:</a:t>
            </a:r>
          </a:p>
          <a:p>
            <a:endParaRPr lang="es-ES" dirty="0"/>
          </a:p>
          <a:p>
            <a:pPr marL="285750" indent="-285750">
              <a:buFont typeface="Arial" panose="020B0604020202020204" pitchFamily="34" charset="0"/>
              <a:buChar char="•"/>
            </a:pPr>
            <a:r>
              <a:rPr lang="es-ES" dirty="0"/>
              <a:t>El nombre de la función.</a:t>
            </a:r>
          </a:p>
          <a:p>
            <a:pPr marL="285750" indent="-285750">
              <a:buFont typeface="Arial" panose="020B0604020202020204" pitchFamily="34" charset="0"/>
              <a:buChar char="•"/>
            </a:pPr>
            <a:r>
              <a:rPr lang="es-ES" dirty="0"/>
              <a:t>Una lista de parámetros de la función, entre paréntesis y separados por comas.</a:t>
            </a:r>
          </a:p>
          <a:p>
            <a:pPr marL="285750" indent="-285750">
              <a:buFont typeface="Arial" panose="020B0604020202020204" pitchFamily="34" charset="0"/>
              <a:buChar char="•"/>
            </a:pPr>
            <a:r>
              <a:rPr lang="es-ES" dirty="0"/>
              <a:t>Las declaraciones de JavaScript que definen la función, encerradas entre llaves, { ... }.</a:t>
            </a:r>
          </a:p>
        </p:txBody>
      </p:sp>
    </p:spTree>
    <p:extLst>
      <p:ext uri="{BB962C8B-B14F-4D97-AF65-F5344CB8AC3E}">
        <p14:creationId xmlns:p14="http://schemas.microsoft.com/office/powerpoint/2010/main" val="1136777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55463C-9044-492B-8830-49E0EC63198E}"/>
              </a:ext>
            </a:extLst>
          </p:cNvPr>
          <p:cNvSpPr>
            <a:spLocks noGrp="1"/>
          </p:cNvSpPr>
          <p:nvPr>
            <p:ph type="title"/>
          </p:nvPr>
        </p:nvSpPr>
        <p:spPr/>
        <p:txBody>
          <a:bodyPr>
            <a:normAutofit fontScale="90000"/>
          </a:bodyPr>
          <a:lstStyle/>
          <a:p>
            <a:r>
              <a:rPr lang="es-ES" dirty="0"/>
              <a:t>Expresiones función.</a:t>
            </a:r>
          </a:p>
        </p:txBody>
      </p:sp>
      <p:sp>
        <p:nvSpPr>
          <p:cNvPr id="3" name="Marcador de número de diapositiva 2">
            <a:extLst>
              <a:ext uri="{FF2B5EF4-FFF2-40B4-BE49-F238E27FC236}">
                <a16:creationId xmlns:a16="http://schemas.microsoft.com/office/drawing/2014/main" id="{1113F001-06AF-442D-ABD5-2DBA2693FCD6}"/>
              </a:ext>
            </a:extLst>
          </p:cNvPr>
          <p:cNvSpPr>
            <a:spLocks noGrp="1"/>
          </p:cNvSpPr>
          <p:nvPr>
            <p:ph type="sldNum" sz="quarter" idx="12"/>
          </p:nvPr>
        </p:nvSpPr>
        <p:spPr/>
        <p:txBody>
          <a:bodyPr/>
          <a:lstStyle/>
          <a:p>
            <a:fld id="{63118611-7822-7D46-8FF7-94E882FDEEE2}" type="slidenum">
              <a:rPr lang="en-US" smtClean="0"/>
              <a:t>4</a:t>
            </a:fld>
            <a:endParaRPr lang="en-US"/>
          </a:p>
        </p:txBody>
      </p:sp>
      <p:sp>
        <p:nvSpPr>
          <p:cNvPr id="5" name="CuadroTexto 4">
            <a:extLst>
              <a:ext uri="{FF2B5EF4-FFF2-40B4-BE49-F238E27FC236}">
                <a16:creationId xmlns:a16="http://schemas.microsoft.com/office/drawing/2014/main" id="{E4398A29-48A4-442D-B227-2E8FA8C886C1}"/>
              </a:ext>
            </a:extLst>
          </p:cNvPr>
          <p:cNvSpPr txBox="1"/>
          <p:nvPr/>
        </p:nvSpPr>
        <p:spPr>
          <a:xfrm>
            <a:off x="838200" y="1288113"/>
            <a:ext cx="11005456" cy="646331"/>
          </a:xfrm>
          <a:prstGeom prst="rect">
            <a:avLst/>
          </a:prstGeom>
          <a:noFill/>
        </p:spPr>
        <p:txBody>
          <a:bodyPr wrap="square">
            <a:spAutoFit/>
          </a:bodyPr>
          <a:lstStyle/>
          <a:p>
            <a:r>
              <a:rPr lang="es-ES" dirty="0"/>
              <a:t>Si bien la declaración de función anterior sintácticamente es una declaración, las funciones también se pueden crear mediante una expresión </a:t>
            </a:r>
            <a:r>
              <a:rPr lang="es-ES" dirty="0" err="1"/>
              <a:t>function</a:t>
            </a:r>
            <a:r>
              <a:rPr lang="es-ES" dirty="0"/>
              <a:t>.</a:t>
            </a:r>
          </a:p>
        </p:txBody>
      </p:sp>
      <p:sp>
        <p:nvSpPr>
          <p:cNvPr id="7" name="CuadroTexto 6">
            <a:extLst>
              <a:ext uri="{FF2B5EF4-FFF2-40B4-BE49-F238E27FC236}">
                <a16:creationId xmlns:a16="http://schemas.microsoft.com/office/drawing/2014/main" id="{B9C61153-FF76-4959-BF5B-9F1C9B5D695B}"/>
              </a:ext>
            </a:extLst>
          </p:cNvPr>
          <p:cNvSpPr txBox="1"/>
          <p:nvPr/>
        </p:nvSpPr>
        <p:spPr>
          <a:xfrm>
            <a:off x="838200" y="1934444"/>
            <a:ext cx="7888111" cy="1200329"/>
          </a:xfrm>
          <a:prstGeom prst="rect">
            <a:avLst/>
          </a:prstGeom>
          <a:noFill/>
        </p:spPr>
        <p:txBody>
          <a:bodyPr wrap="square">
            <a:spAutoFit/>
          </a:bodyPr>
          <a:lstStyle/>
          <a:p>
            <a:r>
              <a:rPr lang="es-ES" dirty="0"/>
              <a:t>Esta función puede ser anónima; Sin embargo, puedes proporcionar un nombre con una expresión </a:t>
            </a:r>
            <a:r>
              <a:rPr lang="es-ES" dirty="0" err="1"/>
              <a:t>function</a:t>
            </a:r>
            <a:r>
              <a:rPr lang="es-ES" dirty="0"/>
              <a:t>. Proporcionar un nombre permite que la función se refiera a sí misma y también facilita la identificación de la función en el seguimiento de la pila de un depurador: </a:t>
            </a:r>
          </a:p>
        </p:txBody>
      </p:sp>
      <p:pic>
        <p:nvPicPr>
          <p:cNvPr id="10" name="Imagen 9">
            <a:extLst>
              <a:ext uri="{FF2B5EF4-FFF2-40B4-BE49-F238E27FC236}">
                <a16:creationId xmlns:a16="http://schemas.microsoft.com/office/drawing/2014/main" id="{72EFF1B0-0A9E-4A92-9A71-50BAEE00F2AE}"/>
              </a:ext>
            </a:extLst>
          </p:cNvPr>
          <p:cNvPicPr>
            <a:picLocks noChangeAspect="1"/>
          </p:cNvPicPr>
          <p:nvPr/>
        </p:nvPicPr>
        <p:blipFill>
          <a:blip r:embed="rId3"/>
          <a:stretch>
            <a:fillRect/>
          </a:stretch>
        </p:blipFill>
        <p:spPr>
          <a:xfrm>
            <a:off x="952499" y="3214813"/>
            <a:ext cx="4341989" cy="2985558"/>
          </a:xfrm>
          <a:prstGeom prst="rect">
            <a:avLst/>
          </a:prstGeom>
        </p:spPr>
      </p:pic>
      <p:pic>
        <p:nvPicPr>
          <p:cNvPr id="12" name="Imagen 11">
            <a:extLst>
              <a:ext uri="{FF2B5EF4-FFF2-40B4-BE49-F238E27FC236}">
                <a16:creationId xmlns:a16="http://schemas.microsoft.com/office/drawing/2014/main" id="{D5335441-4178-4108-969D-ED2056CDDE0D}"/>
              </a:ext>
            </a:extLst>
          </p:cNvPr>
          <p:cNvPicPr>
            <a:picLocks noChangeAspect="1"/>
          </p:cNvPicPr>
          <p:nvPr/>
        </p:nvPicPr>
        <p:blipFill>
          <a:blip r:embed="rId4"/>
          <a:stretch>
            <a:fillRect/>
          </a:stretch>
        </p:blipFill>
        <p:spPr>
          <a:xfrm>
            <a:off x="6578247" y="4130554"/>
            <a:ext cx="4476750" cy="2095500"/>
          </a:xfrm>
          <a:prstGeom prst="rect">
            <a:avLst/>
          </a:prstGeom>
        </p:spPr>
      </p:pic>
      <p:sp>
        <p:nvSpPr>
          <p:cNvPr id="13" name="Bocadillo: ovalado 12">
            <a:extLst>
              <a:ext uri="{FF2B5EF4-FFF2-40B4-BE49-F238E27FC236}">
                <a16:creationId xmlns:a16="http://schemas.microsoft.com/office/drawing/2014/main" id="{CFA6D12E-62A9-41E1-A067-FF4FBD1E681B}"/>
              </a:ext>
            </a:extLst>
          </p:cNvPr>
          <p:cNvSpPr/>
          <p:nvPr/>
        </p:nvSpPr>
        <p:spPr>
          <a:xfrm>
            <a:off x="8726311" y="1921280"/>
            <a:ext cx="3364089" cy="20955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En JavaScript, una función se puede definir en función de una condición</a:t>
            </a:r>
            <a:endParaRPr lang="es-ES" dirty="0"/>
          </a:p>
        </p:txBody>
      </p:sp>
    </p:spTree>
    <p:extLst>
      <p:ext uri="{BB962C8B-B14F-4D97-AF65-F5344CB8AC3E}">
        <p14:creationId xmlns:p14="http://schemas.microsoft.com/office/powerpoint/2010/main" val="764350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6E0FC6-CEEA-420C-8C2B-9374F8599387}"/>
              </a:ext>
            </a:extLst>
          </p:cNvPr>
          <p:cNvSpPr>
            <a:spLocks noGrp="1"/>
          </p:cNvSpPr>
          <p:nvPr>
            <p:ph type="title"/>
          </p:nvPr>
        </p:nvSpPr>
        <p:spPr/>
        <p:txBody>
          <a:bodyPr>
            <a:normAutofit fontScale="90000"/>
          </a:bodyPr>
          <a:lstStyle/>
          <a:p>
            <a:r>
              <a:rPr lang="es-ES" dirty="0"/>
              <a:t>Llamar funciones</a:t>
            </a:r>
          </a:p>
        </p:txBody>
      </p:sp>
      <p:sp>
        <p:nvSpPr>
          <p:cNvPr id="3" name="Marcador de número de diapositiva 2">
            <a:extLst>
              <a:ext uri="{FF2B5EF4-FFF2-40B4-BE49-F238E27FC236}">
                <a16:creationId xmlns:a16="http://schemas.microsoft.com/office/drawing/2014/main" id="{C798B214-F25F-41BA-A013-A0D71073B94C}"/>
              </a:ext>
            </a:extLst>
          </p:cNvPr>
          <p:cNvSpPr>
            <a:spLocks noGrp="1"/>
          </p:cNvSpPr>
          <p:nvPr>
            <p:ph type="sldNum" sz="quarter" idx="12"/>
          </p:nvPr>
        </p:nvSpPr>
        <p:spPr/>
        <p:txBody>
          <a:bodyPr/>
          <a:lstStyle/>
          <a:p>
            <a:fld id="{63118611-7822-7D46-8FF7-94E882FDEEE2}" type="slidenum">
              <a:rPr lang="en-US" smtClean="0"/>
              <a:t>5</a:t>
            </a:fld>
            <a:endParaRPr lang="en-US"/>
          </a:p>
        </p:txBody>
      </p:sp>
      <p:sp>
        <p:nvSpPr>
          <p:cNvPr id="5" name="CuadroTexto 4">
            <a:extLst>
              <a:ext uri="{FF2B5EF4-FFF2-40B4-BE49-F238E27FC236}">
                <a16:creationId xmlns:a16="http://schemas.microsoft.com/office/drawing/2014/main" id="{29E50953-7CAB-4E0A-9869-0C3EA45F2ACA}"/>
              </a:ext>
            </a:extLst>
          </p:cNvPr>
          <p:cNvSpPr txBox="1"/>
          <p:nvPr/>
        </p:nvSpPr>
        <p:spPr>
          <a:xfrm>
            <a:off x="838200" y="1234702"/>
            <a:ext cx="10515598" cy="369332"/>
          </a:xfrm>
          <a:prstGeom prst="rect">
            <a:avLst/>
          </a:prstGeom>
          <a:noFill/>
        </p:spPr>
        <p:txBody>
          <a:bodyPr wrap="square">
            <a:spAutoFit/>
          </a:bodyPr>
          <a:lstStyle/>
          <a:p>
            <a:r>
              <a:rPr lang="es-ES" dirty="0"/>
              <a:t>Llamar a la función en realidad lleva a cabo las acciones especificadas con los parámetros indicados.</a:t>
            </a:r>
          </a:p>
        </p:txBody>
      </p:sp>
      <p:sp>
        <p:nvSpPr>
          <p:cNvPr id="7" name="CuadroTexto 6">
            <a:extLst>
              <a:ext uri="{FF2B5EF4-FFF2-40B4-BE49-F238E27FC236}">
                <a16:creationId xmlns:a16="http://schemas.microsoft.com/office/drawing/2014/main" id="{0AA079E5-2F3B-4952-AC78-EEA7055AE76B}"/>
              </a:ext>
            </a:extLst>
          </p:cNvPr>
          <p:cNvSpPr txBox="1"/>
          <p:nvPr/>
        </p:nvSpPr>
        <p:spPr>
          <a:xfrm>
            <a:off x="838200" y="1759236"/>
            <a:ext cx="6101644" cy="923330"/>
          </a:xfrm>
          <a:prstGeom prst="rect">
            <a:avLst/>
          </a:prstGeom>
          <a:noFill/>
        </p:spPr>
        <p:txBody>
          <a:bodyPr wrap="square">
            <a:spAutoFit/>
          </a:bodyPr>
          <a:lstStyle/>
          <a:p>
            <a:r>
              <a:rPr lang="en-US" dirty="0"/>
              <a:t>console.log(square(5));</a:t>
            </a:r>
          </a:p>
          <a:p>
            <a:r>
              <a:rPr lang="en-US" dirty="0"/>
              <a:t>/**\</a:t>
            </a:r>
          </a:p>
          <a:p>
            <a:r>
              <a:rPr lang="en-US" dirty="0"/>
              <a:t>function square(n) { return n * n } </a:t>
            </a:r>
            <a:endParaRPr lang="es-ES" dirty="0"/>
          </a:p>
        </p:txBody>
      </p:sp>
      <p:pic>
        <p:nvPicPr>
          <p:cNvPr id="9" name="Imagen 8">
            <a:extLst>
              <a:ext uri="{FF2B5EF4-FFF2-40B4-BE49-F238E27FC236}">
                <a16:creationId xmlns:a16="http://schemas.microsoft.com/office/drawing/2014/main" id="{231B7B2D-7F96-49EC-AB1F-B6C560A4C8F7}"/>
              </a:ext>
            </a:extLst>
          </p:cNvPr>
          <p:cNvPicPr>
            <a:picLocks noChangeAspect="1"/>
          </p:cNvPicPr>
          <p:nvPr/>
        </p:nvPicPr>
        <p:blipFill>
          <a:blip r:embed="rId3"/>
          <a:stretch>
            <a:fillRect/>
          </a:stretch>
        </p:blipFill>
        <p:spPr>
          <a:xfrm>
            <a:off x="5742012" y="2836703"/>
            <a:ext cx="6101644" cy="3305664"/>
          </a:xfrm>
          <a:prstGeom prst="rect">
            <a:avLst/>
          </a:prstGeom>
        </p:spPr>
      </p:pic>
      <p:pic>
        <p:nvPicPr>
          <p:cNvPr id="11" name="Imagen 10">
            <a:extLst>
              <a:ext uri="{FF2B5EF4-FFF2-40B4-BE49-F238E27FC236}">
                <a16:creationId xmlns:a16="http://schemas.microsoft.com/office/drawing/2014/main" id="{11C15ED3-9EFF-4FC9-94A3-31D0D4AFDC4D}"/>
              </a:ext>
            </a:extLst>
          </p:cNvPr>
          <p:cNvPicPr>
            <a:picLocks noChangeAspect="1"/>
          </p:cNvPicPr>
          <p:nvPr/>
        </p:nvPicPr>
        <p:blipFill>
          <a:blip r:embed="rId4"/>
          <a:stretch>
            <a:fillRect/>
          </a:stretch>
        </p:blipFill>
        <p:spPr>
          <a:xfrm>
            <a:off x="804333" y="4027817"/>
            <a:ext cx="4562475" cy="2114550"/>
          </a:xfrm>
          <a:prstGeom prst="rect">
            <a:avLst/>
          </a:prstGeom>
        </p:spPr>
      </p:pic>
      <p:sp>
        <p:nvSpPr>
          <p:cNvPr id="12" name="Bocadillo: rectángulo 11">
            <a:extLst>
              <a:ext uri="{FF2B5EF4-FFF2-40B4-BE49-F238E27FC236}">
                <a16:creationId xmlns:a16="http://schemas.microsoft.com/office/drawing/2014/main" id="{DACB8BE5-C5A8-4AB0-80DB-745A51CC5ECB}"/>
              </a:ext>
            </a:extLst>
          </p:cNvPr>
          <p:cNvSpPr/>
          <p:nvPr/>
        </p:nvSpPr>
        <p:spPr>
          <a:xfrm>
            <a:off x="1332089" y="2830183"/>
            <a:ext cx="2912533" cy="1195168"/>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Una función puede llamarse a sí misma, a esto se le conoce como recursividad.</a:t>
            </a:r>
          </a:p>
        </p:txBody>
      </p:sp>
    </p:spTree>
    <p:extLst>
      <p:ext uri="{BB962C8B-B14F-4D97-AF65-F5344CB8AC3E}">
        <p14:creationId xmlns:p14="http://schemas.microsoft.com/office/powerpoint/2010/main" val="2745904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D3E18E-ECE1-4887-8F94-F2E8E777FD07}"/>
              </a:ext>
            </a:extLst>
          </p:cNvPr>
          <p:cNvSpPr>
            <a:spLocks noGrp="1"/>
          </p:cNvSpPr>
          <p:nvPr>
            <p:ph type="title"/>
          </p:nvPr>
        </p:nvSpPr>
        <p:spPr/>
        <p:txBody>
          <a:bodyPr>
            <a:normAutofit fontScale="90000"/>
          </a:bodyPr>
          <a:lstStyle/>
          <a:p>
            <a:r>
              <a:rPr lang="es-ES" dirty="0"/>
              <a:t>Ámbito de función</a:t>
            </a:r>
          </a:p>
        </p:txBody>
      </p:sp>
      <p:sp>
        <p:nvSpPr>
          <p:cNvPr id="3" name="Marcador de número de diapositiva 2">
            <a:extLst>
              <a:ext uri="{FF2B5EF4-FFF2-40B4-BE49-F238E27FC236}">
                <a16:creationId xmlns:a16="http://schemas.microsoft.com/office/drawing/2014/main" id="{369A4638-7C04-47EA-A03B-A5A6FF2C12F0}"/>
              </a:ext>
            </a:extLst>
          </p:cNvPr>
          <p:cNvSpPr>
            <a:spLocks noGrp="1"/>
          </p:cNvSpPr>
          <p:nvPr>
            <p:ph type="sldNum" sz="quarter" idx="12"/>
          </p:nvPr>
        </p:nvSpPr>
        <p:spPr/>
        <p:txBody>
          <a:bodyPr/>
          <a:lstStyle/>
          <a:p>
            <a:fld id="{63118611-7822-7D46-8FF7-94E882FDEEE2}" type="slidenum">
              <a:rPr lang="en-US" smtClean="0"/>
              <a:t>6</a:t>
            </a:fld>
            <a:endParaRPr lang="en-US"/>
          </a:p>
        </p:txBody>
      </p:sp>
      <p:sp>
        <p:nvSpPr>
          <p:cNvPr id="6" name="CuadroTexto 5">
            <a:extLst>
              <a:ext uri="{FF2B5EF4-FFF2-40B4-BE49-F238E27FC236}">
                <a16:creationId xmlns:a16="http://schemas.microsoft.com/office/drawing/2014/main" id="{BC3A220F-932F-48E9-9E94-D08200BA83C4}"/>
              </a:ext>
            </a:extLst>
          </p:cNvPr>
          <p:cNvSpPr txBox="1"/>
          <p:nvPr/>
        </p:nvSpPr>
        <p:spPr>
          <a:xfrm>
            <a:off x="838200" y="1097191"/>
            <a:ext cx="4445000" cy="2031325"/>
          </a:xfrm>
          <a:prstGeom prst="rect">
            <a:avLst/>
          </a:prstGeom>
          <a:noFill/>
        </p:spPr>
        <p:txBody>
          <a:bodyPr wrap="square">
            <a:spAutoFit/>
          </a:bodyPr>
          <a:lstStyle/>
          <a:p>
            <a:r>
              <a:rPr lang="es-ES" dirty="0"/>
              <a:t>No se puede acceder a las variables definidas dentro de una función desde cualquier lugar fuera de la función, porque la variable se define solo en el ámbito de la función. Sin embargo, una función puede acceder a todas las variables y funciones definidas dentro del ámbito en el que está definida.</a:t>
            </a:r>
          </a:p>
        </p:txBody>
      </p:sp>
      <p:pic>
        <p:nvPicPr>
          <p:cNvPr id="8" name="Imagen 7">
            <a:extLst>
              <a:ext uri="{FF2B5EF4-FFF2-40B4-BE49-F238E27FC236}">
                <a16:creationId xmlns:a16="http://schemas.microsoft.com/office/drawing/2014/main" id="{149D5308-390F-4774-857A-EAEF22F2F20D}"/>
              </a:ext>
            </a:extLst>
          </p:cNvPr>
          <p:cNvPicPr>
            <a:picLocks noChangeAspect="1"/>
          </p:cNvPicPr>
          <p:nvPr/>
        </p:nvPicPr>
        <p:blipFill>
          <a:blip r:embed="rId2"/>
          <a:stretch>
            <a:fillRect/>
          </a:stretch>
        </p:blipFill>
        <p:spPr>
          <a:xfrm>
            <a:off x="5544457" y="1079500"/>
            <a:ext cx="4841321" cy="5163218"/>
          </a:xfrm>
          <a:prstGeom prst="rect">
            <a:avLst/>
          </a:prstGeom>
        </p:spPr>
      </p:pic>
    </p:spTree>
    <p:extLst>
      <p:ext uri="{BB962C8B-B14F-4D97-AF65-F5344CB8AC3E}">
        <p14:creationId xmlns:p14="http://schemas.microsoft.com/office/powerpoint/2010/main" val="41204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3FDFC-ACF1-4120-B79F-183793767F15}"/>
              </a:ext>
            </a:extLst>
          </p:cNvPr>
          <p:cNvSpPr>
            <a:spLocks noGrp="1"/>
          </p:cNvSpPr>
          <p:nvPr>
            <p:ph type="title"/>
          </p:nvPr>
        </p:nvSpPr>
        <p:spPr/>
        <p:txBody>
          <a:bodyPr>
            <a:normAutofit fontScale="90000"/>
          </a:bodyPr>
          <a:lstStyle/>
          <a:p>
            <a:r>
              <a:rPr lang="es-ES" dirty="0"/>
              <a:t>Parámetros de función</a:t>
            </a:r>
          </a:p>
        </p:txBody>
      </p:sp>
      <p:sp>
        <p:nvSpPr>
          <p:cNvPr id="3" name="Marcador de número de diapositiva 2">
            <a:extLst>
              <a:ext uri="{FF2B5EF4-FFF2-40B4-BE49-F238E27FC236}">
                <a16:creationId xmlns:a16="http://schemas.microsoft.com/office/drawing/2014/main" id="{882A2A85-F684-459D-852C-1BE8E34ADDF8}"/>
              </a:ext>
            </a:extLst>
          </p:cNvPr>
          <p:cNvSpPr>
            <a:spLocks noGrp="1"/>
          </p:cNvSpPr>
          <p:nvPr>
            <p:ph type="sldNum" sz="quarter" idx="12"/>
          </p:nvPr>
        </p:nvSpPr>
        <p:spPr/>
        <p:txBody>
          <a:bodyPr/>
          <a:lstStyle/>
          <a:p>
            <a:fld id="{63118611-7822-7D46-8FF7-94E882FDEEE2}" type="slidenum">
              <a:rPr lang="en-US" smtClean="0"/>
              <a:t>7</a:t>
            </a:fld>
            <a:endParaRPr lang="en-US"/>
          </a:p>
        </p:txBody>
      </p:sp>
    </p:spTree>
    <p:extLst>
      <p:ext uri="{BB962C8B-B14F-4D97-AF65-F5344CB8AC3E}">
        <p14:creationId xmlns:p14="http://schemas.microsoft.com/office/powerpoint/2010/main" val="7078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ma EIT Amarillo">
  <a:themeElements>
    <a:clrScheme name="Espacio IT">
      <a:dk1>
        <a:srgbClr val="000000"/>
      </a:dk1>
      <a:lt1>
        <a:sysClr val="window" lastClr="FFFFFF"/>
      </a:lt1>
      <a:dk2>
        <a:srgbClr val="707372"/>
      </a:dk2>
      <a:lt2>
        <a:srgbClr val="AFB1B4"/>
      </a:lt2>
      <a:accent1>
        <a:srgbClr val="25282A"/>
      </a:accent1>
      <a:accent2>
        <a:srgbClr val="0F3954"/>
      </a:accent2>
      <a:accent3>
        <a:srgbClr val="EAD94E"/>
      </a:accent3>
      <a:accent4>
        <a:srgbClr val="9BCBEB"/>
      </a:accent4>
      <a:accent5>
        <a:srgbClr val="F0E87B"/>
      </a:accent5>
      <a:accent6>
        <a:srgbClr val="D1BD18"/>
      </a:accent6>
      <a:hlink>
        <a:srgbClr val="0F3954"/>
      </a:hlink>
      <a:folHlink>
        <a:srgbClr val="25282A"/>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 EIT Amarillo" id="{E2304CAF-2A45-D742-BD41-34089A45530B}" vid="{A65F4D2A-F393-9E4E-84EA-7FCC3DC0C803}"/>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 EIT Amarillo</Template>
  <TotalTime>17819</TotalTime>
  <Words>459</Words>
  <Application>Microsoft Office PowerPoint</Application>
  <PresentationFormat>Panorámica</PresentationFormat>
  <Paragraphs>45</Paragraphs>
  <Slides>7</Slides>
  <Notes>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Arial</vt:lpstr>
      <vt:lpstr>Calibri</vt:lpstr>
      <vt:lpstr>Futura Std Light</vt:lpstr>
      <vt:lpstr>Montserrat</vt:lpstr>
      <vt:lpstr>Montserrat ExtraLight</vt:lpstr>
      <vt:lpstr>Tema EIT Amarillo</vt:lpstr>
      <vt:lpstr>PRESENTACIÓN CURSO HTML5</vt:lpstr>
      <vt:lpstr>Introducción.</vt:lpstr>
      <vt:lpstr>Introducción a las funciones en Java Script </vt:lpstr>
      <vt:lpstr>Expresiones función.</vt:lpstr>
      <vt:lpstr>Llamar funciones</vt:lpstr>
      <vt:lpstr>Ámbito de función</vt:lpstr>
      <vt:lpstr>Parámetros de función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Ideas para un gestor de tareas pendientes</dc:title>
  <dc:subject/>
  <dc:creator>Luis Gómez</dc:creator>
  <cp:keywords/>
  <dc:description/>
  <cp:lastModifiedBy>Jorge Carreras Martin</cp:lastModifiedBy>
  <cp:revision>373</cp:revision>
  <cp:lastPrinted>2018-11-05T09:02:42Z</cp:lastPrinted>
  <dcterms:created xsi:type="dcterms:W3CDTF">2018-01-25T15:11:05Z</dcterms:created>
  <dcterms:modified xsi:type="dcterms:W3CDTF">2020-11-30T10:30:03Z</dcterms:modified>
  <cp:category/>
</cp:coreProperties>
</file>