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3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/>
    <p:restoredTop sz="94102"/>
  </p:normalViewPr>
  <p:slideViewPr>
    <p:cSldViewPr snapToGrid="0" snapToObjects="1" showGuides="1">
      <p:cViewPr>
        <p:scale>
          <a:sx n="105" d="100"/>
          <a:sy n="105" d="100"/>
        </p:scale>
        <p:origin x="792" y="496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10/11/20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mozilla.org/es/docs/Web/HTML/Elemento/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PRESENTACIÓN CURSO HTML5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Introducción.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CSS?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0"/>
            <a:ext cx="11009312" cy="4729163"/>
          </a:xfrm>
        </p:spPr>
        <p:txBody>
          <a:bodyPr/>
          <a:lstStyle/>
          <a:p>
            <a:r>
              <a:rPr lang="es-ES" dirty="0"/>
              <a:t>CSS es el acrónimo para 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 (Hojas de estilo en cascada).</a:t>
            </a:r>
          </a:p>
          <a:p>
            <a:r>
              <a:rPr lang="es-ES" dirty="0"/>
              <a:t>Controla el aspecto de los documentos electrónicos definidos con HTML.</a:t>
            </a:r>
          </a:p>
          <a:p>
            <a:r>
              <a:rPr lang="es-ES" dirty="0"/>
              <a:t>Imprescindible para crear páginas Web complejas.</a:t>
            </a:r>
          </a:p>
          <a:p>
            <a:r>
              <a:rPr lang="es-ES" dirty="0"/>
              <a:t>Se puede modificar color, tamaño y tipo de letra, separaciones, posiciones de cada elemento,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Utilidad visual de CSS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n 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6B071E3C-6BA8-014A-9823-E102B2E2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20" y="1928551"/>
            <a:ext cx="8849360" cy="30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Anatomía de una regla CSS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A2BEA44B-1AB5-C143-9798-F7AE79DA0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85" y="1974251"/>
            <a:ext cx="4750547" cy="26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Sintaxis del documento CSS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838200" y="1079500"/>
            <a:ext cx="417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Estructura básica de un documento CSS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77F62D-BCAF-B340-8DAF-3888FC258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1" y="2439745"/>
            <a:ext cx="4550573" cy="19785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738175F-DD4D-2949-ACC5-D4D987648B74}"/>
              </a:ext>
            </a:extLst>
          </p:cNvPr>
          <p:cNvSpPr txBox="1"/>
          <p:nvPr/>
        </p:nvSpPr>
        <p:spPr>
          <a:xfrm>
            <a:off x="5301127" y="1850834"/>
            <a:ext cx="65634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Selector</a:t>
            </a:r>
            <a:endParaRPr lang="es-ES" sz="1400" dirty="0"/>
          </a:p>
          <a:p>
            <a:r>
              <a:rPr lang="es-ES" sz="1400" dirty="0"/>
              <a:t>El elemento HTML en el que comienza la regla. Esta selecciona el(los) elemento(s) a dar estilo (en este caso, los elementos </a:t>
            </a:r>
            <a:r>
              <a:rPr lang="es-ES" sz="1400" dirty="0">
                <a:hlinkClick r:id="rId4" tooltip="El elemento p (párrafo) es el apropiado para distribuir el texto en párrafos."/>
              </a:rPr>
              <a:t>&lt;p&gt;</a:t>
            </a:r>
            <a:r>
              <a:rPr lang="es-ES" sz="1400" dirty="0"/>
              <a:t> ). </a:t>
            </a:r>
          </a:p>
          <a:p>
            <a:endParaRPr lang="es-ES" sz="1400" dirty="0"/>
          </a:p>
          <a:p>
            <a:r>
              <a:rPr lang="es-ES" sz="1400" b="1" dirty="0"/>
              <a:t>Declaración</a:t>
            </a:r>
            <a:endParaRPr lang="es-ES" sz="1400" dirty="0"/>
          </a:p>
          <a:p>
            <a:r>
              <a:rPr lang="es-ES" sz="1400" dirty="0"/>
              <a:t>Una sola regla como color: red; especifica a cuál de las </a:t>
            </a:r>
            <a:r>
              <a:rPr lang="es-ES" sz="1400" b="1" dirty="0"/>
              <a:t>propiedades</a:t>
            </a:r>
            <a:r>
              <a:rPr lang="es-ES" sz="1400" dirty="0"/>
              <a:t> del elemento quieres dar estilo.</a:t>
            </a:r>
          </a:p>
          <a:p>
            <a:endParaRPr lang="es-ES" sz="1400" dirty="0"/>
          </a:p>
          <a:p>
            <a:r>
              <a:rPr lang="es-ES" sz="1400" b="1" dirty="0"/>
              <a:t>Propiedades</a:t>
            </a:r>
            <a:endParaRPr lang="es-ES" sz="1400" dirty="0"/>
          </a:p>
          <a:p>
            <a:r>
              <a:rPr lang="es-ES" sz="1400" dirty="0"/>
              <a:t>Maneras en las cuales puedes dar estilo a un elemento HTML. (En este caso, color es una propiedad del elemento </a:t>
            </a:r>
            <a:r>
              <a:rPr lang="es-ES" sz="1400" dirty="0">
                <a:hlinkClick r:id="rId4" tooltip="El elemento p (párrafo) es el apropiado para distribuir el texto en párrafos."/>
              </a:rPr>
              <a:t>&lt;p&gt;</a:t>
            </a:r>
            <a:r>
              <a:rPr lang="es-ES" sz="1400" dirty="0"/>
              <a:t> ).</a:t>
            </a:r>
          </a:p>
          <a:p>
            <a:endParaRPr lang="es-ES" sz="1400" dirty="0"/>
          </a:p>
          <a:p>
            <a:r>
              <a:rPr lang="es-ES" sz="1400" b="1" dirty="0"/>
              <a:t>Valor de la propiedad</a:t>
            </a:r>
            <a:endParaRPr lang="es-ES" sz="1400" dirty="0"/>
          </a:p>
          <a:p>
            <a:r>
              <a:rPr lang="es-ES" sz="1400" dirty="0"/>
              <a:t>A la derecha de la propiedad, después de los dos puntos (:), tienes el </a:t>
            </a:r>
            <a:r>
              <a:rPr lang="es-ES" sz="1400" b="1" dirty="0"/>
              <a:t>valor de la propiedad</a:t>
            </a:r>
            <a:r>
              <a:rPr lang="es-ES" sz="1400" dirty="0"/>
              <a:t>, para elegir una de las muchas posibles apariencias para una propiedad determinada (hay muchos valores para color además de red).</a:t>
            </a:r>
          </a:p>
        </p:txBody>
      </p:sp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Inclusión de CSS en documentos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052828" y="2128346"/>
            <a:ext cx="808634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3 métodos para aplicar CSS a un documento:</a:t>
            </a:r>
          </a:p>
          <a:p>
            <a:endParaRPr lang="es-ES" sz="2000" dirty="0"/>
          </a:p>
          <a:p>
            <a:r>
              <a:rPr lang="es-ES" sz="2000" b="1" dirty="0"/>
              <a:t>. Hoja de estilo externa</a:t>
            </a:r>
            <a:r>
              <a:rPr lang="es-ES" sz="2000" dirty="0"/>
              <a:t>: En un archivo diferente al documento HTML. (Más común)</a:t>
            </a:r>
          </a:p>
          <a:p>
            <a:pPr algn="just" fontAlgn="base"/>
            <a:endParaRPr lang="es-ES" sz="2000" dirty="0"/>
          </a:p>
          <a:p>
            <a:pPr algn="just" fontAlgn="base"/>
            <a:r>
              <a:rPr lang="es-ES" sz="2000" b="1" dirty="0"/>
              <a:t>. Hoja de estilo interna</a:t>
            </a:r>
            <a:r>
              <a:rPr lang="es-ES" sz="2000" dirty="0"/>
              <a:t>: En la sección &lt;head&gt; del mismo documento HTML. (Para circunstancias puntuales)</a:t>
            </a:r>
          </a:p>
          <a:p>
            <a:pPr algn="just" fontAlgn="base"/>
            <a:endParaRPr lang="es-ES" sz="2000" dirty="0"/>
          </a:p>
          <a:p>
            <a:pPr algn="just" fontAlgn="base"/>
            <a:r>
              <a:rPr lang="es-ES" sz="2000" b="1" dirty="0"/>
              <a:t>. Estilo en línea</a:t>
            </a:r>
            <a:r>
              <a:rPr lang="es-ES" sz="2000" dirty="0"/>
              <a:t>: Definido dentro de las propias etiquetas HTML. (Poco usada, mal mantenimiento)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80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209314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práctico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8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FD0E19-261D-7343-892A-B74EDD702C80}"/>
              </a:ext>
            </a:extLst>
          </p:cNvPr>
          <p:cNvSpPr txBox="1"/>
          <p:nvPr/>
        </p:nvSpPr>
        <p:spPr>
          <a:xfrm>
            <a:off x="838200" y="1552305"/>
            <a:ext cx="104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continuación, se muestra un ejemplo sencillo para posicionar y dar estilo al título principal de la página: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BF8D5B-84C3-FD4D-A323-CBFF5A7E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363" y="2593086"/>
            <a:ext cx="5381037" cy="20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17408</TotalTime>
  <Words>362</Words>
  <Application>Microsoft Macintosh PowerPoint</Application>
  <PresentationFormat>Panorámica</PresentationFormat>
  <Paragraphs>44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HTML5</vt:lpstr>
      <vt:lpstr>Introducción.</vt:lpstr>
      <vt:lpstr>¿Qué es CSS?</vt:lpstr>
      <vt:lpstr>Utilidad visual de CSS</vt:lpstr>
      <vt:lpstr>Anatomía de una regla CSS</vt:lpstr>
      <vt:lpstr>Sintaxis del documento CSS</vt:lpstr>
      <vt:lpstr>Inclusión de CSS en documentos HTML</vt:lpstr>
      <vt:lpstr>Ejemplo práctico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Microsoft Office User</cp:lastModifiedBy>
  <cp:revision>356</cp:revision>
  <cp:lastPrinted>2018-11-05T09:02:42Z</cp:lastPrinted>
  <dcterms:created xsi:type="dcterms:W3CDTF">2018-01-25T15:11:05Z</dcterms:created>
  <dcterms:modified xsi:type="dcterms:W3CDTF">2020-11-10T10:43:56Z</dcterms:modified>
  <cp:category/>
</cp:coreProperties>
</file>