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A8EAC-D45A-4715-B4B0-F007F4FD40E1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625C-2514-4260-862B-2098F1E4D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4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26E7D-2D34-46AC-B4CE-2A0F3C0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31506-5742-4666-BC79-A256F54D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DA5A6-4590-4F40-9D25-51C0797E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358DD-7A53-4EF0-A086-5F38A3CF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A7761-8596-4AAD-B30B-5B99117D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97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624C7-5135-440E-B0C9-8648DE42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5C2F30-703D-4905-A574-B79B6389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AE725-07A0-4708-B9D7-D894D0C6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E6EB5-F494-4D71-BB59-000AD7F0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53B5B-705E-4C5F-994D-73113E44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7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713220-AF0E-40FB-A413-CDC66716C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E533CA-59D5-4CE0-B9F8-C588B5D2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4F29-E395-4C86-A5E2-13A5537E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2E242-2B25-4C09-8C53-22412DEF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4F497-CF6C-43A8-B7AF-D46FD0BE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37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3889-C2A0-4B64-BD59-E3D42D4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99DAB-B625-4094-8186-8E4B0C68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74995-BEDE-4A66-9EDD-1A4900CA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562C0-E5AB-48E5-83E6-780C9DFD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28A08-637D-472E-9E32-FD362994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09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B5246-EA45-46B6-91E1-F707B81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FFF6D-FA67-4E12-917C-D1EEDB04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707CF-0EFA-4C42-9C24-29716976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9A1F2-70BC-457D-8AAF-C63653F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06785-E8A0-4D23-BACE-708EEF2E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0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9743-D626-49E5-A10A-9168006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137F3-D1EC-4AD9-B5F0-024E2DCA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96F615-D7A4-4F65-A01F-DF9AB70B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6D12AE-9FD8-4074-BE6E-86397ED2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5E728-3698-423A-A4BE-EBF9799F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5C9D0-0BDC-429E-8EB5-3AEE704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B94A-CC8C-4511-805E-35EBF670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76E6F-C997-4239-B0B9-30FB1C75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4231E-B762-49E9-B755-867DEED37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B2335F-0346-4473-A6C9-077979C28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88C09-D5CE-4C6C-A632-FDBA576F3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737236-E10D-4A0D-ACD8-E1122C29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96B18F-44DA-4D2B-9CEF-F57DC8AB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C02198-AB38-454C-8C76-ABBB61C7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589E-2DA1-473C-90B6-3C97C466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643C87-A1BA-4667-ACC3-38A903C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B10BAF-0ADB-4E34-8CFB-EAD2B7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087F43-62D3-4089-9750-D68AAC79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6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476FA0-CA60-4CE5-93DF-FE2D1F26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C7743-1BB2-454B-A436-0DEA2012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54569A-EC77-4873-ADC0-8F0746C0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19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0234-1ED3-4A16-AC72-62BF9865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43AB7-43A3-4A1F-9835-4C67B86B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C45D4-DF6B-4716-8EC4-3A7B55E6B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8BD3A-B08E-4DD8-84AD-669165BF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5C74F-71D8-4D7B-9599-6D455CE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ABB38-95A8-4DF5-A30E-F63D60D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0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EC6A-8567-4F9B-8CA7-7DDB4AA0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5DAA89-6454-49D2-86BA-273F3D1AF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27E8B-6064-4E1F-BF29-8927AB59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CAB87-AB4E-47C7-8015-7B41A586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8881A-0C96-47B7-A202-EECD94C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DB8AB-6F3F-4D60-9203-48BE1655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9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692292-82A0-415A-B055-0F2992B5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6A476-6C1D-4E91-AE2A-20EA0AE6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64A99-FC2E-4EEA-81A5-49B54AD7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1FB6-74F7-487A-A52F-636A2C48815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71A19-A3E7-4D5D-99A3-A0E49E150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FBF1B-240D-4EF1-80AD-61F64A20B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9C06-AA24-487D-B27A-713AF687C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/>
              <a:t>Instalación</a:t>
            </a:r>
            <a:r>
              <a:rPr lang="en-US" sz="3600" dirty="0"/>
              <a:t> Bootstrap 4.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</a:t>
            </a:r>
            <a:r>
              <a:rPr lang="es-ES" dirty="0" err="1"/>
              <a:t>Boostrap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1182445" y="1263649"/>
            <a:ext cx="9209314" cy="23939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/>
              </a:rPr>
              <a:t>Bootstrap es un kit de herramientas de código abierto para desarrollos web </a:t>
            </a:r>
            <a:r>
              <a:rPr lang="es-ES" sz="2000" b="0" i="0" dirty="0" err="1">
                <a:solidFill>
                  <a:srgbClr val="212121"/>
                </a:solidFill>
                <a:effectLst/>
                <a:latin typeface="Roboto"/>
              </a:rPr>
              <a:t>responsive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/>
              </a:rPr>
              <a:t> con HTML, CSS y JavaScript. </a:t>
            </a:r>
          </a:p>
          <a:p>
            <a:pPr>
              <a:lnSpc>
                <a:spcPct val="10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/>
              </a:rPr>
              <a:t>Con él puedes darle forma a tu sitio web a través del uso de sus librerías CSS y JavaScript. </a:t>
            </a:r>
          </a:p>
          <a:p>
            <a:pPr>
              <a:lnSpc>
                <a:spcPct val="10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/>
              </a:rPr>
              <a:t>Incluye diferentes componentes: ventanas modales, menús, cuadros, botones, formularios… Es decir, los elementos que necesitas para maquetar tu página.</a:t>
            </a:r>
            <a:endParaRPr lang="es-ES" sz="3200" dirty="0"/>
          </a:p>
        </p:txBody>
      </p:sp>
      <p:pic>
        <p:nvPicPr>
          <p:cNvPr id="1026" name="Picture 2" descr="Free icon &quot;Bootstrap icon&quot;">
            <a:extLst>
              <a:ext uri="{FF2B5EF4-FFF2-40B4-BE49-F238E27FC236}">
                <a16:creationId xmlns:a16="http://schemas.microsoft.com/office/drawing/2014/main" id="{E0AAC90B-0B4C-42BC-8F00-F5ED61AE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683" y="38417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986C8F-637A-439F-998C-91F271040FDF}"/>
              </a:ext>
            </a:extLst>
          </p:cNvPr>
          <p:cNvSpPr txBox="1"/>
          <p:nvPr/>
        </p:nvSpPr>
        <p:spPr>
          <a:xfrm>
            <a:off x="2534087" y="5409685"/>
            <a:ext cx="90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https://getbootstrap.com/docs/4.0/getting-started/introduction/</a:t>
            </a:r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6139B-176B-400D-8E6B-7D821325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Instalación.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72A339-3894-44DD-A27E-7F9B2793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07036"/>
            <a:ext cx="110096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000" dirty="0">
              <a:solidFill>
                <a:srgbClr val="2F6F9F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Para el CSS, insertaremos la siguiente línea ANTES  de nuestros propios CSS</a:t>
            </a:r>
            <a:endParaRPr kumimoji="0" lang="es-ES" altLang="es-ES" sz="1050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&lt;link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rel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stylesheet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href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"https://maxcdn.bootstrapcdn.com/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bootstrap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/4.0.0/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css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/bootstrap.min.css"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"sha384-Gn5384xqQ1aoWXA+058RXPxPg6fy4IWvTNh0E263XmFcJlSAwiGgFAW/dAiS6JXm"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anonymous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FECE7B-13D7-4C9D-9C01-9D16B80677F6}"/>
              </a:ext>
            </a:extLst>
          </p:cNvPr>
          <p:cNvSpPr txBox="1"/>
          <p:nvPr/>
        </p:nvSpPr>
        <p:spPr>
          <a:xfrm>
            <a:off x="838200" y="1408574"/>
            <a:ext cx="1016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Bootstrap esta formado por un CSS pero muchos de sus componentes requieren JS para funcionar, en concreto JQuery y Popper y sus propios </a:t>
            </a:r>
            <a:r>
              <a:rPr lang="es-ES" dirty="0" err="1"/>
              <a:t>plugins</a:t>
            </a:r>
            <a:r>
              <a:rPr lang="es-ES" dirty="0"/>
              <a:t> de </a:t>
            </a:r>
            <a:r>
              <a:rPr lang="es-ES" dirty="0" err="1"/>
              <a:t>js</a:t>
            </a:r>
            <a:r>
              <a:rPr lang="es-ES" dirty="0"/>
              <a:t>.</a:t>
            </a:r>
          </a:p>
          <a:p>
            <a:r>
              <a:rPr lang="es-ES" dirty="0"/>
              <a:t>Todo esto lo importaremos en el &lt;head&gt; de nuestra página para poder usarlo.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9D6C1EE-527E-4202-9424-02183DDE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6" y="3843078"/>
            <a:ext cx="11936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"https://code.jquery.com/jquery-3.2.1.slim.min.js"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"sha384-KJ3o2DKtIkvYIK3UENzmM7KCkRr/rE9/Qpg6aAZGJwFDMVNA/GpGFF93hXpG5KkN"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anonymous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"https://cdnjs.cloudflare.com/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ajax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libs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/popper.js/1.12.9/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umd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/popper.min.js"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"sha384-ApNbgh9B+Y1QKtv3Rn7W3mgPxhU9K/ScQsAP7hUibX39j7fakFPskvXusvfa0b4Q"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anonymous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src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"https://maxcdn.bootstrapcdn.com/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bootstrap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/4.0.0/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js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/bootstrap.min.js"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integrity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"sha384-JZR6Spejh4U02d8jOt6vLEHfe/JQGiRRSQQxSfFWpi1MquVdAyjUar5+76PVCmYl"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crossorigin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anonymous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52C75D-F53B-47C2-86CB-D668161F776A}"/>
              </a:ext>
            </a:extLst>
          </p:cNvPr>
          <p:cNvSpPr txBox="1"/>
          <p:nvPr/>
        </p:nvSpPr>
        <p:spPr>
          <a:xfrm>
            <a:off x="838200" y="3244334"/>
            <a:ext cx="108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componentes de </a:t>
            </a:r>
            <a:r>
              <a:rPr lang="es-ES" dirty="0" err="1"/>
              <a:t>js</a:t>
            </a:r>
            <a:r>
              <a:rPr lang="es-ES" dirty="0"/>
              <a:t> los insertaremos justo abajo del documento, antes de cerrar la etiqueta 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38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47FC1-461D-4BF8-919F-C3624682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Otras consideraciones.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61FA8-7141-4825-80C6-7367E2B9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0329"/>
            <a:ext cx="99379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Si deseamos que nuestra pagina sea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rsponsive</a:t>
            </a:r>
            <a:r>
              <a:rPr lang="es-ES" altLang="es-ES" sz="2000" dirty="0">
                <a:latin typeface="SFMono-Regular"/>
              </a:rPr>
              <a:t>, debemos colocar la siguiente etiqueta en nuestro &lt;head&gt;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&lt;meta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name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viewport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content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=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width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=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device-width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initial-scale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=1,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shrink-to-fit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=no"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217296-633E-49C6-8768-F477C57CC3B1}"/>
              </a:ext>
            </a:extLst>
          </p:cNvPr>
          <p:cNvSpPr txBox="1"/>
          <p:nvPr/>
        </p:nvSpPr>
        <p:spPr>
          <a:xfrm>
            <a:off x="838200" y="2683795"/>
            <a:ext cx="904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lo deseamos también podemos descargar Bootstrap en nuestro equipo para paginas que vayan a funcionar sin conexión a internet. </a:t>
            </a:r>
          </a:p>
          <a:p>
            <a:r>
              <a:rPr lang="es-ES" sz="2000" dirty="0"/>
              <a:t>Podemos descargar los </a:t>
            </a:r>
            <a:r>
              <a:rPr lang="es-ES" sz="2000" dirty="0" err="1"/>
              <a:t>sources</a:t>
            </a:r>
            <a:r>
              <a:rPr lang="es-ES" sz="2000" dirty="0"/>
              <a:t> de la pagina oficial de </a:t>
            </a:r>
            <a:r>
              <a:rPr lang="es-ES" sz="2000" dirty="0" err="1"/>
              <a:t>boostrap</a:t>
            </a:r>
            <a:r>
              <a:rPr lang="es-ES" sz="2000" dirty="0"/>
              <a:t> o utilizar un instalador como </a:t>
            </a:r>
            <a:r>
              <a:rPr lang="es-ES" sz="2000" dirty="0" err="1"/>
              <a:t>npm</a:t>
            </a:r>
            <a:r>
              <a:rPr lang="es-ES" sz="2000" dirty="0"/>
              <a:t>, </a:t>
            </a:r>
            <a:r>
              <a:rPr lang="es-ES" sz="2000" dirty="0" err="1"/>
              <a:t>ruby</a:t>
            </a:r>
            <a:r>
              <a:rPr lang="es-ES" sz="2000" dirty="0"/>
              <a:t> o </a:t>
            </a:r>
            <a:r>
              <a:rPr lang="es-ES" sz="2000" dirty="0" err="1"/>
              <a:t>composer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https://getbootstrap.com/docs/4.0/getting-started/download/</a:t>
            </a:r>
          </a:p>
        </p:txBody>
      </p:sp>
    </p:spTree>
    <p:extLst>
      <p:ext uri="{BB962C8B-B14F-4D97-AF65-F5344CB8AC3E}">
        <p14:creationId xmlns:p14="http://schemas.microsoft.com/office/powerpoint/2010/main" val="40821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424</Words>
  <Application>Microsoft Office PowerPoint</Application>
  <PresentationFormat>Panorámica</PresentationFormat>
  <Paragraphs>26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ExtraLight</vt:lpstr>
      <vt:lpstr>Roboto</vt:lpstr>
      <vt:lpstr>SFMono-Regular</vt:lpstr>
      <vt:lpstr>Tema de Office</vt:lpstr>
      <vt:lpstr>Instalación Bootstrap 4.</vt:lpstr>
      <vt:lpstr>¿Qué es Boostrap?</vt:lpstr>
      <vt:lpstr>Instalación. </vt:lpstr>
      <vt:lpstr>Otras consideraciones.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Bootstrap 4.</dc:title>
  <dc:creator>Jorge Carreras Martin</dc:creator>
  <cp:lastModifiedBy>Jorge Carreras Martin</cp:lastModifiedBy>
  <cp:revision>3</cp:revision>
  <dcterms:created xsi:type="dcterms:W3CDTF">2020-11-23T10:12:38Z</dcterms:created>
  <dcterms:modified xsi:type="dcterms:W3CDTF">2020-11-23T10:35:18Z</dcterms:modified>
</cp:coreProperties>
</file>