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9" userDrawn="1">
          <p15:clr>
            <a:srgbClr val="A4A3A4"/>
          </p15:clr>
        </p15:guide>
        <p15:guide id="2" pos="381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rge Carreras Martín" initials="JCM" lastIdx="1" clrIdx="0">
    <p:extLst>
      <p:ext uri="{19B8F6BF-5375-455C-9EA6-DF929625EA0E}">
        <p15:presenceInfo xmlns:p15="http://schemas.microsoft.com/office/powerpoint/2012/main" userId="S-1-5-21-1801674531-1482476501-839522115-11794" providerId="AD"/>
      </p:ext>
    </p:extLst>
  </p:cmAuthor>
  <p:cmAuthor id="2" name="Jorge Carreras Martin" initials="JCM" lastIdx="2" clrIdx="1">
    <p:extLst>
      <p:ext uri="{19B8F6BF-5375-455C-9EA6-DF929625EA0E}">
        <p15:presenceInfo xmlns:p15="http://schemas.microsoft.com/office/powerpoint/2012/main" userId="Jorge Carreras Mart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7"/>
    <p:restoredTop sz="83021" autoAdjust="0"/>
  </p:normalViewPr>
  <p:slideViewPr>
    <p:cSldViewPr snapToGrid="0" snapToObjects="1" showGuides="1">
      <p:cViewPr varScale="1">
        <p:scale>
          <a:sx n="68" d="100"/>
          <a:sy n="68" d="100"/>
        </p:scale>
        <p:origin x="1123" y="62"/>
      </p:cViewPr>
      <p:guideLst>
        <p:guide orient="horz" pos="2069"/>
        <p:guide pos="3817"/>
      </p:guideLst>
    </p:cSldViewPr>
  </p:slideViewPr>
  <p:notesTextViewPr>
    <p:cViewPr>
      <p:scale>
        <a:sx n="1" d="1"/>
        <a:sy n="1" d="1"/>
      </p:scale>
      <p:origin x="0" y="0"/>
    </p:cViewPr>
  </p:notesTextViewPr>
  <p:sorterViewPr>
    <p:cViewPr>
      <p:scale>
        <a:sx n="73" d="100"/>
        <a:sy n="7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12-02T12:37:01.745" idx="2">
    <p:pos x="6364" y="1778"/>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1F017E-414B-4B95-B592-C344CC6A0CA9}" type="datetimeFigureOut">
              <a:rPr lang="es-ES" smtClean="0"/>
              <a:t>02/12/2020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4BF44B-1BEE-4B88-BAEB-262938743E9A}" type="slidenum">
              <a:rPr lang="es-ES" smtClean="0"/>
              <a:t>‹Nº›</a:t>
            </a:fld>
            <a:endParaRPr lang="es-ES"/>
          </a:p>
        </p:txBody>
      </p:sp>
    </p:spTree>
    <p:extLst>
      <p:ext uri="{BB962C8B-B14F-4D97-AF65-F5344CB8AC3E}">
        <p14:creationId xmlns:p14="http://schemas.microsoft.com/office/powerpoint/2010/main" val="1498732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n-US" dirty="0"/>
          </a:p>
        </p:txBody>
      </p:sp>
      <p:sp>
        <p:nvSpPr>
          <p:cNvPr id="4" name="Marcador de posición de número de diapositiva 3"/>
          <p:cNvSpPr>
            <a:spLocks noGrp="1"/>
          </p:cNvSpPr>
          <p:nvPr>
            <p:ph type="sldNum" sz="quarter" idx="10"/>
          </p:nvPr>
        </p:nvSpPr>
        <p:spPr/>
        <p:txBody>
          <a:bodyPr/>
          <a:lstStyle/>
          <a:p>
            <a:fld id="{814BF44B-1BEE-4B88-BAEB-262938743E9A}" type="slidenum">
              <a:rPr lang="es-ES" smtClean="0"/>
              <a:t>1</a:t>
            </a:fld>
            <a:endParaRPr lang="es-ES"/>
          </a:p>
        </p:txBody>
      </p:sp>
    </p:spTree>
    <p:extLst>
      <p:ext uri="{BB962C8B-B14F-4D97-AF65-F5344CB8AC3E}">
        <p14:creationId xmlns:p14="http://schemas.microsoft.com/office/powerpoint/2010/main" val="8016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No vamos a hablar de la Herencia, nos parece que es un contenido muy profundo para el contenido que queremos mostrar en este curso.</a:t>
            </a:r>
          </a:p>
        </p:txBody>
      </p:sp>
      <p:sp>
        <p:nvSpPr>
          <p:cNvPr id="4" name="Marcador de número de diapositiva 3"/>
          <p:cNvSpPr>
            <a:spLocks noGrp="1"/>
          </p:cNvSpPr>
          <p:nvPr>
            <p:ph type="sldNum" sz="quarter" idx="5"/>
          </p:nvPr>
        </p:nvSpPr>
        <p:spPr/>
        <p:txBody>
          <a:bodyPr/>
          <a:lstStyle/>
          <a:p>
            <a:fld id="{814BF44B-1BEE-4B88-BAEB-262938743E9A}" type="slidenum">
              <a:rPr lang="es-ES" smtClean="0"/>
              <a:t>5</a:t>
            </a:fld>
            <a:endParaRPr lang="es-ES"/>
          </a:p>
        </p:txBody>
      </p:sp>
    </p:spTree>
    <p:extLst>
      <p:ext uri="{BB962C8B-B14F-4D97-AF65-F5344CB8AC3E}">
        <p14:creationId xmlns:p14="http://schemas.microsoft.com/office/powerpoint/2010/main" val="1232157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333333"/>
                </a:solidFill>
                <a:effectLst/>
                <a:latin typeface="Arial" panose="020B0604020202020204" pitchFamily="34" charset="0"/>
              </a:rPr>
              <a:t>El siguiente código agrega una propiedad </a:t>
            </a:r>
            <a:r>
              <a:rPr lang="es-ES" dirty="0"/>
              <a:t>color</a:t>
            </a:r>
            <a:r>
              <a:rPr lang="es-ES" b="0" i="0" dirty="0">
                <a:solidFill>
                  <a:srgbClr val="333333"/>
                </a:solidFill>
                <a:effectLst/>
                <a:latin typeface="Arial" panose="020B0604020202020204" pitchFamily="34" charset="0"/>
              </a:rPr>
              <a:t> a todos los objetos del tipo </a:t>
            </a:r>
            <a:r>
              <a:rPr lang="es-ES" dirty="0"/>
              <a:t>Car</a:t>
            </a:r>
            <a:r>
              <a:rPr lang="es-ES" b="0" i="0" dirty="0">
                <a:solidFill>
                  <a:srgbClr val="333333"/>
                </a:solidFill>
                <a:effectLst/>
                <a:latin typeface="Arial" panose="020B0604020202020204" pitchFamily="34" charset="0"/>
              </a:rPr>
              <a:t>, y luego asigna un valor a la propiedad </a:t>
            </a:r>
            <a:r>
              <a:rPr lang="es-ES" dirty="0"/>
              <a:t>color</a:t>
            </a:r>
            <a:r>
              <a:rPr lang="es-ES" b="0" i="0" dirty="0">
                <a:solidFill>
                  <a:srgbClr val="333333"/>
                </a:solidFill>
                <a:effectLst/>
                <a:latin typeface="Arial" panose="020B0604020202020204" pitchFamily="34" charset="0"/>
              </a:rPr>
              <a:t> del objeto </a:t>
            </a:r>
            <a:r>
              <a:rPr lang="es-ES" dirty="0"/>
              <a:t>car1</a:t>
            </a:r>
            <a:r>
              <a:rPr lang="es-ES" b="0" i="0" dirty="0">
                <a:solidFill>
                  <a:srgbClr val="333333"/>
                </a:solidFill>
                <a:effectLst/>
                <a:latin typeface="Arial" panose="020B0604020202020204" pitchFamily="34" charset="0"/>
              </a:rPr>
              <a:t>.</a:t>
            </a:r>
            <a:endParaRPr lang="es-ES" dirty="0"/>
          </a:p>
        </p:txBody>
      </p:sp>
      <p:sp>
        <p:nvSpPr>
          <p:cNvPr id="4" name="Marcador de número de diapositiva 3"/>
          <p:cNvSpPr>
            <a:spLocks noGrp="1"/>
          </p:cNvSpPr>
          <p:nvPr>
            <p:ph type="sldNum" sz="quarter" idx="5"/>
          </p:nvPr>
        </p:nvSpPr>
        <p:spPr/>
        <p:txBody>
          <a:bodyPr/>
          <a:lstStyle/>
          <a:p>
            <a:fld id="{814BF44B-1BEE-4B88-BAEB-262938743E9A}" type="slidenum">
              <a:rPr lang="es-ES" smtClean="0"/>
              <a:t>6</a:t>
            </a:fld>
            <a:endParaRPr lang="es-ES"/>
          </a:p>
        </p:txBody>
      </p:sp>
    </p:spTree>
    <p:extLst>
      <p:ext uri="{BB962C8B-B14F-4D97-AF65-F5344CB8AC3E}">
        <p14:creationId xmlns:p14="http://schemas.microsoft.com/office/powerpoint/2010/main" val="17353621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5_Diapositiva de título">
    <p:spTree>
      <p:nvGrpSpPr>
        <p:cNvPr id="1" name=""/>
        <p:cNvGrpSpPr/>
        <p:nvPr/>
      </p:nvGrpSpPr>
      <p:grpSpPr>
        <a:xfrm>
          <a:off x="0" y="0"/>
          <a:ext cx="0" cy="0"/>
          <a:chOff x="0" y="0"/>
          <a:chExt cx="0" cy="0"/>
        </a:xfrm>
      </p:grpSpPr>
      <p:sp>
        <p:nvSpPr>
          <p:cNvPr id="17" name="Rectángulo 16"/>
          <p:cNvSpPr/>
          <p:nvPr/>
        </p:nvSpPr>
        <p:spPr>
          <a:xfrm>
            <a:off x="0" y="3904343"/>
            <a:ext cx="12192000" cy="2953657"/>
          </a:xfrm>
          <a:prstGeom prst="rect">
            <a:avLst/>
          </a:prstGeom>
          <a:solidFill>
            <a:srgbClr val="0F3954"/>
          </a:solidFill>
          <a:ln>
            <a:solidFill>
              <a:srgbClr val="0E3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 name="Título 1"/>
          <p:cNvSpPr>
            <a:spLocks noGrp="1"/>
          </p:cNvSpPr>
          <p:nvPr>
            <p:ph type="title" hasCustomPrompt="1"/>
          </p:nvPr>
        </p:nvSpPr>
        <p:spPr>
          <a:xfrm>
            <a:off x="2514600" y="4040823"/>
            <a:ext cx="9220200" cy="556577"/>
          </a:xfrm>
        </p:spPr>
        <p:txBody>
          <a:bodyPr/>
          <a:lstStyle>
            <a:lvl1pPr algn="r">
              <a:defRPr i="0" baseline="0">
                <a:solidFill>
                  <a:schemeClr val="bg1"/>
                </a:solidFill>
                <a:latin typeface="Montserrat ExtraLight" panose="00000300000000000000" pitchFamily="50" charset="0"/>
              </a:defRPr>
            </a:lvl1pPr>
          </a:lstStyle>
          <a:p>
            <a:r>
              <a:rPr lang="es-ES" dirty="0"/>
              <a:t>Haga clic para incluir título</a:t>
            </a:r>
          </a:p>
        </p:txBody>
      </p:sp>
      <p:sp>
        <p:nvSpPr>
          <p:cNvPr id="7" name="Subtítulo 2"/>
          <p:cNvSpPr>
            <a:spLocks noGrp="1"/>
          </p:cNvSpPr>
          <p:nvPr>
            <p:ph type="subTitle" idx="1" hasCustomPrompt="1"/>
          </p:nvPr>
        </p:nvSpPr>
        <p:spPr>
          <a:xfrm>
            <a:off x="5308600" y="4733880"/>
            <a:ext cx="6426200" cy="650920"/>
          </a:xfrm>
        </p:spPr>
        <p:txBody>
          <a:bodyPr anchor="ctr">
            <a:normAutofit/>
          </a:bodyPr>
          <a:lstStyle>
            <a:lvl1pPr marL="0" indent="0" algn="r">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8" name="Marcador de fecha 3"/>
          <p:cNvSpPr>
            <a:spLocks noGrp="1"/>
          </p:cNvSpPr>
          <p:nvPr>
            <p:ph type="dt" sz="half" idx="10"/>
          </p:nvPr>
        </p:nvSpPr>
        <p:spPr>
          <a:xfrm>
            <a:off x="4724400" y="6378553"/>
            <a:ext cx="2743200" cy="365125"/>
          </a:xfrm>
        </p:spPr>
        <p:txBody>
          <a:bodyPr/>
          <a:lstStyle>
            <a:lvl1pPr algn="ctr">
              <a:defRPr sz="1400">
                <a:solidFill>
                  <a:schemeClr val="bg1"/>
                </a:solidFill>
              </a:defRPr>
            </a:lvl1pPr>
          </a:lstStyle>
          <a:p>
            <a:endParaRPr lang="en-US"/>
          </a:p>
        </p:txBody>
      </p:sp>
      <p:pic>
        <p:nvPicPr>
          <p:cNvPr id="3" name="Imagen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49960" y="1384729"/>
            <a:ext cx="6889740" cy="1283109"/>
          </a:xfrm>
          <a:prstGeom prst="rect">
            <a:avLst/>
          </a:prstGeom>
        </p:spPr>
      </p:pic>
    </p:spTree>
    <p:extLst>
      <p:ext uri="{BB962C8B-B14F-4D97-AF65-F5344CB8AC3E}">
        <p14:creationId xmlns:p14="http://schemas.microsoft.com/office/powerpoint/2010/main" val="2994959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8_Diapositiva de título">
    <p:spTree>
      <p:nvGrpSpPr>
        <p:cNvPr id="1" name=""/>
        <p:cNvGrpSpPr/>
        <p:nvPr/>
      </p:nvGrpSpPr>
      <p:grpSpPr>
        <a:xfrm>
          <a:off x="0" y="0"/>
          <a:ext cx="0" cy="0"/>
          <a:chOff x="0" y="0"/>
          <a:chExt cx="0" cy="0"/>
        </a:xfrm>
      </p:grpSpPr>
      <p:pic>
        <p:nvPicPr>
          <p:cNvPr id="8" name="Imagen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14513"/>
            <a:ext cx="12192000" cy="6879770"/>
          </a:xfrm>
          <a:prstGeom prst="rect">
            <a:avLst/>
          </a:prstGeom>
        </p:spPr>
      </p:pic>
      <p:sp>
        <p:nvSpPr>
          <p:cNvPr id="2" name="Título 1"/>
          <p:cNvSpPr>
            <a:spLocks noGrp="1"/>
          </p:cNvSpPr>
          <p:nvPr>
            <p:ph type="ctrTitle" hasCustomPrompt="1"/>
          </p:nvPr>
        </p:nvSpPr>
        <p:spPr>
          <a:xfrm>
            <a:off x="838200" y="1262064"/>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3"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4" name="Marcador de fecha 3"/>
          <p:cNvSpPr>
            <a:spLocks noGrp="1"/>
          </p:cNvSpPr>
          <p:nvPr>
            <p:ph type="dt" sz="half" idx="10"/>
          </p:nvPr>
        </p:nvSpPr>
        <p:spPr>
          <a:xfrm>
            <a:off x="4724400" y="6345691"/>
            <a:ext cx="2743200" cy="365125"/>
          </a:xfrm>
        </p:spPr>
        <p:txBody>
          <a:bodyPr/>
          <a:lstStyle>
            <a:lvl1pPr algn="ctr">
              <a:defRPr sz="1400">
                <a:solidFill>
                  <a:srgbClr val="25282A"/>
                </a:solidFill>
              </a:defRPr>
            </a:lvl1pPr>
          </a:lstStyle>
          <a:p>
            <a:endParaRPr lang="en-US"/>
          </a:p>
        </p:txBody>
      </p:sp>
      <p:cxnSp>
        <p:nvCxnSpPr>
          <p:cNvPr id="6" name="Conector recto 5"/>
          <p:cNvCxnSpPr/>
          <p:nvPr/>
        </p:nvCxnSpPr>
        <p:spPr>
          <a:xfrm flipH="1">
            <a:off x="595086" y="1045029"/>
            <a:ext cx="0" cy="1915885"/>
          </a:xfrm>
          <a:prstGeom prst="line">
            <a:avLst/>
          </a:prstGeom>
          <a:ln>
            <a:solidFill>
              <a:srgbClr val="707372"/>
            </a:solidFill>
          </a:ln>
        </p:spPr>
        <p:style>
          <a:lnRef idx="1">
            <a:schemeClr val="accent1"/>
          </a:lnRef>
          <a:fillRef idx="0">
            <a:schemeClr val="accent1"/>
          </a:fillRef>
          <a:effectRef idx="0">
            <a:schemeClr val="accent1"/>
          </a:effectRef>
          <a:fontRef idx="minor">
            <a:schemeClr val="tx1"/>
          </a:fontRef>
        </p:style>
      </p:cxnSp>
      <p:pic>
        <p:nvPicPr>
          <p:cNvPr id="9" name="Imagen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35141"/>
            <a:ext cx="3352800" cy="625064"/>
          </a:xfrm>
          <a:prstGeom prst="rect">
            <a:avLst/>
          </a:prstGeom>
        </p:spPr>
      </p:pic>
    </p:spTree>
    <p:extLst>
      <p:ext uri="{BB962C8B-B14F-4D97-AF65-F5344CB8AC3E}">
        <p14:creationId xmlns:p14="http://schemas.microsoft.com/office/powerpoint/2010/main" val="1709715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_Diapositiva de título">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12192000" cy="6850743"/>
          </a:xfrm>
          <a:prstGeom prst="rect">
            <a:avLst/>
          </a:prstGeom>
        </p:spPr>
      </p:pic>
      <p:sp>
        <p:nvSpPr>
          <p:cNvPr id="7" name="Subtítulo 2"/>
          <p:cNvSpPr>
            <a:spLocks noGrp="1"/>
          </p:cNvSpPr>
          <p:nvPr>
            <p:ph type="subTitle" idx="1" hasCustomPrompt="1"/>
          </p:nvPr>
        </p:nvSpPr>
        <p:spPr>
          <a:xfrm>
            <a:off x="3206750" y="3510642"/>
            <a:ext cx="5778500" cy="482600"/>
          </a:xfrm>
          <a:solidFill>
            <a:srgbClr val="EAD94E"/>
          </a:solidFill>
          <a:ln>
            <a:solidFill>
              <a:srgbClr val="EAD94E"/>
            </a:solidFill>
          </a:ln>
        </p:spPr>
        <p:txBody>
          <a:bodyPr anchor="ctr"/>
          <a:lstStyle>
            <a:lvl1pPr marL="0" indent="0" algn="ctr">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6" name="Título 1"/>
          <p:cNvSpPr>
            <a:spLocks noGrp="1"/>
          </p:cNvSpPr>
          <p:nvPr>
            <p:ph type="ctrTitle" hasCustomPrompt="1"/>
          </p:nvPr>
        </p:nvSpPr>
        <p:spPr>
          <a:xfrm>
            <a:off x="2673350" y="2787310"/>
            <a:ext cx="6845300" cy="576716"/>
          </a:xfrm>
          <a:solidFill>
            <a:schemeClr val="bg1">
              <a:alpha val="70000"/>
            </a:schemeClr>
          </a:solidFill>
          <a:ln>
            <a:noFill/>
          </a:ln>
        </p:spPr>
        <p:txBody>
          <a:bodyPr anchor="ctr">
            <a:normAutofit/>
          </a:bodyPr>
          <a:lstStyle>
            <a:lvl1pPr algn="ctr">
              <a:defRPr sz="3600">
                <a:solidFill>
                  <a:srgbClr val="25282A"/>
                </a:solidFill>
              </a:defRPr>
            </a:lvl1pPr>
          </a:lstStyle>
          <a:p>
            <a:r>
              <a:rPr lang="es-ES" dirty="0"/>
              <a:t>Haga clic para incluir título</a:t>
            </a:r>
          </a:p>
        </p:txBody>
      </p:sp>
      <p:pic>
        <p:nvPicPr>
          <p:cNvPr id="8" name="Imagen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17314"/>
            <a:ext cx="3352800" cy="625064"/>
          </a:xfrm>
          <a:prstGeom prst="rect">
            <a:avLst/>
          </a:prstGeom>
        </p:spPr>
      </p:pic>
    </p:spTree>
    <p:extLst>
      <p:ext uri="{BB962C8B-B14F-4D97-AF65-F5344CB8AC3E}">
        <p14:creationId xmlns:p14="http://schemas.microsoft.com/office/powerpoint/2010/main" val="249901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7_Diapositiva de título">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12700"/>
            <a:ext cx="12192000" cy="6870700"/>
          </a:xfrm>
          <a:prstGeom prst="rect">
            <a:avLst/>
          </a:prstGeom>
        </p:spPr>
      </p:pic>
      <p:sp>
        <p:nvSpPr>
          <p:cNvPr id="6" name="Título 1"/>
          <p:cNvSpPr>
            <a:spLocks noGrp="1"/>
          </p:cNvSpPr>
          <p:nvPr>
            <p:ph type="ctrTitle" hasCustomPrompt="1"/>
          </p:nvPr>
        </p:nvSpPr>
        <p:spPr>
          <a:xfrm>
            <a:off x="838200" y="3079981"/>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8" name="Subtítulo 2"/>
          <p:cNvSpPr>
            <a:spLocks noGrp="1"/>
          </p:cNvSpPr>
          <p:nvPr>
            <p:ph type="subTitle" idx="1" hasCustomPrompt="1"/>
          </p:nvPr>
        </p:nvSpPr>
        <p:spPr>
          <a:xfrm>
            <a:off x="838200" y="3761017"/>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cxnSp>
        <p:nvCxnSpPr>
          <p:cNvPr id="9" name="Conector recto 8"/>
          <p:cNvCxnSpPr/>
          <p:nvPr/>
        </p:nvCxnSpPr>
        <p:spPr>
          <a:xfrm flipH="1">
            <a:off x="595086" y="2862946"/>
            <a:ext cx="0" cy="19158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Imagen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17314"/>
            <a:ext cx="3352800" cy="625064"/>
          </a:xfrm>
          <a:prstGeom prst="rect">
            <a:avLst/>
          </a:prstGeom>
        </p:spPr>
      </p:pic>
    </p:spTree>
    <p:extLst>
      <p:ext uri="{BB962C8B-B14F-4D97-AF65-F5344CB8AC3E}">
        <p14:creationId xmlns:p14="http://schemas.microsoft.com/office/powerpoint/2010/main" val="408265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1_Diapositiva de título">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2000" cy="6845300"/>
          </a:xfrm>
          <a:prstGeom prst="rect">
            <a:avLst/>
          </a:prstGeom>
        </p:spPr>
      </p:pic>
      <p:sp>
        <p:nvSpPr>
          <p:cNvPr id="8" name="Subtítulo 2"/>
          <p:cNvSpPr>
            <a:spLocks noGrp="1"/>
          </p:cNvSpPr>
          <p:nvPr>
            <p:ph type="subTitle" idx="1" hasCustomPrompt="1"/>
          </p:nvPr>
        </p:nvSpPr>
        <p:spPr>
          <a:xfrm>
            <a:off x="3206750" y="3892380"/>
            <a:ext cx="5778500" cy="482600"/>
          </a:xfrm>
          <a:solidFill>
            <a:srgbClr val="EAD94E"/>
          </a:solidFill>
          <a:ln>
            <a:solidFill>
              <a:srgbClr val="EAD94E"/>
            </a:solidFill>
          </a:ln>
        </p:spPr>
        <p:txBody>
          <a:bodyPr anchor="ctr"/>
          <a:lstStyle>
            <a:lvl1pPr marL="0" indent="0" algn="ctr">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9" name="Título 1"/>
          <p:cNvSpPr>
            <a:spLocks noGrp="1"/>
          </p:cNvSpPr>
          <p:nvPr>
            <p:ph type="ctrTitle" hasCustomPrompt="1"/>
          </p:nvPr>
        </p:nvSpPr>
        <p:spPr>
          <a:xfrm>
            <a:off x="2673350" y="3169048"/>
            <a:ext cx="6845300" cy="576716"/>
          </a:xfrm>
          <a:solidFill>
            <a:schemeClr val="bg1">
              <a:alpha val="50000"/>
            </a:schemeClr>
          </a:solidFill>
          <a:ln>
            <a:noFill/>
          </a:ln>
        </p:spPr>
        <p:txBody>
          <a:bodyPr anchor="ctr">
            <a:normAutofit/>
          </a:bodyPr>
          <a:lstStyle>
            <a:lvl1pPr algn="ctr">
              <a:defRPr sz="3600">
                <a:solidFill>
                  <a:srgbClr val="25282A"/>
                </a:solidFill>
              </a:defRPr>
            </a:lvl1pPr>
          </a:lstStyle>
          <a:p>
            <a:r>
              <a:rPr lang="es-ES" dirty="0"/>
              <a:t>Haga clic para incluir título</a:t>
            </a:r>
          </a:p>
        </p:txBody>
      </p:sp>
      <p:sp>
        <p:nvSpPr>
          <p:cNvPr id="4" name="Marcador de fecha 3"/>
          <p:cNvSpPr>
            <a:spLocks noGrp="1"/>
          </p:cNvSpPr>
          <p:nvPr>
            <p:ph type="dt" sz="half" idx="10"/>
          </p:nvPr>
        </p:nvSpPr>
        <p:spPr>
          <a:xfrm>
            <a:off x="4724400" y="6362332"/>
            <a:ext cx="2743200" cy="365125"/>
          </a:xfrm>
        </p:spPr>
        <p:txBody>
          <a:bodyPr/>
          <a:lstStyle>
            <a:lvl1pPr algn="ctr">
              <a:defRPr sz="1400" b="0">
                <a:solidFill>
                  <a:srgbClr val="25282A"/>
                </a:solidFill>
                <a:latin typeface="Montserrat ExtraLight" panose="00000300000000000000" pitchFamily="50" charset="0"/>
              </a:defRPr>
            </a:lvl1pPr>
          </a:lstStyle>
          <a:p>
            <a:endParaRPr lang="en-US"/>
          </a:p>
        </p:txBody>
      </p:sp>
      <p:pic>
        <p:nvPicPr>
          <p:cNvPr id="10" name="Imagen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35141"/>
            <a:ext cx="3352800" cy="625064"/>
          </a:xfrm>
          <a:prstGeom prst="rect">
            <a:avLst/>
          </a:prstGeom>
        </p:spPr>
      </p:pic>
    </p:spTree>
    <p:extLst>
      <p:ext uri="{BB962C8B-B14F-4D97-AF65-F5344CB8AC3E}">
        <p14:creationId xmlns:p14="http://schemas.microsoft.com/office/powerpoint/2010/main" val="4178940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3_Diapositiva de título">
    <p:spTree>
      <p:nvGrpSpPr>
        <p:cNvPr id="1" name=""/>
        <p:cNvGrpSpPr/>
        <p:nvPr/>
      </p:nvGrpSpPr>
      <p:grpSpPr>
        <a:xfrm>
          <a:off x="0" y="0"/>
          <a:ext cx="0" cy="0"/>
          <a:chOff x="0" y="0"/>
          <a:chExt cx="0" cy="0"/>
        </a:xfrm>
      </p:grpSpPr>
      <p:pic>
        <p:nvPicPr>
          <p:cNvPr id="8" name="Imagen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Marcador de fecha 3"/>
          <p:cNvSpPr>
            <a:spLocks noGrp="1"/>
          </p:cNvSpPr>
          <p:nvPr>
            <p:ph type="dt" sz="half" idx="10"/>
          </p:nvPr>
        </p:nvSpPr>
        <p:spPr>
          <a:xfrm>
            <a:off x="4724400" y="6369730"/>
            <a:ext cx="2743200" cy="365125"/>
          </a:xfrm>
        </p:spPr>
        <p:txBody>
          <a:bodyPr/>
          <a:lstStyle>
            <a:lvl1pPr algn="ctr">
              <a:defRPr sz="1400">
                <a:solidFill>
                  <a:srgbClr val="25282A"/>
                </a:solidFill>
              </a:defRPr>
            </a:lvl1pPr>
          </a:lstStyle>
          <a:p>
            <a:endParaRPr lang="en-US"/>
          </a:p>
        </p:txBody>
      </p:sp>
      <p:sp>
        <p:nvSpPr>
          <p:cNvPr id="14" name="Título 1"/>
          <p:cNvSpPr>
            <a:spLocks noGrp="1"/>
          </p:cNvSpPr>
          <p:nvPr>
            <p:ph type="ctrTitle" hasCustomPrompt="1"/>
          </p:nvPr>
        </p:nvSpPr>
        <p:spPr>
          <a:xfrm>
            <a:off x="838200" y="1262064"/>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15"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cxnSp>
        <p:nvCxnSpPr>
          <p:cNvPr id="17" name="Conector recto 16"/>
          <p:cNvCxnSpPr/>
          <p:nvPr/>
        </p:nvCxnSpPr>
        <p:spPr>
          <a:xfrm flipH="1">
            <a:off x="595086" y="1045029"/>
            <a:ext cx="0" cy="19158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Imagen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35141"/>
            <a:ext cx="3352800" cy="625064"/>
          </a:xfrm>
          <a:prstGeom prst="rect">
            <a:avLst/>
          </a:prstGeom>
        </p:spPr>
      </p:pic>
    </p:spTree>
    <p:extLst>
      <p:ext uri="{BB962C8B-B14F-4D97-AF65-F5344CB8AC3E}">
        <p14:creationId xmlns:p14="http://schemas.microsoft.com/office/powerpoint/2010/main" val="73586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2_Diapositiva de título">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14514"/>
            <a:ext cx="12192000" cy="6879771"/>
          </a:xfrm>
          <a:prstGeom prst="rect">
            <a:avLst/>
          </a:prstGeom>
        </p:spPr>
      </p:pic>
      <p:sp>
        <p:nvSpPr>
          <p:cNvPr id="8" name="Subtítulo 2"/>
          <p:cNvSpPr>
            <a:spLocks noGrp="1"/>
          </p:cNvSpPr>
          <p:nvPr>
            <p:ph type="subTitle" idx="1" hasCustomPrompt="1"/>
          </p:nvPr>
        </p:nvSpPr>
        <p:spPr>
          <a:xfrm>
            <a:off x="3092450" y="2998984"/>
            <a:ext cx="5778500" cy="482600"/>
          </a:xfrm>
          <a:solidFill>
            <a:srgbClr val="EAD94E"/>
          </a:solidFill>
          <a:ln>
            <a:solidFill>
              <a:srgbClr val="EAD94E"/>
            </a:solidFill>
          </a:ln>
        </p:spPr>
        <p:txBody>
          <a:bodyPr anchor="ctr"/>
          <a:lstStyle>
            <a:lvl1pPr marL="0" indent="0" algn="ctr">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9" name="Título 1"/>
          <p:cNvSpPr>
            <a:spLocks noGrp="1"/>
          </p:cNvSpPr>
          <p:nvPr>
            <p:ph type="ctrTitle" hasCustomPrompt="1"/>
          </p:nvPr>
        </p:nvSpPr>
        <p:spPr>
          <a:xfrm>
            <a:off x="2559050" y="2275652"/>
            <a:ext cx="6845300" cy="576716"/>
          </a:xfrm>
          <a:solidFill>
            <a:schemeClr val="bg1">
              <a:alpha val="70000"/>
            </a:schemeClr>
          </a:solidFill>
          <a:ln>
            <a:noFill/>
          </a:ln>
        </p:spPr>
        <p:txBody>
          <a:bodyPr anchor="ctr">
            <a:normAutofit/>
          </a:bodyPr>
          <a:lstStyle>
            <a:lvl1pPr algn="ctr">
              <a:defRPr sz="3600">
                <a:solidFill>
                  <a:srgbClr val="25282A"/>
                </a:solidFill>
              </a:defRPr>
            </a:lvl1pPr>
          </a:lstStyle>
          <a:p>
            <a:r>
              <a:rPr lang="es-ES" dirty="0"/>
              <a:t>Haga clic para incluir título</a:t>
            </a:r>
          </a:p>
        </p:txBody>
      </p:sp>
      <p:sp>
        <p:nvSpPr>
          <p:cNvPr id="4" name="Marcador de fecha 3"/>
          <p:cNvSpPr>
            <a:spLocks noGrp="1"/>
          </p:cNvSpPr>
          <p:nvPr>
            <p:ph type="dt" sz="half" idx="10"/>
          </p:nvPr>
        </p:nvSpPr>
        <p:spPr>
          <a:xfrm>
            <a:off x="4724400" y="6366628"/>
            <a:ext cx="2743200" cy="365125"/>
          </a:xfrm>
        </p:spPr>
        <p:txBody>
          <a:bodyPr/>
          <a:lstStyle>
            <a:lvl1pPr algn="ctr">
              <a:defRPr sz="1400">
                <a:solidFill>
                  <a:schemeClr val="bg1"/>
                </a:solidFill>
              </a:defRPr>
            </a:lvl1pPr>
          </a:lstStyle>
          <a:p>
            <a:endParaRPr lang="en-US"/>
          </a:p>
        </p:txBody>
      </p:sp>
      <p:pic>
        <p:nvPicPr>
          <p:cNvPr id="10" name="Imagen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407400" y="5330788"/>
            <a:ext cx="3352800" cy="625064"/>
          </a:xfrm>
          <a:prstGeom prst="rect">
            <a:avLst/>
          </a:prstGeom>
        </p:spPr>
      </p:pic>
    </p:spTree>
    <p:extLst>
      <p:ext uri="{BB962C8B-B14F-4D97-AF65-F5344CB8AC3E}">
        <p14:creationId xmlns:p14="http://schemas.microsoft.com/office/powerpoint/2010/main" val="3560198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6_Diapositiva de título">
    <p:spTree>
      <p:nvGrpSpPr>
        <p:cNvPr id="1" name=""/>
        <p:cNvGrpSpPr/>
        <p:nvPr/>
      </p:nvGrpSpPr>
      <p:grpSpPr>
        <a:xfrm>
          <a:off x="0" y="0"/>
          <a:ext cx="0" cy="0"/>
          <a:chOff x="0" y="0"/>
          <a:chExt cx="0" cy="0"/>
        </a:xfrm>
      </p:grpSpPr>
      <p:pic>
        <p:nvPicPr>
          <p:cNvPr id="9" name="Imagen 8"/>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2000" cy="6850743"/>
          </a:xfrm>
          <a:prstGeom prst="rect">
            <a:avLst/>
          </a:prstGeom>
        </p:spPr>
      </p:pic>
      <p:sp>
        <p:nvSpPr>
          <p:cNvPr id="4" name="Marcador de fecha 3"/>
          <p:cNvSpPr>
            <a:spLocks noGrp="1"/>
          </p:cNvSpPr>
          <p:nvPr>
            <p:ph type="dt" sz="half" idx="10"/>
          </p:nvPr>
        </p:nvSpPr>
        <p:spPr>
          <a:xfrm>
            <a:off x="4724400" y="6355216"/>
            <a:ext cx="2743200" cy="365125"/>
          </a:xfrm>
        </p:spPr>
        <p:txBody>
          <a:bodyPr/>
          <a:lstStyle>
            <a:lvl1pPr algn="ctr">
              <a:defRPr sz="1400">
                <a:solidFill>
                  <a:schemeClr val="bg1"/>
                </a:solidFill>
              </a:defRPr>
            </a:lvl1pPr>
          </a:lstStyle>
          <a:p>
            <a:endParaRPr lang="en-US"/>
          </a:p>
        </p:txBody>
      </p:sp>
      <p:sp>
        <p:nvSpPr>
          <p:cNvPr id="8" name="Título 1"/>
          <p:cNvSpPr>
            <a:spLocks noGrp="1"/>
          </p:cNvSpPr>
          <p:nvPr>
            <p:ph type="ctrTitle" hasCustomPrompt="1"/>
          </p:nvPr>
        </p:nvSpPr>
        <p:spPr>
          <a:xfrm>
            <a:off x="838200" y="1262064"/>
            <a:ext cx="6845300" cy="576716"/>
          </a:xfrm>
          <a:solidFill>
            <a:schemeClr val="bg1">
              <a:alpha val="8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10"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cxnSp>
        <p:nvCxnSpPr>
          <p:cNvPr id="11" name="Conector recto 10"/>
          <p:cNvCxnSpPr/>
          <p:nvPr/>
        </p:nvCxnSpPr>
        <p:spPr>
          <a:xfrm flipH="1">
            <a:off x="595086" y="1045029"/>
            <a:ext cx="0" cy="19158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Imagen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51370" y="5912714"/>
            <a:ext cx="3352800" cy="625064"/>
          </a:xfrm>
          <a:prstGeom prst="rect">
            <a:avLst/>
          </a:prstGeom>
        </p:spPr>
      </p:pic>
    </p:spTree>
    <p:extLst>
      <p:ext uri="{BB962C8B-B14F-4D97-AF65-F5344CB8AC3E}">
        <p14:creationId xmlns:p14="http://schemas.microsoft.com/office/powerpoint/2010/main" val="80939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6_Diapositiva de título">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Marcador de fecha 3"/>
          <p:cNvSpPr>
            <a:spLocks noGrp="1"/>
          </p:cNvSpPr>
          <p:nvPr>
            <p:ph type="dt" sz="half" idx="10"/>
          </p:nvPr>
        </p:nvSpPr>
        <p:spPr>
          <a:xfrm>
            <a:off x="4724400" y="6360205"/>
            <a:ext cx="2743200" cy="365125"/>
          </a:xfrm>
        </p:spPr>
        <p:txBody>
          <a:bodyPr/>
          <a:lstStyle>
            <a:lvl1pPr algn="ctr">
              <a:defRPr sz="1400">
                <a:solidFill>
                  <a:schemeClr val="bg1"/>
                </a:solidFill>
              </a:defRPr>
            </a:lvl1pPr>
          </a:lstStyle>
          <a:p>
            <a:endParaRPr lang="en-US"/>
          </a:p>
        </p:txBody>
      </p:sp>
      <p:sp>
        <p:nvSpPr>
          <p:cNvPr id="8" name="Título 1"/>
          <p:cNvSpPr>
            <a:spLocks noGrp="1"/>
          </p:cNvSpPr>
          <p:nvPr>
            <p:ph type="ctrTitle" hasCustomPrompt="1"/>
          </p:nvPr>
        </p:nvSpPr>
        <p:spPr>
          <a:xfrm>
            <a:off x="838200" y="1262064"/>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9"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cxnSp>
        <p:nvCxnSpPr>
          <p:cNvPr id="10" name="Conector recto 9"/>
          <p:cNvCxnSpPr/>
          <p:nvPr/>
        </p:nvCxnSpPr>
        <p:spPr>
          <a:xfrm flipH="1">
            <a:off x="595086" y="1045029"/>
            <a:ext cx="0" cy="19158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Imagen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35141"/>
            <a:ext cx="3352800" cy="625064"/>
          </a:xfrm>
          <a:prstGeom prst="rect">
            <a:avLst/>
          </a:prstGeom>
        </p:spPr>
      </p:pic>
    </p:spTree>
    <p:extLst>
      <p:ext uri="{BB962C8B-B14F-4D97-AF65-F5344CB8AC3E}">
        <p14:creationId xmlns:p14="http://schemas.microsoft.com/office/powerpoint/2010/main" val="18535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grpSp>
        <p:nvGrpSpPr>
          <p:cNvPr id="4" name="Group 19">
            <a:extLst>
              <a:ext uri="{FF2B5EF4-FFF2-40B4-BE49-F238E27FC236}">
                <a16:creationId xmlns:a16="http://schemas.microsoft.com/office/drawing/2014/main" id="{58808D3B-E2AD-414A-83CF-730AD10DE037}"/>
              </a:ext>
            </a:extLst>
          </p:cNvPr>
          <p:cNvGrpSpPr>
            <a:grpSpLocks/>
          </p:cNvGrpSpPr>
          <p:nvPr userDrawn="1"/>
        </p:nvGrpSpPr>
        <p:grpSpPr bwMode="auto">
          <a:xfrm>
            <a:off x="9150351" y="6127751"/>
            <a:ext cx="2713567" cy="436563"/>
            <a:chOff x="4323" y="3860"/>
            <a:chExt cx="1282" cy="275"/>
          </a:xfrm>
        </p:grpSpPr>
        <p:sp>
          <p:nvSpPr>
            <p:cNvPr id="5" name="AutoShape 10">
              <a:extLst>
                <a:ext uri="{FF2B5EF4-FFF2-40B4-BE49-F238E27FC236}">
                  <a16:creationId xmlns:a16="http://schemas.microsoft.com/office/drawing/2014/main" id="{B66BCD1B-8A9D-6546-BD63-14EA234E25F9}"/>
                </a:ext>
              </a:extLst>
            </p:cNvPr>
            <p:cNvSpPr>
              <a:spLocks noChangeArrowheads="1"/>
            </p:cNvSpPr>
            <p:nvPr userDrawn="1"/>
          </p:nvSpPr>
          <p:spPr bwMode="auto">
            <a:xfrm>
              <a:off x="4392" y="3907"/>
              <a:ext cx="1074" cy="228"/>
            </a:xfrm>
            <a:prstGeom prst="roundRect">
              <a:avLst>
                <a:gd name="adj" fmla="val 36463"/>
              </a:avLst>
            </a:prstGeom>
            <a:solidFill>
              <a:srgbClr val="F1FABE"/>
            </a:solidFill>
            <a:ln w="12700">
              <a:noFill/>
              <a:round/>
              <a:headEnd/>
              <a:tailEnd/>
            </a:ln>
          </p:spPr>
          <p:txBody>
            <a:bodyPr wrap="none" lIns="0" tIns="0" rIns="0" bIns="0" anchor="ctr"/>
            <a:lstStyle/>
            <a:p>
              <a:pPr>
                <a:defRPr/>
              </a:pPr>
              <a:endParaRPr lang="de-DE" sz="2800">
                <a:latin typeface="Arial" charset="0"/>
              </a:endParaRPr>
            </a:p>
          </p:txBody>
        </p:sp>
        <p:sp>
          <p:nvSpPr>
            <p:cNvPr id="6" name="Rectangle 11">
              <a:extLst>
                <a:ext uri="{FF2B5EF4-FFF2-40B4-BE49-F238E27FC236}">
                  <a16:creationId xmlns:a16="http://schemas.microsoft.com/office/drawing/2014/main" id="{6A92CBED-23AD-4244-81B8-2D198F65BB96}"/>
                </a:ext>
              </a:extLst>
            </p:cNvPr>
            <p:cNvSpPr>
              <a:spLocks noChangeArrowheads="1"/>
            </p:cNvSpPr>
            <p:nvPr userDrawn="1"/>
          </p:nvSpPr>
          <p:spPr bwMode="auto">
            <a:xfrm>
              <a:off x="4323" y="3860"/>
              <a:ext cx="1282" cy="138"/>
            </a:xfrm>
            <a:prstGeom prst="rect">
              <a:avLst/>
            </a:prstGeom>
            <a:solidFill>
              <a:schemeClr val="bg1"/>
            </a:solidFill>
            <a:ln w="12700">
              <a:noFill/>
              <a:miter lim="800000"/>
              <a:headEnd/>
              <a:tailEnd/>
            </a:ln>
            <a:effectLst/>
          </p:spPr>
          <p:txBody>
            <a:bodyPr wrap="none" lIns="0" tIns="0" rIns="0" bIns="0" anchor="ctr"/>
            <a:lstStyle/>
            <a:p>
              <a:pPr>
                <a:defRPr/>
              </a:pPr>
              <a:endParaRPr lang="de-DE" sz="2800">
                <a:latin typeface="Arial" charset="0"/>
              </a:endParaRPr>
            </a:p>
          </p:txBody>
        </p:sp>
      </p:grpSp>
      <p:sp>
        <p:nvSpPr>
          <p:cNvPr id="7" name="Rectangle 14">
            <a:extLst>
              <a:ext uri="{FF2B5EF4-FFF2-40B4-BE49-F238E27FC236}">
                <a16:creationId xmlns:a16="http://schemas.microsoft.com/office/drawing/2014/main" id="{EC6905A7-4D0C-4B4B-9803-6EBA1E646620}"/>
              </a:ext>
            </a:extLst>
          </p:cNvPr>
          <p:cNvSpPr>
            <a:spLocks noChangeArrowheads="1"/>
          </p:cNvSpPr>
          <p:nvPr userDrawn="1"/>
        </p:nvSpPr>
        <p:spPr bwMode="auto">
          <a:xfrm>
            <a:off x="624418" y="1196975"/>
            <a:ext cx="10943167" cy="5111750"/>
          </a:xfrm>
          <a:prstGeom prst="rect">
            <a:avLst/>
          </a:prstGeom>
          <a:solidFill>
            <a:srgbClr val="F2F2F2"/>
          </a:solidFill>
          <a:ln w="12700">
            <a:noFill/>
            <a:miter lim="800000"/>
            <a:headEnd/>
            <a:tailEnd/>
          </a:ln>
          <a:effectLst/>
        </p:spPr>
        <p:txBody>
          <a:bodyPr wrap="none" lIns="0" tIns="0" rIns="0" bIns="0" anchor="ctr"/>
          <a:lstStyle/>
          <a:p>
            <a:pPr>
              <a:defRPr/>
            </a:pPr>
            <a:endParaRPr lang="en-US" sz="2800">
              <a:latin typeface="Arial" charset="0"/>
            </a:endParaRPr>
          </a:p>
        </p:txBody>
      </p:sp>
      <p:sp>
        <p:nvSpPr>
          <p:cNvPr id="8" name="Round Same Side Corner Rectangle 6">
            <a:extLst>
              <a:ext uri="{FF2B5EF4-FFF2-40B4-BE49-F238E27FC236}">
                <a16:creationId xmlns:a16="http://schemas.microsoft.com/office/drawing/2014/main" id="{36916AE6-589E-E046-960E-CADC22CEA2AA}"/>
              </a:ext>
            </a:extLst>
          </p:cNvPr>
          <p:cNvSpPr>
            <a:spLocks noChangeArrowheads="1"/>
          </p:cNvSpPr>
          <p:nvPr userDrawn="1"/>
        </p:nvSpPr>
        <p:spPr bwMode="auto">
          <a:xfrm rot="16200000">
            <a:off x="1584855" y="-499004"/>
            <a:ext cx="612775" cy="2563284"/>
          </a:xfrm>
          <a:custGeom>
            <a:avLst/>
            <a:gdLst>
              <a:gd name="T0" fmla="*/ 612775 w 612775"/>
              <a:gd name="T1" fmla="*/ 952500 h 1905000"/>
              <a:gd name="T2" fmla="*/ 306388 w 612775"/>
              <a:gd name="T3" fmla="*/ 1905000 h 1905000"/>
              <a:gd name="T4" fmla="*/ 0 w 612775"/>
              <a:gd name="T5" fmla="*/ 952500 h 1905000"/>
              <a:gd name="T6" fmla="*/ 306388 w 612775"/>
              <a:gd name="T7" fmla="*/ 0 h 1905000"/>
              <a:gd name="T8" fmla="*/ 0 60000 65536"/>
              <a:gd name="T9" fmla="*/ 5898240 60000 65536"/>
              <a:gd name="T10" fmla="*/ 11796480 60000 65536"/>
              <a:gd name="T11" fmla="*/ 17694720 60000 65536"/>
              <a:gd name="T12" fmla="*/ 29913 w 612775"/>
              <a:gd name="T13" fmla="*/ 29913 h 1905000"/>
              <a:gd name="T14" fmla="*/ 582862 w 612775"/>
              <a:gd name="T15" fmla="*/ 1905000 h 1905000"/>
            </a:gdLst>
            <a:ahLst/>
            <a:cxnLst>
              <a:cxn ang="T8">
                <a:pos x="T0" y="T1"/>
              </a:cxn>
              <a:cxn ang="T9">
                <a:pos x="T2" y="T3"/>
              </a:cxn>
              <a:cxn ang="T10">
                <a:pos x="T4" y="T5"/>
              </a:cxn>
              <a:cxn ang="T11">
                <a:pos x="T6" y="T7"/>
              </a:cxn>
            </a:cxnLst>
            <a:rect l="T12" t="T13" r="T14" b="T15"/>
            <a:pathLst>
              <a:path w="612775" h="1905000">
                <a:moveTo>
                  <a:pt x="102131" y="0"/>
                </a:moveTo>
                <a:lnTo>
                  <a:pt x="510644" y="0"/>
                </a:lnTo>
                <a:lnTo>
                  <a:pt x="510643" y="0"/>
                </a:lnTo>
                <a:cubicBezTo>
                  <a:pt x="567049" y="0"/>
                  <a:pt x="612775" y="45725"/>
                  <a:pt x="612775" y="102131"/>
                </a:cubicBezTo>
                <a:lnTo>
                  <a:pt x="612775" y="1905000"/>
                </a:lnTo>
                <a:lnTo>
                  <a:pt x="0" y="1905000"/>
                </a:lnTo>
                <a:lnTo>
                  <a:pt x="0" y="102131"/>
                </a:lnTo>
                <a:cubicBezTo>
                  <a:pt x="0" y="45725"/>
                  <a:pt x="45725" y="0"/>
                  <a:pt x="102130" y="0"/>
                </a:cubicBezTo>
                <a:close/>
              </a:path>
            </a:pathLst>
          </a:custGeom>
          <a:solidFill>
            <a:srgbClr val="004880"/>
          </a:solidFill>
          <a:ln w="25400" algn="ctr">
            <a:noFill/>
            <a:miter lim="800000"/>
            <a:headEnd/>
            <a:tailEnd/>
          </a:ln>
        </p:spPr>
        <p:txBody>
          <a:bodyPr vert="eaVert" anchor="ctr"/>
          <a:lstStyle/>
          <a:p>
            <a:pPr algn="ctr">
              <a:spcBef>
                <a:spcPct val="0"/>
              </a:spcBef>
              <a:buClrTx/>
              <a:buFontTx/>
              <a:buNone/>
              <a:defRPr/>
            </a:pPr>
            <a:r>
              <a:rPr lang="en-US" sz="2000">
                <a:solidFill>
                  <a:schemeClr val="bg1"/>
                </a:solidFill>
                <a:latin typeface="Arial" charset="0"/>
              </a:rPr>
              <a:t>SAP ERP</a:t>
            </a:r>
            <a:endParaRPr lang="en-US" sz="1800" b="0">
              <a:solidFill>
                <a:srgbClr val="FFFFFF"/>
              </a:solidFill>
              <a:latin typeface="Arial" charset="0"/>
            </a:endParaRPr>
          </a:p>
        </p:txBody>
      </p:sp>
      <p:sp>
        <p:nvSpPr>
          <p:cNvPr id="9" name="Round Same Side Corner Rectangle 7">
            <a:extLst>
              <a:ext uri="{FF2B5EF4-FFF2-40B4-BE49-F238E27FC236}">
                <a16:creationId xmlns:a16="http://schemas.microsoft.com/office/drawing/2014/main" id="{59FD548A-F063-0147-88CA-833C1B5971BB}"/>
              </a:ext>
            </a:extLst>
          </p:cNvPr>
          <p:cNvSpPr>
            <a:spLocks noChangeArrowheads="1"/>
          </p:cNvSpPr>
          <p:nvPr userDrawn="1"/>
        </p:nvSpPr>
        <p:spPr bwMode="auto">
          <a:xfrm rot="5400000">
            <a:off x="7079722" y="-3398838"/>
            <a:ext cx="612775" cy="8362951"/>
          </a:xfrm>
          <a:custGeom>
            <a:avLst/>
            <a:gdLst>
              <a:gd name="T0" fmla="*/ 612775 w 612775"/>
              <a:gd name="T1" fmla="*/ 3152775 h 6248400"/>
              <a:gd name="T2" fmla="*/ 306388 w 612775"/>
              <a:gd name="T3" fmla="*/ 6305550 h 6248400"/>
              <a:gd name="T4" fmla="*/ 0 w 612775"/>
              <a:gd name="T5" fmla="*/ 3152775 h 6248400"/>
              <a:gd name="T6" fmla="*/ 306388 w 612775"/>
              <a:gd name="T7" fmla="*/ 0 h 6248400"/>
              <a:gd name="T8" fmla="*/ 0 60000 65536"/>
              <a:gd name="T9" fmla="*/ 5898240 60000 65536"/>
              <a:gd name="T10" fmla="*/ 11796480 60000 65536"/>
              <a:gd name="T11" fmla="*/ 17694720 60000 65536"/>
              <a:gd name="T12" fmla="*/ 29913 w 612775"/>
              <a:gd name="T13" fmla="*/ 29913 h 6248400"/>
              <a:gd name="T14" fmla="*/ 582862 w 612775"/>
              <a:gd name="T15" fmla="*/ 6248400 h 6248400"/>
            </a:gdLst>
            <a:ahLst/>
            <a:cxnLst>
              <a:cxn ang="T8">
                <a:pos x="T0" y="T1"/>
              </a:cxn>
              <a:cxn ang="T9">
                <a:pos x="T2" y="T3"/>
              </a:cxn>
              <a:cxn ang="T10">
                <a:pos x="T4" y="T5"/>
              </a:cxn>
              <a:cxn ang="T11">
                <a:pos x="T6" y="T7"/>
              </a:cxn>
            </a:cxnLst>
            <a:rect l="T12" t="T13" r="T14" b="T15"/>
            <a:pathLst>
              <a:path w="612775" h="6248400">
                <a:moveTo>
                  <a:pt x="102131" y="0"/>
                </a:moveTo>
                <a:lnTo>
                  <a:pt x="510644" y="0"/>
                </a:lnTo>
                <a:lnTo>
                  <a:pt x="510643" y="0"/>
                </a:lnTo>
                <a:cubicBezTo>
                  <a:pt x="567049" y="0"/>
                  <a:pt x="612775" y="45725"/>
                  <a:pt x="612775" y="102131"/>
                </a:cubicBezTo>
                <a:lnTo>
                  <a:pt x="612775" y="6248400"/>
                </a:lnTo>
                <a:lnTo>
                  <a:pt x="0" y="6248400"/>
                </a:lnTo>
                <a:lnTo>
                  <a:pt x="0" y="102131"/>
                </a:lnTo>
                <a:cubicBezTo>
                  <a:pt x="0" y="45725"/>
                  <a:pt x="45725" y="0"/>
                  <a:pt x="102130" y="0"/>
                </a:cubicBezTo>
                <a:close/>
              </a:path>
            </a:pathLst>
          </a:custGeom>
          <a:solidFill>
            <a:srgbClr val="D9D9D9"/>
          </a:solidFill>
          <a:ln w="25400" algn="ctr">
            <a:noFill/>
            <a:miter lim="800000"/>
            <a:headEnd/>
            <a:tailEnd/>
          </a:ln>
        </p:spPr>
        <p:txBody>
          <a:bodyPr anchor="ctr"/>
          <a:lstStyle/>
          <a:p>
            <a:pPr algn="ctr" fontAlgn="auto">
              <a:spcBef>
                <a:spcPts val="0"/>
              </a:spcBef>
              <a:spcAft>
                <a:spcPts val="0"/>
              </a:spcAft>
              <a:buClrTx/>
              <a:buFontTx/>
              <a:buNone/>
              <a:defRPr/>
            </a:pPr>
            <a:endParaRPr lang="de-DE" sz="1800" b="0" dirty="0">
              <a:latin typeface="Futura Std Light" pitchFamily="34" charset="0"/>
            </a:endParaRPr>
          </a:p>
        </p:txBody>
      </p:sp>
      <p:sp>
        <p:nvSpPr>
          <p:cNvPr id="10" name="Slide Number Placeholder 5">
            <a:extLst>
              <a:ext uri="{FF2B5EF4-FFF2-40B4-BE49-F238E27FC236}">
                <a16:creationId xmlns:a16="http://schemas.microsoft.com/office/drawing/2014/main" id="{B7CD6999-A9C6-E346-851E-916B9D018660}"/>
              </a:ext>
            </a:extLst>
          </p:cNvPr>
          <p:cNvSpPr txBox="1">
            <a:spLocks/>
          </p:cNvSpPr>
          <p:nvPr userDrawn="1"/>
        </p:nvSpPr>
        <p:spPr>
          <a:xfrm>
            <a:off x="9359900" y="6270626"/>
            <a:ext cx="2203451" cy="365125"/>
          </a:xfrm>
          <a:prstGeom prst="rect">
            <a:avLst/>
          </a:prstGeom>
        </p:spPr>
        <p:txBody>
          <a:bodyPr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itchFamily="2" charset="2"/>
              <a:defRPr sz="12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itchFamily="2" charset="2"/>
              <a:defRPr sz="12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itchFamily="2" charset="2"/>
              <a:defRPr sz="12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itchFamily="2" charset="2"/>
              <a:defRPr sz="1200" b="1">
                <a:solidFill>
                  <a:schemeClr val="tx1"/>
                </a:solidFill>
                <a:latin typeface="Arial" panose="020B0604020202020204" pitchFamily="34" charset="0"/>
              </a:defRPr>
            </a:lvl9pPr>
          </a:lstStyle>
          <a:p>
            <a:pPr algn="ctr" eaLnBrk="1" hangingPunct="1">
              <a:spcBef>
                <a:spcPct val="0"/>
              </a:spcBef>
              <a:buClrTx/>
              <a:buFontTx/>
              <a:buNone/>
            </a:pPr>
            <a:r>
              <a:rPr lang="en-US" altLang="es-ES" sz="1100" b="0">
                <a:solidFill>
                  <a:srgbClr val="898989"/>
                </a:solidFill>
              </a:rPr>
              <a:t>Page 5-</a:t>
            </a:r>
            <a:fld id="{CA8B7940-A418-CE42-B2E0-6C73A265963D}" type="slidenum">
              <a:rPr lang="en-US" altLang="es-ES" sz="1100" b="0">
                <a:solidFill>
                  <a:srgbClr val="898989"/>
                </a:solidFill>
              </a:rPr>
              <a:pPr algn="ctr" eaLnBrk="1" hangingPunct="1">
                <a:spcBef>
                  <a:spcPct val="0"/>
                </a:spcBef>
                <a:buClrTx/>
                <a:buFontTx/>
                <a:buNone/>
              </a:pPr>
              <a:t>‹Nº›</a:t>
            </a:fld>
            <a:endParaRPr lang="en-US" altLang="es-ES" sz="1100" b="0">
              <a:solidFill>
                <a:srgbClr val="898989"/>
              </a:solidFill>
            </a:endParaRPr>
          </a:p>
        </p:txBody>
      </p:sp>
      <p:pic>
        <p:nvPicPr>
          <p:cNvPr id="11" name="Picture 8" descr="M:\Dokumente\UCC_Partner\Logos\SAP UA Logo\SAP_University_Alliances_Logo_2013_Februar\RGB\SAP_UniversityAlliances_scrn_R_pos_stac3.png">
            <a:extLst>
              <a:ext uri="{FF2B5EF4-FFF2-40B4-BE49-F238E27FC236}">
                <a16:creationId xmlns:a16="http://schemas.microsoft.com/office/drawing/2014/main" id="{0C611978-AE81-B642-B5C5-EAC8DCD6CD0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4417" y="6348414"/>
            <a:ext cx="8636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3949891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38200" y="522288"/>
            <a:ext cx="9198429" cy="557212"/>
          </a:xfrm>
        </p:spPr>
        <p:txBody>
          <a:bodyPr/>
          <a:lstStyle>
            <a:lvl1pPr>
              <a:defRPr i="0" baseline="0">
                <a:solidFill>
                  <a:schemeClr val="tx1">
                    <a:lumMod val="75000"/>
                    <a:lumOff val="25000"/>
                  </a:schemeClr>
                </a:solidFill>
                <a:latin typeface="Montserrat ExtraLight" panose="00000300000000000000" pitchFamily="50" charset="0"/>
              </a:defRPr>
            </a:lvl1pPr>
          </a:lstStyle>
          <a:p>
            <a:r>
              <a:rPr lang="es-ES" dirty="0"/>
              <a:t>Haga clic para incluir título</a:t>
            </a:r>
          </a:p>
        </p:txBody>
      </p:sp>
      <p:sp>
        <p:nvSpPr>
          <p:cNvPr id="3" name="Marcador de contenido 2"/>
          <p:cNvSpPr>
            <a:spLocks noGrp="1"/>
          </p:cNvSpPr>
          <p:nvPr>
            <p:ph idx="1"/>
          </p:nvPr>
        </p:nvSpPr>
        <p:spPr>
          <a:xfrm>
            <a:off x="835232" y="1447800"/>
            <a:ext cx="11008424" cy="4729163"/>
          </a:xfrm>
        </p:spPr>
        <p:txBody>
          <a:bodyPr/>
          <a:lstStyle>
            <a:lvl1pPr>
              <a:defRPr>
                <a:latin typeface="Montserrat ExtraLight" panose="00000300000000000000" pitchFamily="50" charset="0"/>
              </a:defRPr>
            </a:lvl1pPr>
            <a:lvl2pPr>
              <a:defRPr>
                <a:latin typeface="Montserrat ExtraLight" panose="00000300000000000000" pitchFamily="50" charset="0"/>
              </a:defRPr>
            </a:lvl2pPr>
            <a:lvl3pPr>
              <a:defRPr>
                <a:latin typeface="Montserrat ExtraLight" panose="00000300000000000000" pitchFamily="50" charset="0"/>
              </a:defRPr>
            </a:lvl3pPr>
            <a:lvl4pPr>
              <a:defRPr>
                <a:latin typeface="Montserrat ExtraLight" panose="00000300000000000000" pitchFamily="50" charset="0"/>
              </a:defRPr>
            </a:lvl4pPr>
            <a:lvl5pPr>
              <a:defRPr>
                <a:latin typeface="Montserrat ExtraLight" panose="00000300000000000000" pitchFamily="50" charset="0"/>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7" name="Rectángulo 6"/>
          <p:cNvSpPr/>
          <p:nvPr/>
        </p:nvSpPr>
        <p:spPr>
          <a:xfrm>
            <a:off x="0" y="559594"/>
            <a:ext cx="707571" cy="41195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lumMod val="75000"/>
                  <a:lumOff val="25000"/>
                </a:schemeClr>
              </a:solidFill>
            </a:endParaRPr>
          </a:p>
        </p:txBody>
      </p:sp>
      <p:sp>
        <p:nvSpPr>
          <p:cNvPr id="9" name="Rectángulo 8"/>
          <p:cNvSpPr/>
          <p:nvPr/>
        </p:nvSpPr>
        <p:spPr>
          <a:xfrm>
            <a:off x="11353798" y="6356350"/>
            <a:ext cx="838201" cy="365125"/>
          </a:xfrm>
          <a:prstGeom prst="rect">
            <a:avLst/>
          </a:prstGeom>
          <a:solidFill>
            <a:srgbClr val="EAD94E"/>
          </a:solidFill>
          <a:ln>
            <a:solidFill>
              <a:srgbClr val="EAD9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lumMod val="85000"/>
                  <a:lumOff val="15000"/>
                </a:schemeClr>
              </a:solidFill>
              <a:latin typeface="Montserrat ExtraLight" panose="00000300000000000000" pitchFamily="50" charset="0"/>
            </a:endParaRPr>
          </a:p>
        </p:txBody>
      </p:sp>
      <p:sp>
        <p:nvSpPr>
          <p:cNvPr id="16" name="Marcador de pie de página 4"/>
          <p:cNvSpPr txBox="1">
            <a:spLocks/>
          </p:cNvSpPr>
          <p:nvPr/>
        </p:nvSpPr>
        <p:spPr>
          <a:xfrm>
            <a:off x="9644744" y="6356349"/>
            <a:ext cx="1611086" cy="365125"/>
          </a:xfrm>
          <a:prstGeom prst="rect">
            <a:avLst/>
          </a:prstGeom>
        </p:spPr>
        <p:txBody>
          <a:bodyPr vert="horz" lIns="91440" tIns="45720" rIns="91440" bIns="45720" rtlCol="0" anchor="ctr"/>
          <a:lstStyle>
            <a:defPPr>
              <a:defRPr lang="es-ES"/>
            </a:defPPr>
            <a:lvl1pPr marL="0" algn="r" defTabSz="914400" rtl="0" eaLnBrk="1" latinLnBrk="0" hangingPunct="1">
              <a:defRPr sz="1000" kern="1200">
                <a:solidFill>
                  <a:schemeClr val="tx1">
                    <a:tint val="75000"/>
                  </a:schemeClr>
                </a:solidFill>
                <a:latin typeface="Montserrat ExtraLight" panose="000003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b="1" dirty="0"/>
              <a:t>www.espacioit.es</a:t>
            </a:r>
          </a:p>
        </p:txBody>
      </p:sp>
      <p:sp>
        <p:nvSpPr>
          <p:cNvPr id="24" name="Marcador de número de diapositiva 23"/>
          <p:cNvSpPr>
            <a:spLocks noGrp="1"/>
          </p:cNvSpPr>
          <p:nvPr>
            <p:ph type="sldNum" sz="quarter" idx="12"/>
          </p:nvPr>
        </p:nvSpPr>
        <p:spPr>
          <a:xfrm>
            <a:off x="11353798" y="6356350"/>
            <a:ext cx="489858" cy="365125"/>
          </a:xfrm>
        </p:spPr>
        <p:txBody>
          <a:bodyPr/>
          <a:lstStyle>
            <a:lvl1pPr>
              <a:defRPr b="0">
                <a:solidFill>
                  <a:srgbClr val="25282A"/>
                </a:solidFill>
                <a:latin typeface="Montserrat" panose="00000800000000000000" pitchFamily="50" charset="0"/>
              </a:defRPr>
            </a:lvl1pPr>
          </a:lstStyle>
          <a:p>
            <a:fld id="{63118611-7822-7D46-8FF7-94E882FDEEE2}" type="slidenum">
              <a:rPr lang="en-US" smtClean="0"/>
              <a:t>‹Nº›</a:t>
            </a:fld>
            <a:endParaRPr lang="en-US"/>
          </a:p>
        </p:txBody>
      </p:sp>
      <p:sp>
        <p:nvSpPr>
          <p:cNvPr id="10" name="Marcador de pie de página 4"/>
          <p:cNvSpPr>
            <a:spLocks noGrp="1"/>
          </p:cNvSpPr>
          <p:nvPr>
            <p:ph type="ftr" sz="quarter" idx="11"/>
          </p:nvPr>
        </p:nvSpPr>
        <p:spPr>
          <a:xfrm>
            <a:off x="4038600" y="6356350"/>
            <a:ext cx="4114800" cy="365125"/>
          </a:xfrm>
          <a:prstGeom prst="rect">
            <a:avLst/>
          </a:prstGeom>
        </p:spPr>
        <p:txBody>
          <a:bodyPr/>
          <a:lstStyle/>
          <a:p>
            <a:endParaRPr lang="en-US"/>
          </a:p>
        </p:txBody>
      </p:sp>
      <p:pic>
        <p:nvPicPr>
          <p:cNvPr id="4" name="Imagen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571" y="6310363"/>
            <a:ext cx="2454401" cy="457095"/>
          </a:xfrm>
          <a:prstGeom prst="rect">
            <a:avLst/>
          </a:prstGeom>
        </p:spPr>
      </p:pic>
      <p:pic>
        <p:nvPicPr>
          <p:cNvPr id="12" name="Imagen 11">
            <a:extLst>
              <a:ext uri="{FF2B5EF4-FFF2-40B4-BE49-F238E27FC236}">
                <a16:creationId xmlns:a16="http://schemas.microsoft.com/office/drawing/2014/main" id="{2B838D49-E9E8-7841-BA1A-D968F08D2CD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4647" y="545100"/>
            <a:ext cx="1507744" cy="440944"/>
          </a:xfrm>
          <a:prstGeom prst="rect">
            <a:avLst/>
          </a:prstGeom>
        </p:spPr>
      </p:pic>
    </p:spTree>
    <p:extLst>
      <p:ext uri="{BB962C8B-B14F-4D97-AF65-F5344CB8AC3E}">
        <p14:creationId xmlns:p14="http://schemas.microsoft.com/office/powerpoint/2010/main" val="837262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38200" y="522288"/>
            <a:ext cx="9198429" cy="557212"/>
          </a:xfrm>
        </p:spPr>
        <p:txBody>
          <a:bodyPr/>
          <a:lstStyle>
            <a:lvl1pPr>
              <a:defRPr/>
            </a:lvl1pPr>
          </a:lstStyle>
          <a:p>
            <a:r>
              <a:rPr lang="es-ES" dirty="0"/>
              <a:t>Haga clic para incluir título</a:t>
            </a:r>
          </a:p>
        </p:txBody>
      </p:sp>
      <p:sp>
        <p:nvSpPr>
          <p:cNvPr id="3" name="Marcador de contenido 2"/>
          <p:cNvSpPr>
            <a:spLocks noGrp="1"/>
          </p:cNvSpPr>
          <p:nvPr>
            <p:ph sz="half" idx="1"/>
          </p:nvPr>
        </p:nvSpPr>
        <p:spPr>
          <a:xfrm>
            <a:off x="838200" y="1447800"/>
            <a:ext cx="5421086" cy="472916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422578" y="1447800"/>
            <a:ext cx="5421086" cy="472916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8" name="Rectángulo 7"/>
          <p:cNvSpPr/>
          <p:nvPr/>
        </p:nvSpPr>
        <p:spPr>
          <a:xfrm>
            <a:off x="0" y="559594"/>
            <a:ext cx="707571" cy="41195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lumMod val="75000"/>
                  <a:lumOff val="25000"/>
                </a:schemeClr>
              </a:solidFill>
            </a:endParaRPr>
          </a:p>
        </p:txBody>
      </p:sp>
      <p:sp>
        <p:nvSpPr>
          <p:cNvPr id="9" name="Rectángulo 8"/>
          <p:cNvSpPr/>
          <p:nvPr/>
        </p:nvSpPr>
        <p:spPr>
          <a:xfrm>
            <a:off x="11353798" y="6356350"/>
            <a:ext cx="838201" cy="365125"/>
          </a:xfrm>
          <a:prstGeom prst="rect">
            <a:avLst/>
          </a:prstGeom>
          <a:solidFill>
            <a:srgbClr val="EAD94E"/>
          </a:solidFill>
          <a:ln>
            <a:solidFill>
              <a:srgbClr val="EAD9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lumMod val="85000"/>
                  <a:lumOff val="15000"/>
                </a:schemeClr>
              </a:solidFill>
              <a:latin typeface="Montserrat ExtraLight" panose="00000300000000000000" pitchFamily="50" charset="0"/>
            </a:endParaRPr>
          </a:p>
        </p:txBody>
      </p:sp>
      <p:sp>
        <p:nvSpPr>
          <p:cNvPr id="7" name="Marcador de número de diapositiva 6"/>
          <p:cNvSpPr>
            <a:spLocks noGrp="1"/>
          </p:cNvSpPr>
          <p:nvPr>
            <p:ph type="sldNum" sz="quarter" idx="12"/>
          </p:nvPr>
        </p:nvSpPr>
        <p:spPr>
          <a:xfrm>
            <a:off x="11353798" y="6356350"/>
            <a:ext cx="489858" cy="365125"/>
          </a:xfrm>
        </p:spPr>
        <p:txBody>
          <a:bodyPr/>
          <a:lstStyle>
            <a:lvl1pPr>
              <a:defRPr b="0">
                <a:solidFill>
                  <a:srgbClr val="25282A"/>
                </a:solidFill>
                <a:latin typeface="Montserrat" panose="00000500000000000000" pitchFamily="50" charset="0"/>
              </a:defRPr>
            </a:lvl1pPr>
          </a:lstStyle>
          <a:p>
            <a:fld id="{63118611-7822-7D46-8FF7-94E882FDEEE2}" type="slidenum">
              <a:rPr lang="en-US" smtClean="0"/>
              <a:t>‹Nº›</a:t>
            </a:fld>
            <a:endParaRPr lang="en-US"/>
          </a:p>
        </p:txBody>
      </p:sp>
      <p:sp>
        <p:nvSpPr>
          <p:cNvPr id="16" name="Marcador de pie de página 4"/>
          <p:cNvSpPr txBox="1">
            <a:spLocks/>
          </p:cNvSpPr>
          <p:nvPr/>
        </p:nvSpPr>
        <p:spPr>
          <a:xfrm>
            <a:off x="9644744" y="6356349"/>
            <a:ext cx="1611086" cy="365125"/>
          </a:xfrm>
          <a:prstGeom prst="rect">
            <a:avLst/>
          </a:prstGeom>
        </p:spPr>
        <p:txBody>
          <a:bodyPr vert="horz" lIns="91440" tIns="45720" rIns="91440" bIns="45720" rtlCol="0" anchor="ctr"/>
          <a:lstStyle>
            <a:defPPr>
              <a:defRPr lang="es-ES"/>
            </a:defPPr>
            <a:lvl1pPr marL="0" algn="r" defTabSz="914400" rtl="0" eaLnBrk="1" latinLnBrk="0" hangingPunct="1">
              <a:defRPr sz="1000" kern="1200">
                <a:solidFill>
                  <a:schemeClr val="tx1">
                    <a:tint val="75000"/>
                  </a:schemeClr>
                </a:solidFill>
                <a:latin typeface="Montserrat ExtraLight" panose="000003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b="1" dirty="0"/>
              <a:t>www.espacioit.es</a:t>
            </a:r>
          </a:p>
        </p:txBody>
      </p:sp>
      <p:sp>
        <p:nvSpPr>
          <p:cNvPr id="12" name="Marcador de pie de página 4"/>
          <p:cNvSpPr>
            <a:spLocks noGrp="1"/>
          </p:cNvSpPr>
          <p:nvPr>
            <p:ph type="ftr" sz="quarter" idx="11"/>
          </p:nvPr>
        </p:nvSpPr>
        <p:spPr>
          <a:xfrm>
            <a:off x="4038600" y="6356350"/>
            <a:ext cx="4114800" cy="365125"/>
          </a:xfrm>
          <a:prstGeom prst="rect">
            <a:avLst/>
          </a:prstGeom>
        </p:spPr>
        <p:txBody>
          <a:bodyPr/>
          <a:lstStyle/>
          <a:p>
            <a:endParaRPr lang="en-US"/>
          </a:p>
        </p:txBody>
      </p:sp>
      <p:pic>
        <p:nvPicPr>
          <p:cNvPr id="14" name="Imagen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571" y="6310363"/>
            <a:ext cx="2454401" cy="457095"/>
          </a:xfrm>
          <a:prstGeom prst="rect">
            <a:avLst/>
          </a:prstGeom>
        </p:spPr>
      </p:pic>
      <p:pic>
        <p:nvPicPr>
          <p:cNvPr id="15" name="Imagen 14">
            <a:extLst>
              <a:ext uri="{FF2B5EF4-FFF2-40B4-BE49-F238E27FC236}">
                <a16:creationId xmlns:a16="http://schemas.microsoft.com/office/drawing/2014/main" id="{6F86B87A-09AE-C648-B78A-D020F68377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4647" y="545100"/>
            <a:ext cx="1507744" cy="440944"/>
          </a:xfrm>
          <a:prstGeom prst="rect">
            <a:avLst/>
          </a:prstGeom>
        </p:spPr>
      </p:pic>
    </p:spTree>
    <p:extLst>
      <p:ext uri="{BB962C8B-B14F-4D97-AF65-F5344CB8AC3E}">
        <p14:creationId xmlns:p14="http://schemas.microsoft.com/office/powerpoint/2010/main" val="116781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Diapositiva de título 2">
    <p:spTree>
      <p:nvGrpSpPr>
        <p:cNvPr id="1" name=""/>
        <p:cNvGrpSpPr/>
        <p:nvPr/>
      </p:nvGrpSpPr>
      <p:grpSpPr>
        <a:xfrm>
          <a:off x="0" y="0"/>
          <a:ext cx="0" cy="0"/>
          <a:chOff x="0" y="0"/>
          <a:chExt cx="0" cy="0"/>
        </a:xfrm>
      </p:grpSpPr>
      <p:pic>
        <p:nvPicPr>
          <p:cNvPr id="9" name="Imagen 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72219" y="4864100"/>
            <a:ext cx="6047562" cy="1126266"/>
          </a:xfrm>
          <a:prstGeom prst="rect">
            <a:avLst/>
          </a:prstGeom>
        </p:spPr>
      </p:pic>
      <p:sp>
        <p:nvSpPr>
          <p:cNvPr id="2" name="Título 1"/>
          <p:cNvSpPr>
            <a:spLocks noGrp="1"/>
          </p:cNvSpPr>
          <p:nvPr>
            <p:ph type="ctrTitle" hasCustomPrompt="1"/>
          </p:nvPr>
        </p:nvSpPr>
        <p:spPr>
          <a:xfrm>
            <a:off x="1524000" y="1122363"/>
            <a:ext cx="9144000" cy="1557337"/>
          </a:xfrm>
        </p:spPr>
        <p:txBody>
          <a:bodyPr anchor="ctr">
            <a:normAutofit/>
          </a:bodyPr>
          <a:lstStyle>
            <a:lvl1pPr algn="ctr">
              <a:defRPr sz="5000"/>
            </a:lvl1pPr>
          </a:lstStyle>
          <a:p>
            <a:r>
              <a:rPr lang="es-ES" dirty="0"/>
              <a:t>Haga clic para agregar título</a:t>
            </a:r>
          </a:p>
        </p:txBody>
      </p:sp>
      <p:sp>
        <p:nvSpPr>
          <p:cNvPr id="3" name="Subtítulo 2"/>
          <p:cNvSpPr>
            <a:spLocks noGrp="1"/>
          </p:cNvSpPr>
          <p:nvPr>
            <p:ph type="subTitle" idx="1" hasCustomPrompt="1"/>
          </p:nvPr>
        </p:nvSpPr>
        <p:spPr>
          <a:xfrm>
            <a:off x="1524000" y="2794000"/>
            <a:ext cx="9144000" cy="1080407"/>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4" name="Marcador de fecha 3"/>
          <p:cNvSpPr>
            <a:spLocks noGrp="1"/>
          </p:cNvSpPr>
          <p:nvPr>
            <p:ph type="dt" sz="half" idx="10"/>
          </p:nvPr>
        </p:nvSpPr>
        <p:spPr>
          <a:xfrm>
            <a:off x="4724400" y="6362700"/>
            <a:ext cx="2743200" cy="365125"/>
          </a:xfrm>
        </p:spPr>
        <p:txBody>
          <a:bodyPr/>
          <a:lstStyle>
            <a:lvl1pPr algn="ctr">
              <a:defRPr sz="1400">
                <a:solidFill>
                  <a:srgbClr val="25282A"/>
                </a:solidFill>
              </a:defRPr>
            </a:lvl1pPr>
          </a:lstStyle>
          <a:p>
            <a:endParaRPr lang="en-US"/>
          </a:p>
        </p:txBody>
      </p:sp>
      <p:sp>
        <p:nvSpPr>
          <p:cNvPr id="7" name="Rectángulo 6"/>
          <p:cNvSpPr/>
          <p:nvPr/>
        </p:nvSpPr>
        <p:spPr>
          <a:xfrm>
            <a:off x="0" y="1122362"/>
            <a:ext cx="707571" cy="155733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lumMod val="75000"/>
                  <a:lumOff val="25000"/>
                </a:schemeClr>
              </a:solidFill>
            </a:endParaRPr>
          </a:p>
        </p:txBody>
      </p:sp>
      <p:sp>
        <p:nvSpPr>
          <p:cNvPr id="8" name="Rectángulo 7"/>
          <p:cNvSpPr/>
          <p:nvPr/>
        </p:nvSpPr>
        <p:spPr>
          <a:xfrm>
            <a:off x="11353798" y="4864100"/>
            <a:ext cx="838201" cy="1857375"/>
          </a:xfrm>
          <a:prstGeom prst="rect">
            <a:avLst/>
          </a:prstGeom>
          <a:solidFill>
            <a:srgbClr val="EAD94E"/>
          </a:solidFill>
          <a:ln>
            <a:solidFill>
              <a:srgbClr val="EAD9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lumMod val="85000"/>
                  <a:lumOff val="15000"/>
                </a:schemeClr>
              </a:solidFill>
              <a:latin typeface="Montserrat ExtraLight" panose="00000300000000000000" pitchFamily="50" charset="0"/>
            </a:endParaRPr>
          </a:p>
        </p:txBody>
      </p:sp>
    </p:spTree>
    <p:extLst>
      <p:ext uri="{BB962C8B-B14F-4D97-AF65-F5344CB8AC3E}">
        <p14:creationId xmlns:p14="http://schemas.microsoft.com/office/powerpoint/2010/main" val="2370721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38200" y="522288"/>
            <a:ext cx="9209314" cy="557212"/>
          </a:xfrm>
        </p:spPr>
        <p:txBody>
          <a:bodyPr/>
          <a:lstStyle>
            <a:lvl1pPr>
              <a:defRPr/>
            </a:lvl1pPr>
          </a:lstStyle>
          <a:p>
            <a:r>
              <a:rPr lang="es-ES" dirty="0"/>
              <a:t>Haga clic para incluir título</a:t>
            </a:r>
          </a:p>
        </p:txBody>
      </p:sp>
      <p:sp>
        <p:nvSpPr>
          <p:cNvPr id="6" name="Rectángulo 5"/>
          <p:cNvSpPr/>
          <p:nvPr/>
        </p:nvSpPr>
        <p:spPr>
          <a:xfrm>
            <a:off x="0" y="559594"/>
            <a:ext cx="707571" cy="41195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lumMod val="75000"/>
                  <a:lumOff val="25000"/>
                </a:schemeClr>
              </a:solidFill>
            </a:endParaRPr>
          </a:p>
        </p:txBody>
      </p:sp>
      <p:sp>
        <p:nvSpPr>
          <p:cNvPr id="7" name="Rectángulo 6"/>
          <p:cNvSpPr/>
          <p:nvPr/>
        </p:nvSpPr>
        <p:spPr>
          <a:xfrm>
            <a:off x="11353798" y="6356350"/>
            <a:ext cx="838201" cy="365125"/>
          </a:xfrm>
          <a:prstGeom prst="rect">
            <a:avLst/>
          </a:prstGeom>
          <a:solidFill>
            <a:srgbClr val="EAD94E"/>
          </a:solidFill>
          <a:ln>
            <a:solidFill>
              <a:srgbClr val="EAD9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lumMod val="85000"/>
                  <a:lumOff val="15000"/>
                </a:schemeClr>
              </a:solidFill>
              <a:latin typeface="Montserrat ExtraLight" panose="00000300000000000000" pitchFamily="50" charset="0"/>
            </a:endParaRPr>
          </a:p>
        </p:txBody>
      </p:sp>
      <p:sp>
        <p:nvSpPr>
          <p:cNvPr id="8" name="Marcador de pie de página 4"/>
          <p:cNvSpPr txBox="1">
            <a:spLocks/>
          </p:cNvSpPr>
          <p:nvPr/>
        </p:nvSpPr>
        <p:spPr>
          <a:xfrm>
            <a:off x="9644744" y="6356349"/>
            <a:ext cx="1611086" cy="365125"/>
          </a:xfrm>
          <a:prstGeom prst="rect">
            <a:avLst/>
          </a:prstGeom>
        </p:spPr>
        <p:txBody>
          <a:bodyPr vert="horz" lIns="91440" tIns="45720" rIns="91440" bIns="45720" rtlCol="0" anchor="ctr"/>
          <a:lstStyle>
            <a:defPPr>
              <a:defRPr lang="es-ES"/>
            </a:defPPr>
            <a:lvl1pPr marL="0" algn="r" defTabSz="914400" rtl="0" eaLnBrk="1" latinLnBrk="0" hangingPunct="1">
              <a:defRPr sz="1000" kern="1200">
                <a:solidFill>
                  <a:schemeClr val="tx1">
                    <a:tint val="75000"/>
                  </a:schemeClr>
                </a:solidFill>
                <a:latin typeface="Montserrat ExtraLight" panose="000003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b="1" dirty="0"/>
              <a:t>www.espacioit.es</a:t>
            </a:r>
          </a:p>
        </p:txBody>
      </p:sp>
      <p:sp>
        <p:nvSpPr>
          <p:cNvPr id="5" name="Marcador de número de diapositiva 4"/>
          <p:cNvSpPr>
            <a:spLocks noGrp="1"/>
          </p:cNvSpPr>
          <p:nvPr>
            <p:ph type="sldNum" sz="quarter" idx="12"/>
          </p:nvPr>
        </p:nvSpPr>
        <p:spPr>
          <a:xfrm>
            <a:off x="11353798" y="6356350"/>
            <a:ext cx="489858" cy="365125"/>
          </a:xfrm>
        </p:spPr>
        <p:txBody>
          <a:bodyPr/>
          <a:lstStyle>
            <a:lvl1pPr>
              <a:defRPr>
                <a:solidFill>
                  <a:srgbClr val="25282A"/>
                </a:solidFill>
                <a:latin typeface="Montserrat" panose="00000500000000000000" pitchFamily="50" charset="0"/>
              </a:defRPr>
            </a:lvl1pPr>
          </a:lstStyle>
          <a:p>
            <a:fld id="{63118611-7822-7D46-8FF7-94E882FDEEE2}" type="slidenum">
              <a:rPr lang="en-US" smtClean="0"/>
              <a:t>‹Nº›</a:t>
            </a:fld>
            <a:endParaRPr lang="en-US"/>
          </a:p>
        </p:txBody>
      </p:sp>
      <p:sp>
        <p:nvSpPr>
          <p:cNvPr id="12" name="Marcador de pie de página 4"/>
          <p:cNvSpPr>
            <a:spLocks noGrp="1"/>
          </p:cNvSpPr>
          <p:nvPr>
            <p:ph type="ftr" sz="quarter" idx="11"/>
          </p:nvPr>
        </p:nvSpPr>
        <p:spPr>
          <a:xfrm>
            <a:off x="4038600" y="6356350"/>
            <a:ext cx="4114800" cy="365125"/>
          </a:xfrm>
          <a:prstGeom prst="rect">
            <a:avLst/>
          </a:prstGeom>
        </p:spPr>
        <p:txBody>
          <a:bodyPr/>
          <a:lstStyle/>
          <a:p>
            <a:endParaRPr lang="en-US"/>
          </a:p>
        </p:txBody>
      </p:sp>
      <p:pic>
        <p:nvPicPr>
          <p:cNvPr id="11" name="Imagen 1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571" y="6310363"/>
            <a:ext cx="2454401" cy="457095"/>
          </a:xfrm>
          <a:prstGeom prst="rect">
            <a:avLst/>
          </a:prstGeom>
        </p:spPr>
      </p:pic>
      <p:pic>
        <p:nvPicPr>
          <p:cNvPr id="10" name="Imagen 9">
            <a:extLst>
              <a:ext uri="{FF2B5EF4-FFF2-40B4-BE49-F238E27FC236}">
                <a16:creationId xmlns:a16="http://schemas.microsoft.com/office/drawing/2014/main" id="{8E8200AC-1370-6E4F-A8B6-A82E067D1F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4647" y="545100"/>
            <a:ext cx="1507744" cy="440944"/>
          </a:xfrm>
          <a:prstGeom prst="rect">
            <a:avLst/>
          </a:prstGeom>
        </p:spPr>
      </p:pic>
    </p:spTree>
    <p:extLst>
      <p:ext uri="{BB962C8B-B14F-4D97-AF65-F5344CB8AC3E}">
        <p14:creationId xmlns:p14="http://schemas.microsoft.com/office/powerpoint/2010/main" val="281218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olo el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38200" y="522288"/>
            <a:ext cx="9209314" cy="557212"/>
          </a:xfrm>
        </p:spPr>
        <p:txBody>
          <a:bodyPr/>
          <a:lstStyle>
            <a:lvl1pPr>
              <a:defRPr/>
            </a:lvl1pPr>
          </a:lstStyle>
          <a:p>
            <a:r>
              <a:rPr lang="es-ES" dirty="0"/>
              <a:t>Haga clic para incluir título</a:t>
            </a:r>
          </a:p>
        </p:txBody>
      </p:sp>
      <p:sp>
        <p:nvSpPr>
          <p:cNvPr id="6" name="Rectángulo 5"/>
          <p:cNvSpPr/>
          <p:nvPr/>
        </p:nvSpPr>
        <p:spPr>
          <a:xfrm>
            <a:off x="0" y="559594"/>
            <a:ext cx="707571" cy="41195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lumMod val="75000"/>
                  <a:lumOff val="25000"/>
                </a:schemeClr>
              </a:solidFill>
            </a:endParaRPr>
          </a:p>
        </p:txBody>
      </p:sp>
      <p:sp>
        <p:nvSpPr>
          <p:cNvPr id="7" name="Rectángulo 6"/>
          <p:cNvSpPr/>
          <p:nvPr/>
        </p:nvSpPr>
        <p:spPr>
          <a:xfrm>
            <a:off x="11353798" y="6356350"/>
            <a:ext cx="838201" cy="365125"/>
          </a:xfrm>
          <a:prstGeom prst="rect">
            <a:avLst/>
          </a:prstGeom>
          <a:solidFill>
            <a:srgbClr val="EAD94E"/>
          </a:solidFill>
          <a:ln>
            <a:solidFill>
              <a:srgbClr val="EAD9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lumMod val="85000"/>
                  <a:lumOff val="15000"/>
                </a:schemeClr>
              </a:solidFill>
              <a:latin typeface="Montserrat ExtraLight" panose="00000300000000000000" pitchFamily="50" charset="0"/>
            </a:endParaRPr>
          </a:p>
        </p:txBody>
      </p:sp>
      <p:sp>
        <p:nvSpPr>
          <p:cNvPr id="8" name="Marcador de pie de página 4"/>
          <p:cNvSpPr txBox="1">
            <a:spLocks/>
          </p:cNvSpPr>
          <p:nvPr/>
        </p:nvSpPr>
        <p:spPr>
          <a:xfrm>
            <a:off x="9644744" y="6356349"/>
            <a:ext cx="1611086" cy="365125"/>
          </a:xfrm>
          <a:prstGeom prst="rect">
            <a:avLst/>
          </a:prstGeom>
        </p:spPr>
        <p:txBody>
          <a:bodyPr vert="horz" lIns="91440" tIns="45720" rIns="91440" bIns="45720" rtlCol="0" anchor="ctr"/>
          <a:lstStyle>
            <a:defPPr>
              <a:defRPr lang="es-ES"/>
            </a:defPPr>
            <a:lvl1pPr marL="0" algn="r" defTabSz="914400" rtl="0" eaLnBrk="1" latinLnBrk="0" hangingPunct="1">
              <a:defRPr sz="1000" kern="1200">
                <a:solidFill>
                  <a:schemeClr val="tx1">
                    <a:tint val="75000"/>
                  </a:schemeClr>
                </a:solidFill>
                <a:latin typeface="Montserrat ExtraLight" panose="000003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b="1" dirty="0"/>
              <a:t>www.espacioit.es</a:t>
            </a:r>
          </a:p>
        </p:txBody>
      </p:sp>
      <p:sp>
        <p:nvSpPr>
          <p:cNvPr id="5" name="Marcador de número de diapositiva 4"/>
          <p:cNvSpPr>
            <a:spLocks noGrp="1"/>
          </p:cNvSpPr>
          <p:nvPr>
            <p:ph type="sldNum" sz="quarter" idx="12"/>
          </p:nvPr>
        </p:nvSpPr>
        <p:spPr>
          <a:xfrm>
            <a:off x="11353798" y="6356350"/>
            <a:ext cx="489858" cy="365125"/>
          </a:xfrm>
        </p:spPr>
        <p:txBody>
          <a:bodyPr/>
          <a:lstStyle>
            <a:lvl1pPr>
              <a:defRPr>
                <a:solidFill>
                  <a:srgbClr val="25282A"/>
                </a:solidFill>
                <a:latin typeface="Montserrat" panose="00000500000000000000" pitchFamily="50" charset="0"/>
              </a:defRPr>
            </a:lvl1pPr>
          </a:lstStyle>
          <a:p>
            <a:fld id="{63118611-7822-7D46-8FF7-94E882FDEEE2}" type="slidenum">
              <a:rPr lang="en-US" smtClean="0"/>
              <a:t>‹Nº›</a:t>
            </a:fld>
            <a:endParaRPr lang="en-US"/>
          </a:p>
        </p:txBody>
      </p:sp>
      <p:sp>
        <p:nvSpPr>
          <p:cNvPr id="12" name="Marcador de pie de página 4"/>
          <p:cNvSpPr>
            <a:spLocks noGrp="1"/>
          </p:cNvSpPr>
          <p:nvPr>
            <p:ph type="ftr" sz="quarter" idx="11"/>
          </p:nvPr>
        </p:nvSpPr>
        <p:spPr>
          <a:xfrm>
            <a:off x="4038600" y="6356350"/>
            <a:ext cx="4114800" cy="365125"/>
          </a:xfrm>
          <a:prstGeom prst="rect">
            <a:avLst/>
          </a:prstGeom>
        </p:spPr>
        <p:txBody>
          <a:bodyPr/>
          <a:lstStyle/>
          <a:p>
            <a:endParaRPr lang="en-US"/>
          </a:p>
        </p:txBody>
      </p:sp>
      <p:pic>
        <p:nvPicPr>
          <p:cNvPr id="10" name="Imagen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571" y="6310363"/>
            <a:ext cx="2454401" cy="457095"/>
          </a:xfrm>
          <a:prstGeom prst="rect">
            <a:avLst/>
          </a:prstGeom>
        </p:spPr>
      </p:pic>
    </p:spTree>
    <p:extLst>
      <p:ext uri="{BB962C8B-B14F-4D97-AF65-F5344CB8AC3E}">
        <p14:creationId xmlns:p14="http://schemas.microsoft.com/office/powerpoint/2010/main" val="284113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iapositiva de título_azul">
    <p:bg>
      <p:bgPr>
        <a:solidFill>
          <a:srgbClr val="0E3A53"/>
        </a:solidFill>
        <a:effectLst/>
      </p:bgPr>
    </p:bg>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524000" y="1122363"/>
            <a:ext cx="9144000" cy="2387600"/>
          </a:xfrm>
        </p:spPr>
        <p:txBody>
          <a:bodyPr anchor="ctr">
            <a:normAutofit/>
          </a:bodyPr>
          <a:lstStyle>
            <a:lvl1pPr algn="ctr">
              <a:defRPr sz="7000" baseline="0">
                <a:solidFill>
                  <a:schemeClr val="bg1"/>
                </a:solidFill>
              </a:defRPr>
            </a:lvl1pPr>
          </a:lstStyle>
          <a:p>
            <a:r>
              <a:rPr lang="es-ES" dirty="0"/>
              <a:t>Haga clic para incluir título</a:t>
            </a:r>
          </a:p>
        </p:txBody>
      </p:sp>
      <p:sp>
        <p:nvSpPr>
          <p:cNvPr id="3" name="Subtítulo 2"/>
          <p:cNvSpPr>
            <a:spLocks noGrp="1"/>
          </p:cNvSpPr>
          <p:nvPr>
            <p:ph type="subTitle" idx="1" hasCustomPrompt="1"/>
          </p:nvPr>
        </p:nvSpPr>
        <p:spPr>
          <a:xfrm>
            <a:off x="1524000" y="3602038"/>
            <a:ext cx="9144000" cy="1655762"/>
          </a:xfrm>
        </p:spPr>
        <p:txBody>
          <a:bodyPr anchor="t">
            <a:normAutofit/>
          </a:bodyPr>
          <a:lstStyle>
            <a:lvl1pPr marL="0" indent="0" algn="ctr">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5" name="Marcador de pie de página 4"/>
          <p:cNvSpPr>
            <a:spLocks noGrp="1"/>
          </p:cNvSpPr>
          <p:nvPr>
            <p:ph type="ftr" sz="quarter" idx="11"/>
          </p:nvPr>
        </p:nvSpPr>
        <p:spPr/>
        <p:txBody>
          <a:bodyPr/>
          <a:lstStyle>
            <a:lvl1pPr>
              <a:defRPr>
                <a:solidFill>
                  <a:schemeClr val="bg1"/>
                </a:solidFill>
              </a:defRPr>
            </a:lvl1pPr>
          </a:lstStyle>
          <a:p>
            <a:endParaRPr lang="en-US"/>
          </a:p>
        </p:txBody>
      </p:sp>
      <p:sp>
        <p:nvSpPr>
          <p:cNvPr id="11" name="Marcador de pie de página 4"/>
          <p:cNvSpPr txBox="1">
            <a:spLocks/>
          </p:cNvSpPr>
          <p:nvPr/>
        </p:nvSpPr>
        <p:spPr>
          <a:xfrm>
            <a:off x="9644744" y="6356349"/>
            <a:ext cx="1611086" cy="365125"/>
          </a:xfrm>
          <a:prstGeom prst="rect">
            <a:avLst/>
          </a:prstGeom>
        </p:spPr>
        <p:txBody>
          <a:bodyPr vert="horz" lIns="91440" tIns="45720" rIns="91440" bIns="45720" rtlCol="0" anchor="ctr"/>
          <a:lstStyle>
            <a:defPPr>
              <a:defRPr lang="es-ES"/>
            </a:defPPr>
            <a:lvl1pPr marL="0" algn="r" defTabSz="914400" rtl="0" eaLnBrk="1" latinLnBrk="0" hangingPunct="1">
              <a:defRPr sz="1000" kern="1200">
                <a:solidFill>
                  <a:schemeClr val="tx1">
                    <a:tint val="75000"/>
                  </a:schemeClr>
                </a:solidFill>
                <a:latin typeface="Montserrat ExtraLight" panose="000003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b="1" dirty="0">
                <a:solidFill>
                  <a:schemeClr val="bg1"/>
                </a:solidFill>
              </a:rPr>
              <a:t>www.espacioit.es</a:t>
            </a:r>
          </a:p>
        </p:txBody>
      </p:sp>
      <p:pic>
        <p:nvPicPr>
          <p:cNvPr id="7" name="Imagen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571" y="6312214"/>
            <a:ext cx="2454401" cy="457575"/>
          </a:xfrm>
          <a:prstGeom prst="rect">
            <a:avLst/>
          </a:prstGeom>
          <a:ln>
            <a:noFill/>
          </a:ln>
        </p:spPr>
      </p:pic>
    </p:spTree>
    <p:extLst>
      <p:ext uri="{BB962C8B-B14F-4D97-AF65-F5344CB8AC3E}">
        <p14:creationId xmlns:p14="http://schemas.microsoft.com/office/powerpoint/2010/main" val="112074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6_Diapositiva de título">
    <p:spTree>
      <p:nvGrpSpPr>
        <p:cNvPr id="1" name=""/>
        <p:cNvGrpSpPr/>
        <p:nvPr/>
      </p:nvGrpSpPr>
      <p:grpSpPr>
        <a:xfrm>
          <a:off x="0" y="0"/>
          <a:ext cx="0" cy="0"/>
          <a:chOff x="0" y="0"/>
          <a:chExt cx="0" cy="0"/>
        </a:xfrm>
      </p:grpSpPr>
      <p:pic>
        <p:nvPicPr>
          <p:cNvPr id="7" name="Imagen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77050"/>
          </a:xfrm>
          <a:prstGeom prst="rect">
            <a:avLst/>
          </a:prstGeom>
        </p:spPr>
      </p:pic>
      <p:sp>
        <p:nvSpPr>
          <p:cNvPr id="2" name="Título 1"/>
          <p:cNvSpPr>
            <a:spLocks noGrp="1"/>
          </p:cNvSpPr>
          <p:nvPr>
            <p:ph type="ctrTitle" hasCustomPrompt="1"/>
          </p:nvPr>
        </p:nvSpPr>
        <p:spPr>
          <a:xfrm>
            <a:off x="838200" y="1262064"/>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3"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4" name="Marcador de fecha 3"/>
          <p:cNvSpPr>
            <a:spLocks noGrp="1"/>
          </p:cNvSpPr>
          <p:nvPr>
            <p:ph type="dt" sz="half" idx="10"/>
          </p:nvPr>
        </p:nvSpPr>
        <p:spPr>
          <a:xfrm>
            <a:off x="4724400" y="6345691"/>
            <a:ext cx="2743200" cy="365125"/>
          </a:xfrm>
        </p:spPr>
        <p:txBody>
          <a:bodyPr/>
          <a:lstStyle>
            <a:lvl1pPr algn="ctr">
              <a:defRPr sz="1400">
                <a:solidFill>
                  <a:schemeClr val="bg1"/>
                </a:solidFill>
              </a:defRPr>
            </a:lvl1pPr>
          </a:lstStyle>
          <a:p>
            <a:endParaRPr lang="en-US"/>
          </a:p>
        </p:txBody>
      </p:sp>
      <p:cxnSp>
        <p:nvCxnSpPr>
          <p:cNvPr id="6" name="Conector recto 5"/>
          <p:cNvCxnSpPr/>
          <p:nvPr/>
        </p:nvCxnSpPr>
        <p:spPr>
          <a:xfrm flipH="1">
            <a:off x="595086" y="1045029"/>
            <a:ext cx="0" cy="1915885"/>
          </a:xfrm>
          <a:prstGeom prst="line">
            <a:avLst/>
          </a:prstGeom>
          <a:ln>
            <a:solidFill>
              <a:srgbClr val="707372"/>
            </a:solidFill>
          </a:ln>
        </p:spPr>
        <p:style>
          <a:lnRef idx="1">
            <a:schemeClr val="accent1"/>
          </a:lnRef>
          <a:fillRef idx="0">
            <a:schemeClr val="accent1"/>
          </a:fillRef>
          <a:effectRef idx="0">
            <a:schemeClr val="accent1"/>
          </a:effectRef>
          <a:fontRef idx="minor">
            <a:schemeClr val="tx1"/>
          </a:fontRef>
        </p:style>
      </p:cxnSp>
      <p:pic>
        <p:nvPicPr>
          <p:cNvPr id="5" name="Imagen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17314"/>
            <a:ext cx="3352800" cy="625064"/>
          </a:xfrm>
          <a:prstGeom prst="rect">
            <a:avLst/>
          </a:prstGeom>
        </p:spPr>
      </p:pic>
    </p:spTree>
    <p:extLst>
      <p:ext uri="{BB962C8B-B14F-4D97-AF65-F5344CB8AC3E}">
        <p14:creationId xmlns:p14="http://schemas.microsoft.com/office/powerpoint/2010/main" val="32773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9_Diapositiva de título">
    <p:spTree>
      <p:nvGrpSpPr>
        <p:cNvPr id="1" name=""/>
        <p:cNvGrpSpPr/>
        <p:nvPr/>
      </p:nvGrpSpPr>
      <p:grpSpPr>
        <a:xfrm>
          <a:off x="0" y="0"/>
          <a:ext cx="0" cy="0"/>
          <a:chOff x="0" y="0"/>
          <a:chExt cx="0" cy="0"/>
        </a:xfrm>
      </p:grpSpPr>
      <p:pic>
        <p:nvPicPr>
          <p:cNvPr id="8" name="Imagen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12700"/>
            <a:ext cx="12192000" cy="6883400"/>
          </a:xfrm>
          <a:prstGeom prst="rect">
            <a:avLst/>
          </a:prstGeom>
        </p:spPr>
      </p:pic>
      <p:sp>
        <p:nvSpPr>
          <p:cNvPr id="2" name="Título 1"/>
          <p:cNvSpPr>
            <a:spLocks noGrp="1"/>
          </p:cNvSpPr>
          <p:nvPr>
            <p:ph type="ctrTitle" hasCustomPrompt="1"/>
          </p:nvPr>
        </p:nvSpPr>
        <p:spPr>
          <a:xfrm>
            <a:off x="838200" y="1262064"/>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3"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4" name="Marcador de fecha 3"/>
          <p:cNvSpPr>
            <a:spLocks noGrp="1"/>
          </p:cNvSpPr>
          <p:nvPr>
            <p:ph type="dt" sz="half" idx="10"/>
          </p:nvPr>
        </p:nvSpPr>
        <p:spPr>
          <a:xfrm>
            <a:off x="4724400" y="6345691"/>
            <a:ext cx="2743200" cy="365125"/>
          </a:xfrm>
        </p:spPr>
        <p:txBody>
          <a:bodyPr/>
          <a:lstStyle>
            <a:lvl1pPr algn="ctr">
              <a:defRPr sz="1400">
                <a:solidFill>
                  <a:schemeClr val="bg1"/>
                </a:solidFill>
              </a:defRPr>
            </a:lvl1pPr>
          </a:lstStyle>
          <a:p>
            <a:endParaRPr lang="en-US"/>
          </a:p>
        </p:txBody>
      </p:sp>
      <p:cxnSp>
        <p:nvCxnSpPr>
          <p:cNvPr id="6" name="Conector recto 5"/>
          <p:cNvCxnSpPr/>
          <p:nvPr/>
        </p:nvCxnSpPr>
        <p:spPr>
          <a:xfrm flipH="1">
            <a:off x="595086" y="1045029"/>
            <a:ext cx="0" cy="1915885"/>
          </a:xfrm>
          <a:prstGeom prst="line">
            <a:avLst/>
          </a:prstGeom>
          <a:ln>
            <a:solidFill>
              <a:srgbClr val="707372"/>
            </a:solidFill>
          </a:ln>
        </p:spPr>
        <p:style>
          <a:lnRef idx="1">
            <a:schemeClr val="accent1"/>
          </a:lnRef>
          <a:fillRef idx="0">
            <a:schemeClr val="accent1"/>
          </a:fillRef>
          <a:effectRef idx="0">
            <a:schemeClr val="accent1"/>
          </a:effectRef>
          <a:fontRef idx="minor">
            <a:schemeClr val="tx1"/>
          </a:fontRef>
        </p:style>
      </p:cxnSp>
      <p:pic>
        <p:nvPicPr>
          <p:cNvPr id="9" name="Imagen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17314"/>
            <a:ext cx="3352800" cy="625064"/>
          </a:xfrm>
          <a:prstGeom prst="rect">
            <a:avLst/>
          </a:prstGeom>
        </p:spPr>
      </p:pic>
    </p:spTree>
    <p:extLst>
      <p:ext uri="{BB962C8B-B14F-4D97-AF65-F5344CB8AC3E}">
        <p14:creationId xmlns:p14="http://schemas.microsoft.com/office/powerpoint/2010/main" val="1529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latin typeface="Montserrat ExtraLight" panose="00000300000000000000" pitchFamily="50" charset="0"/>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latin typeface="Montserrat ExtraLight" panose="00000300000000000000" pitchFamily="50" charset="0"/>
              </a:defRPr>
            </a:lvl1pPr>
          </a:lstStyle>
          <a:p>
            <a:fld id="{63118611-7822-7D46-8FF7-94E882FDEEE2}" type="slidenum">
              <a:rPr lang="en-US" smtClean="0"/>
              <a:t>‹Nº›</a:t>
            </a:fld>
            <a:endParaRPr lang="en-US"/>
          </a:p>
        </p:txBody>
      </p:sp>
      <p:sp>
        <p:nvSpPr>
          <p:cNvPr id="7" name="Marcador de pie de página 4"/>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a:defRPr lang="es-ES" sz="1000">
                <a:solidFill>
                  <a:schemeClr val="tx1">
                    <a:tint val="75000"/>
                  </a:schemeClr>
                </a:solidFill>
                <a:latin typeface="Montserrat ExtraLight" panose="00000300000000000000" pitchFamily="50" charset="0"/>
              </a:defRPr>
            </a:lvl1pPr>
          </a:lstStyle>
          <a:p>
            <a:endParaRPr lang="en-US"/>
          </a:p>
        </p:txBody>
      </p:sp>
    </p:spTree>
    <p:extLst>
      <p:ext uri="{BB962C8B-B14F-4D97-AF65-F5344CB8AC3E}">
        <p14:creationId xmlns:p14="http://schemas.microsoft.com/office/powerpoint/2010/main" val="25496994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80" r:id="rId18"/>
  </p:sldLayoutIdLst>
  <p:hf hdr="0" ftr="0" dt="0"/>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ontserrat ExtraLight" panose="000003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ontserrat ExtraLight" panose="000003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ontserrat ExtraLight" panose="000003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ontserrat ExtraLight" panose="000003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ontserrat ExtraLight" panose="000003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ontserrat ExtraLight" panose="000003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5" Type="http://schemas.openxmlformats.org/officeDocument/2006/relationships/comments" Target="../comments/comment1.xml"/><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F5D144A-2201-4A41-A806-FA6A881C488C}"/>
              </a:ext>
            </a:extLst>
          </p:cNvPr>
          <p:cNvSpPr>
            <a:spLocks noGrp="1"/>
          </p:cNvSpPr>
          <p:nvPr>
            <p:ph type="title"/>
          </p:nvPr>
        </p:nvSpPr>
        <p:spPr>
          <a:xfrm>
            <a:off x="1048215" y="4147737"/>
            <a:ext cx="10608525" cy="1172285"/>
          </a:xfrm>
        </p:spPr>
        <p:txBody>
          <a:bodyPr>
            <a:noAutofit/>
          </a:bodyPr>
          <a:lstStyle/>
          <a:p>
            <a:pPr algn="l"/>
            <a:r>
              <a:rPr lang="es-ES" dirty="0"/>
              <a:t>PRESENTACIÓN CURSO HTML5</a:t>
            </a:r>
            <a:endParaRPr lang="en-US" sz="3600" dirty="0"/>
          </a:p>
        </p:txBody>
      </p:sp>
      <p:sp>
        <p:nvSpPr>
          <p:cNvPr id="5" name="Subtítulo 4">
            <a:extLst>
              <a:ext uri="{FF2B5EF4-FFF2-40B4-BE49-F238E27FC236}">
                <a16:creationId xmlns:a16="http://schemas.microsoft.com/office/drawing/2014/main" id="{C9DD189B-6B00-A048-82D0-3755F389BCB9}"/>
              </a:ext>
            </a:extLst>
          </p:cNvPr>
          <p:cNvSpPr>
            <a:spLocks noGrp="1"/>
          </p:cNvSpPr>
          <p:nvPr>
            <p:ph type="subTitle" idx="1"/>
          </p:nvPr>
        </p:nvSpPr>
        <p:spPr>
          <a:xfrm>
            <a:off x="5230541" y="5630297"/>
            <a:ext cx="6426200" cy="650920"/>
          </a:xfrm>
        </p:spPr>
        <p:txBody>
          <a:bodyPr/>
          <a:lstStyle/>
          <a:p>
            <a:endParaRPr lang="en-US" dirty="0"/>
          </a:p>
        </p:txBody>
      </p:sp>
    </p:spTree>
    <p:extLst>
      <p:ext uri="{BB962C8B-B14F-4D97-AF65-F5344CB8AC3E}">
        <p14:creationId xmlns:p14="http://schemas.microsoft.com/office/powerpoint/2010/main" val="576592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Introducción.</a:t>
            </a:r>
          </a:p>
        </p:txBody>
      </p:sp>
      <p:sp>
        <p:nvSpPr>
          <p:cNvPr id="3" name="Marcador de número de diapositiva 2"/>
          <p:cNvSpPr>
            <a:spLocks noGrp="1"/>
          </p:cNvSpPr>
          <p:nvPr>
            <p:ph type="sldNum" sz="quarter" idx="12"/>
          </p:nvPr>
        </p:nvSpPr>
        <p:spPr/>
        <p:txBody>
          <a:bodyPr/>
          <a:lstStyle/>
          <a:p>
            <a:fld id="{63118611-7822-7D46-8FF7-94E882FDEEE2}" type="slidenum">
              <a:rPr lang="en-US" smtClean="0"/>
              <a:t>2</a:t>
            </a:fld>
            <a:endParaRPr lang="en-US"/>
          </a:p>
        </p:txBody>
      </p:sp>
      <p:sp>
        <p:nvSpPr>
          <p:cNvPr id="4" name="CuadroTexto 3">
            <a:extLst>
              <a:ext uri="{FF2B5EF4-FFF2-40B4-BE49-F238E27FC236}">
                <a16:creationId xmlns:a16="http://schemas.microsoft.com/office/drawing/2014/main" id="{505F20D8-F6F8-42FE-BA0B-3B2A10D24525}"/>
              </a:ext>
            </a:extLst>
          </p:cNvPr>
          <p:cNvSpPr txBox="1"/>
          <p:nvPr/>
        </p:nvSpPr>
        <p:spPr>
          <a:xfrm>
            <a:off x="838200" y="1443841"/>
            <a:ext cx="10321411" cy="3970318"/>
          </a:xfrm>
          <a:prstGeom prst="rect">
            <a:avLst/>
          </a:prstGeom>
          <a:noFill/>
        </p:spPr>
        <p:txBody>
          <a:bodyPr wrap="square" rtlCol="0">
            <a:spAutoFit/>
          </a:bodyPr>
          <a:lstStyle/>
          <a:p>
            <a:r>
              <a:rPr lang="es-ES" sz="2000" dirty="0"/>
              <a:t>En este tema vamos a ver:</a:t>
            </a:r>
          </a:p>
          <a:p>
            <a:endParaRPr lang="es-ES" sz="2000" dirty="0"/>
          </a:p>
          <a:p>
            <a:pPr marL="742950" lvl="1" indent="-285750">
              <a:lnSpc>
                <a:spcPct val="150000"/>
              </a:lnSpc>
              <a:buFont typeface="+mj-lt"/>
              <a:buAutoNum type="arabicPeriod"/>
            </a:pPr>
            <a:r>
              <a:rPr lang="es-ES" sz="1800" dirty="0">
                <a:effectLst/>
                <a:latin typeface="Calibri" panose="020F0502020204030204" pitchFamily="34" charset="0"/>
                <a:ea typeface="Calibri" panose="020F0502020204030204" pitchFamily="34" charset="0"/>
                <a:cs typeface="Times New Roman" panose="02020603050405020304" pitchFamily="18" charset="0"/>
              </a:rPr>
              <a:t>Introducción a los objetos</a:t>
            </a:r>
          </a:p>
          <a:p>
            <a:pPr marL="742950" lvl="1" indent="-285750">
              <a:lnSpc>
                <a:spcPct val="150000"/>
              </a:lnSpc>
              <a:buFont typeface="+mj-lt"/>
              <a:buAutoNum type="arabicPeriod"/>
            </a:pPr>
            <a:r>
              <a:rPr lang="es-ES" sz="1800" dirty="0">
                <a:effectLst/>
                <a:latin typeface="Calibri" panose="020F0502020204030204" pitchFamily="34" charset="0"/>
                <a:ea typeface="Calibri" panose="020F0502020204030204" pitchFamily="34" charset="0"/>
                <a:cs typeface="Times New Roman" panose="02020603050405020304" pitchFamily="18" charset="0"/>
              </a:rPr>
              <a:t>Métodos </a:t>
            </a:r>
          </a:p>
          <a:p>
            <a:pPr marL="742950" lvl="1" indent="-285750">
              <a:lnSpc>
                <a:spcPct val="150000"/>
              </a:lnSpc>
              <a:buFont typeface="+mj-lt"/>
              <a:buAutoNum type="arabicPeriod"/>
            </a:pPr>
            <a:r>
              <a:rPr lang="es-ES" sz="1800" dirty="0">
                <a:effectLst/>
                <a:latin typeface="Calibri" panose="020F0502020204030204" pitchFamily="34" charset="0"/>
                <a:ea typeface="Calibri" panose="020F0502020204030204" pitchFamily="34" charset="0"/>
                <a:cs typeface="Times New Roman" panose="02020603050405020304" pitchFamily="18" charset="0"/>
              </a:rPr>
              <a:t>Uso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this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mj-lt"/>
              <a:buAutoNum type="arabicPeriod"/>
            </a:pPr>
            <a:r>
              <a:rPr lang="es-ES" sz="1800" dirty="0">
                <a:effectLst/>
                <a:latin typeface="Calibri" panose="020F0502020204030204" pitchFamily="34" charset="0"/>
                <a:ea typeface="Calibri" panose="020F0502020204030204" pitchFamily="34" charset="0"/>
                <a:cs typeface="Times New Roman" panose="02020603050405020304" pitchFamily="18" charset="0"/>
              </a:rPr>
              <a:t>Objeto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String</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mj-lt"/>
              <a:buAutoNum type="arabicPeriod"/>
            </a:pPr>
            <a:r>
              <a:rPr lang="es-ES" sz="1800" dirty="0" err="1">
                <a:effectLst/>
                <a:latin typeface="Calibri" panose="020F0502020204030204" pitchFamily="34" charset="0"/>
                <a:ea typeface="Calibri" panose="020F0502020204030204" pitchFamily="34" charset="0"/>
                <a:cs typeface="Times New Roman" panose="02020603050405020304" pitchFamily="18" charset="0"/>
              </a:rPr>
              <a:t>Destructuracion</a:t>
            </a:r>
            <a:r>
              <a:rPr lang="es-ES" sz="1800" dirty="0">
                <a:effectLst/>
                <a:latin typeface="Calibri" panose="020F0502020204030204" pitchFamily="34" charset="0"/>
                <a:ea typeface="Calibri" panose="020F0502020204030204" pitchFamily="34" charset="0"/>
                <a:cs typeface="Times New Roman" panose="02020603050405020304" pitchFamily="18" charset="0"/>
              </a:rPr>
              <a:t> de objetos</a:t>
            </a:r>
          </a:p>
          <a:p>
            <a:endParaRPr lang="es-ES" dirty="0"/>
          </a:p>
          <a:p>
            <a:endParaRPr lang="es-ES" dirty="0"/>
          </a:p>
          <a:p>
            <a:endParaRPr lang="es-ES" dirty="0"/>
          </a:p>
          <a:p>
            <a:endParaRPr lang="es-ES" dirty="0"/>
          </a:p>
        </p:txBody>
      </p:sp>
    </p:spTree>
    <p:extLst>
      <p:ext uri="{BB962C8B-B14F-4D97-AF65-F5344CB8AC3E}">
        <p14:creationId xmlns:p14="http://schemas.microsoft.com/office/powerpoint/2010/main" val="361634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8FE5AB-1716-4133-960B-E631BDEF31F5}"/>
              </a:ext>
            </a:extLst>
          </p:cNvPr>
          <p:cNvSpPr>
            <a:spLocks noGrp="1"/>
          </p:cNvSpPr>
          <p:nvPr>
            <p:ph type="title"/>
          </p:nvPr>
        </p:nvSpPr>
        <p:spPr/>
        <p:txBody>
          <a:bodyPr>
            <a:normAutofit fontScale="90000"/>
          </a:bodyPr>
          <a:lstStyle/>
          <a:p>
            <a:r>
              <a:rPr lang="es-ES" dirty="0"/>
              <a:t>Introducción</a:t>
            </a:r>
          </a:p>
        </p:txBody>
      </p:sp>
      <p:sp>
        <p:nvSpPr>
          <p:cNvPr id="3" name="Marcador de número de diapositiva 2">
            <a:extLst>
              <a:ext uri="{FF2B5EF4-FFF2-40B4-BE49-F238E27FC236}">
                <a16:creationId xmlns:a16="http://schemas.microsoft.com/office/drawing/2014/main" id="{1B629CB7-0E9C-462E-A3F4-8F82A4C9261A}"/>
              </a:ext>
            </a:extLst>
          </p:cNvPr>
          <p:cNvSpPr>
            <a:spLocks noGrp="1"/>
          </p:cNvSpPr>
          <p:nvPr>
            <p:ph type="sldNum" sz="quarter" idx="12"/>
          </p:nvPr>
        </p:nvSpPr>
        <p:spPr/>
        <p:txBody>
          <a:bodyPr/>
          <a:lstStyle/>
          <a:p>
            <a:fld id="{63118611-7822-7D46-8FF7-94E882FDEEE2}" type="slidenum">
              <a:rPr lang="en-US" smtClean="0"/>
              <a:t>3</a:t>
            </a:fld>
            <a:endParaRPr lang="en-US"/>
          </a:p>
        </p:txBody>
      </p:sp>
      <p:sp>
        <p:nvSpPr>
          <p:cNvPr id="5" name="CuadroTexto 4">
            <a:extLst>
              <a:ext uri="{FF2B5EF4-FFF2-40B4-BE49-F238E27FC236}">
                <a16:creationId xmlns:a16="http://schemas.microsoft.com/office/drawing/2014/main" id="{902F82DF-5A6C-443C-AB93-FD74D4866407}"/>
              </a:ext>
            </a:extLst>
          </p:cNvPr>
          <p:cNvSpPr txBox="1"/>
          <p:nvPr/>
        </p:nvSpPr>
        <p:spPr>
          <a:xfrm>
            <a:off x="838200" y="1397675"/>
            <a:ext cx="11195756" cy="1200329"/>
          </a:xfrm>
          <a:prstGeom prst="rect">
            <a:avLst/>
          </a:prstGeom>
          <a:noFill/>
        </p:spPr>
        <p:txBody>
          <a:bodyPr wrap="square">
            <a:spAutoFit/>
          </a:bodyPr>
          <a:lstStyle/>
          <a:p>
            <a:r>
              <a:rPr lang="es-ES" b="0" i="0" dirty="0">
                <a:solidFill>
                  <a:srgbClr val="333333"/>
                </a:solidFill>
                <a:effectLst/>
                <a:latin typeface="Arial" panose="020B0604020202020204" pitchFamily="34" charset="0"/>
              </a:rPr>
              <a:t>En JavaScript, un objeto es un entidad independiente con propiedades y tipos. Compáralo con una taza, por ejemplo. Una taza es un objeto con propiedades. Una taza tiene un color, un diseño, un peso, un material del que está hecha, etc. Del mismo modo, los objetos de JavaScript pueden tener propiedades que definan sus características.</a:t>
            </a:r>
            <a:endParaRPr lang="es-ES" dirty="0"/>
          </a:p>
        </p:txBody>
      </p:sp>
      <p:pic>
        <p:nvPicPr>
          <p:cNvPr id="8" name="Imagen 7">
            <a:extLst>
              <a:ext uri="{FF2B5EF4-FFF2-40B4-BE49-F238E27FC236}">
                <a16:creationId xmlns:a16="http://schemas.microsoft.com/office/drawing/2014/main" id="{E2B8EA46-EBBA-46AF-84AC-3E88D48728AA}"/>
              </a:ext>
            </a:extLst>
          </p:cNvPr>
          <p:cNvPicPr>
            <a:picLocks noChangeAspect="1"/>
          </p:cNvPicPr>
          <p:nvPr/>
        </p:nvPicPr>
        <p:blipFill>
          <a:blip r:embed="rId2"/>
          <a:stretch>
            <a:fillRect/>
          </a:stretch>
        </p:blipFill>
        <p:spPr>
          <a:xfrm>
            <a:off x="1075267" y="2954588"/>
            <a:ext cx="3045177" cy="3045177"/>
          </a:xfrm>
          <a:prstGeom prst="rect">
            <a:avLst/>
          </a:prstGeom>
        </p:spPr>
      </p:pic>
      <p:pic>
        <p:nvPicPr>
          <p:cNvPr id="9" name="Imagen 8">
            <a:extLst>
              <a:ext uri="{FF2B5EF4-FFF2-40B4-BE49-F238E27FC236}">
                <a16:creationId xmlns:a16="http://schemas.microsoft.com/office/drawing/2014/main" id="{3A8FD60E-7B74-4373-ACD8-BDE08BCE4347}"/>
              </a:ext>
            </a:extLst>
          </p:cNvPr>
          <p:cNvPicPr>
            <a:picLocks noChangeAspect="1"/>
          </p:cNvPicPr>
          <p:nvPr/>
        </p:nvPicPr>
        <p:blipFill rotWithShape="1">
          <a:blip r:embed="rId3"/>
          <a:srcRect l="6252" r="16904" b="11544"/>
          <a:stretch/>
        </p:blipFill>
        <p:spPr>
          <a:xfrm>
            <a:off x="8466668" y="3429000"/>
            <a:ext cx="2743602" cy="2376390"/>
          </a:xfrm>
          <a:prstGeom prst="rect">
            <a:avLst/>
          </a:prstGeom>
        </p:spPr>
      </p:pic>
      <p:pic>
        <p:nvPicPr>
          <p:cNvPr id="13" name="Imagen 12">
            <a:extLst>
              <a:ext uri="{FF2B5EF4-FFF2-40B4-BE49-F238E27FC236}">
                <a16:creationId xmlns:a16="http://schemas.microsoft.com/office/drawing/2014/main" id="{21692BCE-C200-41F4-8B0C-5948779A5D6F}"/>
              </a:ext>
            </a:extLst>
          </p:cNvPr>
          <p:cNvPicPr>
            <a:picLocks noChangeAspect="1"/>
          </p:cNvPicPr>
          <p:nvPr/>
        </p:nvPicPr>
        <p:blipFill rotWithShape="1">
          <a:blip r:embed="rId4"/>
          <a:srcRect r="34947"/>
          <a:stretch/>
        </p:blipFill>
        <p:spPr>
          <a:xfrm>
            <a:off x="4590284" y="2598004"/>
            <a:ext cx="2521716" cy="2664492"/>
          </a:xfrm>
          <a:prstGeom prst="rect">
            <a:avLst/>
          </a:prstGeom>
        </p:spPr>
      </p:pic>
      <p:cxnSp>
        <p:nvCxnSpPr>
          <p:cNvPr id="15" name="Conector recto de flecha 14">
            <a:extLst>
              <a:ext uri="{FF2B5EF4-FFF2-40B4-BE49-F238E27FC236}">
                <a16:creationId xmlns:a16="http://schemas.microsoft.com/office/drawing/2014/main" id="{3DB469C4-333A-4011-B9EF-9FE0E832F44B}"/>
              </a:ext>
            </a:extLst>
          </p:cNvPr>
          <p:cNvCxnSpPr>
            <a:cxnSpLocks/>
          </p:cNvCxnSpPr>
          <p:nvPr/>
        </p:nvCxnSpPr>
        <p:spPr>
          <a:xfrm flipV="1">
            <a:off x="2833511" y="3467405"/>
            <a:ext cx="2201333" cy="664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5D26A2CC-A018-4C3A-A063-625CADB50755}"/>
              </a:ext>
            </a:extLst>
          </p:cNvPr>
          <p:cNvCxnSpPr/>
          <p:nvPr/>
        </p:nvCxnSpPr>
        <p:spPr>
          <a:xfrm flipH="1" flipV="1">
            <a:off x="6671733" y="3206044"/>
            <a:ext cx="3375781" cy="1411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A8AAE0A8-BDD1-4D18-9DA4-794E0E888FFD}"/>
              </a:ext>
            </a:extLst>
          </p:cNvPr>
          <p:cNvCxnSpPr>
            <a:cxnSpLocks/>
          </p:cNvCxnSpPr>
          <p:nvPr/>
        </p:nvCxnSpPr>
        <p:spPr>
          <a:xfrm flipV="1">
            <a:off x="2361524" y="4289778"/>
            <a:ext cx="2673320" cy="1133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2177D021-BD9D-477A-8534-A8086AC7BDFA}"/>
              </a:ext>
            </a:extLst>
          </p:cNvPr>
          <p:cNvCxnSpPr>
            <a:cxnSpLocks/>
            <a:stCxn id="9" idx="2"/>
          </p:cNvCxnSpPr>
          <p:nvPr/>
        </p:nvCxnSpPr>
        <p:spPr>
          <a:xfrm flipH="1" flipV="1">
            <a:off x="6821411" y="4165600"/>
            <a:ext cx="3017058" cy="1639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Explosión: 14 puntos 26">
            <a:extLst>
              <a:ext uri="{FF2B5EF4-FFF2-40B4-BE49-F238E27FC236}">
                <a16:creationId xmlns:a16="http://schemas.microsoft.com/office/drawing/2014/main" id="{454202A2-324F-49A9-8293-9C1DFE14E4D0}"/>
              </a:ext>
            </a:extLst>
          </p:cNvPr>
          <p:cNvSpPr/>
          <p:nvPr/>
        </p:nvSpPr>
        <p:spPr>
          <a:xfrm>
            <a:off x="3765045" y="4856683"/>
            <a:ext cx="4701623" cy="1957976"/>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Ambas son tazas, pero con diferentes características</a:t>
            </a:r>
          </a:p>
        </p:txBody>
      </p:sp>
    </p:spTree>
    <p:extLst>
      <p:ext uri="{BB962C8B-B14F-4D97-AF65-F5344CB8AC3E}">
        <p14:creationId xmlns:p14="http://schemas.microsoft.com/office/powerpoint/2010/main" val="1979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3B07FD-3E5E-4455-8B45-82797D20317A}"/>
              </a:ext>
            </a:extLst>
          </p:cNvPr>
          <p:cNvSpPr>
            <a:spLocks noGrp="1"/>
          </p:cNvSpPr>
          <p:nvPr>
            <p:ph type="title"/>
          </p:nvPr>
        </p:nvSpPr>
        <p:spPr/>
        <p:txBody>
          <a:bodyPr>
            <a:normAutofit fontScale="90000"/>
          </a:bodyPr>
          <a:lstStyle/>
          <a:p>
            <a:r>
              <a:rPr lang="es-ES" dirty="0"/>
              <a:t>Introducción </a:t>
            </a:r>
          </a:p>
        </p:txBody>
      </p:sp>
      <p:sp>
        <p:nvSpPr>
          <p:cNvPr id="3" name="Marcador de número de diapositiva 2">
            <a:extLst>
              <a:ext uri="{FF2B5EF4-FFF2-40B4-BE49-F238E27FC236}">
                <a16:creationId xmlns:a16="http://schemas.microsoft.com/office/drawing/2014/main" id="{2C945384-11D2-42DA-B085-B8A59D61F034}"/>
              </a:ext>
            </a:extLst>
          </p:cNvPr>
          <p:cNvSpPr>
            <a:spLocks noGrp="1"/>
          </p:cNvSpPr>
          <p:nvPr>
            <p:ph type="sldNum" sz="quarter" idx="12"/>
          </p:nvPr>
        </p:nvSpPr>
        <p:spPr/>
        <p:txBody>
          <a:bodyPr/>
          <a:lstStyle/>
          <a:p>
            <a:fld id="{63118611-7822-7D46-8FF7-94E882FDEEE2}" type="slidenum">
              <a:rPr lang="en-US" smtClean="0"/>
              <a:t>4</a:t>
            </a:fld>
            <a:endParaRPr lang="en-US"/>
          </a:p>
        </p:txBody>
      </p:sp>
      <p:sp>
        <p:nvSpPr>
          <p:cNvPr id="5" name="CuadroTexto 4">
            <a:extLst>
              <a:ext uri="{FF2B5EF4-FFF2-40B4-BE49-F238E27FC236}">
                <a16:creationId xmlns:a16="http://schemas.microsoft.com/office/drawing/2014/main" id="{D1BD7E48-BCD8-4654-AD08-E5E817614632}"/>
              </a:ext>
            </a:extLst>
          </p:cNvPr>
          <p:cNvSpPr txBox="1"/>
          <p:nvPr/>
        </p:nvSpPr>
        <p:spPr>
          <a:xfrm>
            <a:off x="838199" y="1209090"/>
            <a:ext cx="10778067" cy="646331"/>
          </a:xfrm>
          <a:prstGeom prst="rect">
            <a:avLst/>
          </a:prstGeom>
          <a:noFill/>
        </p:spPr>
        <p:txBody>
          <a:bodyPr wrap="square">
            <a:spAutoFit/>
          </a:bodyPr>
          <a:lstStyle/>
          <a:p>
            <a:r>
              <a:rPr lang="es-ES" dirty="0"/>
              <a:t>Un objeto de JavaScript tiene propiedades asociadas a él. Una propiedad de un objeto se puede explicar como una variable adjunta al objeto.</a:t>
            </a:r>
          </a:p>
        </p:txBody>
      </p:sp>
      <p:pic>
        <p:nvPicPr>
          <p:cNvPr id="7" name="Imagen 6">
            <a:extLst>
              <a:ext uri="{FF2B5EF4-FFF2-40B4-BE49-F238E27FC236}">
                <a16:creationId xmlns:a16="http://schemas.microsoft.com/office/drawing/2014/main" id="{0A86DCD0-45DE-48CA-A552-97404D2F4412}"/>
              </a:ext>
            </a:extLst>
          </p:cNvPr>
          <p:cNvPicPr>
            <a:picLocks noChangeAspect="1"/>
          </p:cNvPicPr>
          <p:nvPr/>
        </p:nvPicPr>
        <p:blipFill>
          <a:blip r:embed="rId2"/>
          <a:stretch>
            <a:fillRect/>
          </a:stretch>
        </p:blipFill>
        <p:spPr>
          <a:xfrm>
            <a:off x="838200" y="2133423"/>
            <a:ext cx="3581400" cy="1552575"/>
          </a:xfrm>
          <a:prstGeom prst="rect">
            <a:avLst/>
          </a:prstGeom>
        </p:spPr>
      </p:pic>
      <p:pic>
        <p:nvPicPr>
          <p:cNvPr id="9" name="Imagen 8">
            <a:extLst>
              <a:ext uri="{FF2B5EF4-FFF2-40B4-BE49-F238E27FC236}">
                <a16:creationId xmlns:a16="http://schemas.microsoft.com/office/drawing/2014/main" id="{24AAD21C-7466-4369-8789-95CCC113C13D}"/>
              </a:ext>
            </a:extLst>
          </p:cNvPr>
          <p:cNvPicPr>
            <a:picLocks noChangeAspect="1"/>
          </p:cNvPicPr>
          <p:nvPr/>
        </p:nvPicPr>
        <p:blipFill>
          <a:blip r:embed="rId3"/>
          <a:stretch>
            <a:fillRect/>
          </a:stretch>
        </p:blipFill>
        <p:spPr>
          <a:xfrm>
            <a:off x="7958137" y="1985011"/>
            <a:ext cx="3114675" cy="1733550"/>
          </a:xfrm>
          <a:prstGeom prst="rect">
            <a:avLst/>
          </a:prstGeom>
        </p:spPr>
      </p:pic>
      <p:sp>
        <p:nvSpPr>
          <p:cNvPr id="10" name="Flecha: a la izquierda y derecha 9">
            <a:extLst>
              <a:ext uri="{FF2B5EF4-FFF2-40B4-BE49-F238E27FC236}">
                <a16:creationId xmlns:a16="http://schemas.microsoft.com/office/drawing/2014/main" id="{533F2584-8123-4153-A384-8D06D0EB3673}"/>
              </a:ext>
            </a:extLst>
          </p:cNvPr>
          <p:cNvSpPr/>
          <p:nvPr/>
        </p:nvSpPr>
        <p:spPr>
          <a:xfrm>
            <a:off x="4605336" y="2398800"/>
            <a:ext cx="3167065" cy="102182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Declarar un Objeto</a:t>
            </a:r>
          </a:p>
        </p:txBody>
      </p:sp>
      <p:sp>
        <p:nvSpPr>
          <p:cNvPr id="12" name="CuadroTexto 11">
            <a:extLst>
              <a:ext uri="{FF2B5EF4-FFF2-40B4-BE49-F238E27FC236}">
                <a16:creationId xmlns:a16="http://schemas.microsoft.com/office/drawing/2014/main" id="{3604BE01-6A5A-4394-8A12-0A51BFECB347}"/>
              </a:ext>
            </a:extLst>
          </p:cNvPr>
          <p:cNvSpPr txBox="1"/>
          <p:nvPr/>
        </p:nvSpPr>
        <p:spPr>
          <a:xfrm>
            <a:off x="838200" y="3964000"/>
            <a:ext cx="2224176" cy="2031325"/>
          </a:xfrm>
          <a:prstGeom prst="rect">
            <a:avLst/>
          </a:prstGeom>
          <a:noFill/>
        </p:spPr>
        <p:txBody>
          <a:bodyPr wrap="square">
            <a:spAutoFit/>
          </a:bodyPr>
          <a:lstStyle/>
          <a:p>
            <a:r>
              <a:rPr lang="es-ES" dirty="0"/>
              <a:t>Puedes usar la notación de corchetes con </a:t>
            </a:r>
            <a:r>
              <a:rPr lang="es-ES" dirty="0" err="1"/>
              <a:t>for</a:t>
            </a:r>
            <a:r>
              <a:rPr lang="es-ES" dirty="0"/>
              <a:t>...in para iterar sobre todas las propiedades </a:t>
            </a:r>
            <a:r>
              <a:rPr lang="es-ES" dirty="0" err="1"/>
              <a:t>enumerables</a:t>
            </a:r>
            <a:r>
              <a:rPr lang="es-ES" dirty="0"/>
              <a:t> de un objeto.</a:t>
            </a:r>
          </a:p>
        </p:txBody>
      </p:sp>
      <p:pic>
        <p:nvPicPr>
          <p:cNvPr id="14" name="Imagen 13">
            <a:extLst>
              <a:ext uri="{FF2B5EF4-FFF2-40B4-BE49-F238E27FC236}">
                <a16:creationId xmlns:a16="http://schemas.microsoft.com/office/drawing/2014/main" id="{F611D3A5-3FEF-486D-A0AD-455478A432E7}"/>
              </a:ext>
            </a:extLst>
          </p:cNvPr>
          <p:cNvPicPr>
            <a:picLocks noChangeAspect="1"/>
          </p:cNvPicPr>
          <p:nvPr/>
        </p:nvPicPr>
        <p:blipFill>
          <a:blip r:embed="rId4"/>
          <a:stretch>
            <a:fillRect/>
          </a:stretch>
        </p:blipFill>
        <p:spPr>
          <a:xfrm>
            <a:off x="4176889" y="3848151"/>
            <a:ext cx="6929701" cy="2147174"/>
          </a:xfrm>
          <a:prstGeom prst="rect">
            <a:avLst/>
          </a:prstGeom>
        </p:spPr>
      </p:pic>
    </p:spTree>
    <p:extLst>
      <p:ext uri="{BB962C8B-B14F-4D97-AF65-F5344CB8AC3E}">
        <p14:creationId xmlns:p14="http://schemas.microsoft.com/office/powerpoint/2010/main" val="4113371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B5ABA1-6BE6-4A30-B2F8-B20EBD0A87DC}"/>
              </a:ext>
            </a:extLst>
          </p:cNvPr>
          <p:cNvSpPr>
            <a:spLocks noGrp="1"/>
          </p:cNvSpPr>
          <p:nvPr>
            <p:ph type="title"/>
          </p:nvPr>
        </p:nvSpPr>
        <p:spPr/>
        <p:txBody>
          <a:bodyPr>
            <a:normAutofit fontScale="90000"/>
          </a:bodyPr>
          <a:lstStyle/>
          <a:p>
            <a:r>
              <a:rPr lang="es-ES" dirty="0"/>
              <a:t> Función constructora</a:t>
            </a:r>
          </a:p>
        </p:txBody>
      </p:sp>
      <p:sp>
        <p:nvSpPr>
          <p:cNvPr id="3" name="Marcador de número de diapositiva 2">
            <a:extLst>
              <a:ext uri="{FF2B5EF4-FFF2-40B4-BE49-F238E27FC236}">
                <a16:creationId xmlns:a16="http://schemas.microsoft.com/office/drawing/2014/main" id="{4E5ED59C-A9A8-4E4A-BE6A-7908F9F447C6}"/>
              </a:ext>
            </a:extLst>
          </p:cNvPr>
          <p:cNvSpPr>
            <a:spLocks noGrp="1"/>
          </p:cNvSpPr>
          <p:nvPr>
            <p:ph type="sldNum" sz="quarter" idx="12"/>
          </p:nvPr>
        </p:nvSpPr>
        <p:spPr/>
        <p:txBody>
          <a:bodyPr/>
          <a:lstStyle/>
          <a:p>
            <a:fld id="{63118611-7822-7D46-8FF7-94E882FDEEE2}" type="slidenum">
              <a:rPr lang="en-US" smtClean="0"/>
              <a:t>5</a:t>
            </a:fld>
            <a:endParaRPr lang="en-US"/>
          </a:p>
        </p:txBody>
      </p:sp>
      <p:sp>
        <p:nvSpPr>
          <p:cNvPr id="5" name="CuadroTexto 4">
            <a:extLst>
              <a:ext uri="{FF2B5EF4-FFF2-40B4-BE49-F238E27FC236}">
                <a16:creationId xmlns:a16="http://schemas.microsoft.com/office/drawing/2014/main" id="{4767F35A-F19F-449B-AEB7-2BAC50EACE7F}"/>
              </a:ext>
            </a:extLst>
          </p:cNvPr>
          <p:cNvSpPr txBox="1"/>
          <p:nvPr/>
        </p:nvSpPr>
        <p:spPr>
          <a:xfrm>
            <a:off x="838199" y="1307658"/>
            <a:ext cx="11184467" cy="923330"/>
          </a:xfrm>
          <a:prstGeom prst="rect">
            <a:avLst/>
          </a:prstGeom>
          <a:noFill/>
        </p:spPr>
        <p:txBody>
          <a:bodyPr wrap="square">
            <a:spAutoFit/>
          </a:bodyPr>
          <a:lstStyle/>
          <a:p>
            <a:pPr marL="342900" indent="-342900">
              <a:buFont typeface="+mj-lt"/>
              <a:buAutoNum type="arabicPeriod"/>
            </a:pPr>
            <a:r>
              <a:rPr lang="es-ES" dirty="0"/>
              <a:t>Definir el tipo de objeto escribiendo una función constructora. Existe una fuerte convención, con buena razón, para utilizar en mayúscula la letra inicial.</a:t>
            </a:r>
          </a:p>
          <a:p>
            <a:pPr marL="342900" indent="-342900">
              <a:buFont typeface="+mj-lt"/>
              <a:buAutoNum type="arabicPeriod"/>
            </a:pPr>
            <a:r>
              <a:rPr lang="es-ES" dirty="0"/>
              <a:t>Crear una instancia del objeto con el operador new.</a:t>
            </a:r>
          </a:p>
        </p:txBody>
      </p:sp>
      <p:pic>
        <p:nvPicPr>
          <p:cNvPr id="7" name="Imagen 6">
            <a:extLst>
              <a:ext uri="{FF2B5EF4-FFF2-40B4-BE49-F238E27FC236}">
                <a16:creationId xmlns:a16="http://schemas.microsoft.com/office/drawing/2014/main" id="{E4104BAB-CE78-4E8A-8BB7-F4952BBB574A}"/>
              </a:ext>
            </a:extLst>
          </p:cNvPr>
          <p:cNvPicPr>
            <a:picLocks noChangeAspect="1"/>
          </p:cNvPicPr>
          <p:nvPr/>
        </p:nvPicPr>
        <p:blipFill>
          <a:blip r:embed="rId3"/>
          <a:stretch>
            <a:fillRect/>
          </a:stretch>
        </p:blipFill>
        <p:spPr>
          <a:xfrm>
            <a:off x="838200" y="2361131"/>
            <a:ext cx="3752850" cy="1562100"/>
          </a:xfrm>
          <a:prstGeom prst="rect">
            <a:avLst/>
          </a:prstGeom>
        </p:spPr>
      </p:pic>
      <p:pic>
        <p:nvPicPr>
          <p:cNvPr id="9" name="Imagen 8">
            <a:extLst>
              <a:ext uri="{FF2B5EF4-FFF2-40B4-BE49-F238E27FC236}">
                <a16:creationId xmlns:a16="http://schemas.microsoft.com/office/drawing/2014/main" id="{C485830A-4F57-4D46-89B9-98E04E407DBA}"/>
              </a:ext>
            </a:extLst>
          </p:cNvPr>
          <p:cNvPicPr>
            <a:picLocks noChangeAspect="1"/>
          </p:cNvPicPr>
          <p:nvPr/>
        </p:nvPicPr>
        <p:blipFill>
          <a:blip r:embed="rId4"/>
          <a:stretch>
            <a:fillRect/>
          </a:stretch>
        </p:blipFill>
        <p:spPr>
          <a:xfrm>
            <a:off x="6426652" y="2676524"/>
            <a:ext cx="5172075" cy="752475"/>
          </a:xfrm>
          <a:prstGeom prst="rect">
            <a:avLst/>
          </a:prstGeom>
        </p:spPr>
      </p:pic>
      <p:sp>
        <p:nvSpPr>
          <p:cNvPr id="10" name="Flecha: a la derecha 9">
            <a:extLst>
              <a:ext uri="{FF2B5EF4-FFF2-40B4-BE49-F238E27FC236}">
                <a16:creationId xmlns:a16="http://schemas.microsoft.com/office/drawing/2014/main" id="{4C942792-A2A2-4C4C-A06C-9503471DD1C6}"/>
              </a:ext>
            </a:extLst>
          </p:cNvPr>
          <p:cNvSpPr/>
          <p:nvPr/>
        </p:nvSpPr>
        <p:spPr>
          <a:xfrm>
            <a:off x="4591050" y="2827546"/>
            <a:ext cx="1835602" cy="4713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55BE52BD-7387-4B8F-B38B-DDD045C46460}"/>
              </a:ext>
            </a:extLst>
          </p:cNvPr>
          <p:cNvSpPr/>
          <p:nvPr/>
        </p:nvSpPr>
        <p:spPr>
          <a:xfrm>
            <a:off x="2566733" y="4218506"/>
            <a:ext cx="6445956" cy="233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Todos los objetos en JavaScript heredan de al menos otro objeto. El objeto del que se hereda se conoce como el prototipo, y las propiedades heredadas se pueden encontrar en el objeto </a:t>
            </a:r>
            <a:r>
              <a:rPr lang="es-ES" dirty="0" err="1"/>
              <a:t>prototype</a:t>
            </a:r>
            <a:r>
              <a:rPr lang="es-ES" dirty="0"/>
              <a:t> del constructor.</a:t>
            </a:r>
          </a:p>
          <a:p>
            <a:pPr algn="ctr"/>
            <a:endParaRPr lang="es-ES" dirty="0"/>
          </a:p>
        </p:txBody>
      </p:sp>
      <p:sp>
        <p:nvSpPr>
          <p:cNvPr id="15" name="Estrella: 6 puntas 14">
            <a:extLst>
              <a:ext uri="{FF2B5EF4-FFF2-40B4-BE49-F238E27FC236}">
                <a16:creationId xmlns:a16="http://schemas.microsoft.com/office/drawing/2014/main" id="{1E070000-2425-4F98-8B41-3CC2134DC8D2}"/>
              </a:ext>
            </a:extLst>
          </p:cNvPr>
          <p:cNvSpPr/>
          <p:nvPr/>
        </p:nvSpPr>
        <p:spPr>
          <a:xfrm>
            <a:off x="930980" y="4188125"/>
            <a:ext cx="1806222" cy="1309511"/>
          </a:xfrm>
          <a:prstGeom prst="star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dirty="0"/>
              <a:t>Herencia</a:t>
            </a:r>
          </a:p>
        </p:txBody>
      </p:sp>
    </p:spTree>
    <p:extLst>
      <p:ext uri="{BB962C8B-B14F-4D97-AF65-F5344CB8AC3E}">
        <p14:creationId xmlns:p14="http://schemas.microsoft.com/office/powerpoint/2010/main" val="3662422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36B0EE-FDD4-4DE7-95B4-66BE2C89E68C}"/>
              </a:ext>
            </a:extLst>
          </p:cNvPr>
          <p:cNvSpPr>
            <a:spLocks noGrp="1"/>
          </p:cNvSpPr>
          <p:nvPr>
            <p:ph type="title"/>
          </p:nvPr>
        </p:nvSpPr>
        <p:spPr>
          <a:xfrm>
            <a:off x="838200" y="522288"/>
            <a:ext cx="11353800" cy="557212"/>
          </a:xfrm>
        </p:spPr>
        <p:txBody>
          <a:bodyPr>
            <a:normAutofit fontScale="90000"/>
          </a:bodyPr>
          <a:lstStyle/>
          <a:p>
            <a:r>
              <a:rPr lang="es-ES" dirty="0"/>
              <a:t>Definición de las propiedades de un tipo de objeto</a:t>
            </a:r>
          </a:p>
        </p:txBody>
      </p:sp>
      <p:sp>
        <p:nvSpPr>
          <p:cNvPr id="3" name="Marcador de número de diapositiva 2">
            <a:extLst>
              <a:ext uri="{FF2B5EF4-FFF2-40B4-BE49-F238E27FC236}">
                <a16:creationId xmlns:a16="http://schemas.microsoft.com/office/drawing/2014/main" id="{47B866CC-1E17-469D-B11E-12A743FEAB33}"/>
              </a:ext>
            </a:extLst>
          </p:cNvPr>
          <p:cNvSpPr>
            <a:spLocks noGrp="1"/>
          </p:cNvSpPr>
          <p:nvPr>
            <p:ph type="sldNum" sz="quarter" idx="12"/>
          </p:nvPr>
        </p:nvSpPr>
        <p:spPr/>
        <p:txBody>
          <a:bodyPr/>
          <a:lstStyle/>
          <a:p>
            <a:fld id="{63118611-7822-7D46-8FF7-94E882FDEEE2}" type="slidenum">
              <a:rPr lang="en-US" smtClean="0"/>
              <a:t>6</a:t>
            </a:fld>
            <a:endParaRPr lang="en-US"/>
          </a:p>
        </p:txBody>
      </p:sp>
      <p:sp>
        <p:nvSpPr>
          <p:cNvPr id="5" name="CuadroTexto 4">
            <a:extLst>
              <a:ext uri="{FF2B5EF4-FFF2-40B4-BE49-F238E27FC236}">
                <a16:creationId xmlns:a16="http://schemas.microsoft.com/office/drawing/2014/main" id="{13CF5D44-26DA-48E7-8017-BD4EA33825F7}"/>
              </a:ext>
            </a:extLst>
          </p:cNvPr>
          <p:cNvSpPr txBox="1"/>
          <p:nvPr/>
        </p:nvSpPr>
        <p:spPr>
          <a:xfrm>
            <a:off x="838200" y="1215830"/>
            <a:ext cx="10515598" cy="923330"/>
          </a:xfrm>
          <a:prstGeom prst="rect">
            <a:avLst/>
          </a:prstGeom>
          <a:noFill/>
        </p:spPr>
        <p:txBody>
          <a:bodyPr wrap="square">
            <a:spAutoFit/>
          </a:bodyPr>
          <a:lstStyle/>
          <a:p>
            <a:r>
              <a:rPr lang="es-ES" dirty="0"/>
              <a:t>Puedes agregar una propiedad a un tipo de objeto definido previamente mediante el uso de la propiedad </a:t>
            </a:r>
            <a:r>
              <a:rPr lang="es-ES" dirty="0" err="1"/>
              <a:t>prototype</a:t>
            </a:r>
            <a:r>
              <a:rPr lang="es-ES" dirty="0"/>
              <a:t>. Esto define una propiedad que es compartida por todos los objetos del tipo especificado, en lugar de por una sola instancia del objeto.</a:t>
            </a:r>
          </a:p>
        </p:txBody>
      </p:sp>
      <p:pic>
        <p:nvPicPr>
          <p:cNvPr id="7" name="Imagen 6">
            <a:extLst>
              <a:ext uri="{FF2B5EF4-FFF2-40B4-BE49-F238E27FC236}">
                <a16:creationId xmlns:a16="http://schemas.microsoft.com/office/drawing/2014/main" id="{9DE8D631-1D66-4E66-B1A6-30B80BE59708}"/>
              </a:ext>
            </a:extLst>
          </p:cNvPr>
          <p:cNvPicPr>
            <a:picLocks noChangeAspect="1"/>
          </p:cNvPicPr>
          <p:nvPr/>
        </p:nvPicPr>
        <p:blipFill>
          <a:blip r:embed="rId3"/>
          <a:stretch>
            <a:fillRect/>
          </a:stretch>
        </p:blipFill>
        <p:spPr>
          <a:xfrm>
            <a:off x="838200" y="2275490"/>
            <a:ext cx="6364565" cy="1895828"/>
          </a:xfrm>
          <a:prstGeom prst="rect">
            <a:avLst/>
          </a:prstGeom>
        </p:spPr>
      </p:pic>
    </p:spTree>
    <p:extLst>
      <p:ext uri="{BB962C8B-B14F-4D97-AF65-F5344CB8AC3E}">
        <p14:creationId xmlns:p14="http://schemas.microsoft.com/office/powerpoint/2010/main" val="4090527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307CB1-B2B2-4C8C-A8AD-204A647767D4}"/>
              </a:ext>
            </a:extLst>
          </p:cNvPr>
          <p:cNvSpPr>
            <a:spLocks noGrp="1"/>
          </p:cNvSpPr>
          <p:nvPr>
            <p:ph type="title"/>
          </p:nvPr>
        </p:nvSpPr>
        <p:spPr/>
        <p:txBody>
          <a:bodyPr>
            <a:normAutofit fontScale="90000"/>
          </a:bodyPr>
          <a:lstStyle/>
          <a:p>
            <a:r>
              <a:rPr lang="es-ES" dirty="0"/>
              <a:t>Definición de métodos</a:t>
            </a:r>
          </a:p>
        </p:txBody>
      </p:sp>
      <p:sp>
        <p:nvSpPr>
          <p:cNvPr id="3" name="Marcador de número de diapositiva 2">
            <a:extLst>
              <a:ext uri="{FF2B5EF4-FFF2-40B4-BE49-F238E27FC236}">
                <a16:creationId xmlns:a16="http://schemas.microsoft.com/office/drawing/2014/main" id="{F3ADB9BF-B46B-4C43-AF88-E928CA9F0FE5}"/>
              </a:ext>
            </a:extLst>
          </p:cNvPr>
          <p:cNvSpPr>
            <a:spLocks noGrp="1"/>
          </p:cNvSpPr>
          <p:nvPr>
            <p:ph type="sldNum" sz="quarter" idx="12"/>
          </p:nvPr>
        </p:nvSpPr>
        <p:spPr/>
        <p:txBody>
          <a:bodyPr/>
          <a:lstStyle/>
          <a:p>
            <a:fld id="{63118611-7822-7D46-8FF7-94E882FDEEE2}" type="slidenum">
              <a:rPr lang="en-US" smtClean="0"/>
              <a:t>7</a:t>
            </a:fld>
            <a:endParaRPr lang="en-US"/>
          </a:p>
        </p:txBody>
      </p:sp>
      <p:sp>
        <p:nvSpPr>
          <p:cNvPr id="5" name="CuadroTexto 4">
            <a:extLst>
              <a:ext uri="{FF2B5EF4-FFF2-40B4-BE49-F238E27FC236}">
                <a16:creationId xmlns:a16="http://schemas.microsoft.com/office/drawing/2014/main" id="{CA4F2150-05ED-4BFC-8589-3C617033FAB0}"/>
              </a:ext>
            </a:extLst>
          </p:cNvPr>
          <p:cNvSpPr txBox="1"/>
          <p:nvPr/>
        </p:nvSpPr>
        <p:spPr>
          <a:xfrm>
            <a:off x="838200" y="1278677"/>
            <a:ext cx="10890956" cy="923330"/>
          </a:xfrm>
          <a:prstGeom prst="rect">
            <a:avLst/>
          </a:prstGeom>
          <a:noFill/>
        </p:spPr>
        <p:txBody>
          <a:bodyPr wrap="square">
            <a:spAutoFit/>
          </a:bodyPr>
          <a:lstStyle/>
          <a:p>
            <a:r>
              <a:rPr lang="es-ES" dirty="0"/>
              <a:t>Un método es una función asociada a un objeto, o, simplemente, un método es una propiedad de un objeto que es una función. Los métodos se definen normalmente como una función, con excepción de que tienen que ser asignados como la propiedad de un objeto.</a:t>
            </a:r>
          </a:p>
        </p:txBody>
      </p:sp>
      <p:pic>
        <p:nvPicPr>
          <p:cNvPr id="7" name="Imagen 6">
            <a:extLst>
              <a:ext uri="{FF2B5EF4-FFF2-40B4-BE49-F238E27FC236}">
                <a16:creationId xmlns:a16="http://schemas.microsoft.com/office/drawing/2014/main" id="{7C3729AB-7B4F-4CCF-9A5C-4E9CB4EE66AD}"/>
              </a:ext>
            </a:extLst>
          </p:cNvPr>
          <p:cNvPicPr>
            <a:picLocks noChangeAspect="1"/>
          </p:cNvPicPr>
          <p:nvPr/>
        </p:nvPicPr>
        <p:blipFill>
          <a:blip r:embed="rId2"/>
          <a:stretch>
            <a:fillRect/>
          </a:stretch>
        </p:blipFill>
        <p:spPr>
          <a:xfrm>
            <a:off x="838200" y="2202007"/>
            <a:ext cx="4048125" cy="3867150"/>
          </a:xfrm>
          <a:prstGeom prst="rect">
            <a:avLst/>
          </a:prstGeom>
        </p:spPr>
      </p:pic>
      <p:sp>
        <p:nvSpPr>
          <p:cNvPr id="9" name="CuadroTexto 8">
            <a:extLst>
              <a:ext uri="{FF2B5EF4-FFF2-40B4-BE49-F238E27FC236}">
                <a16:creationId xmlns:a16="http://schemas.microsoft.com/office/drawing/2014/main" id="{B60727DC-6FE0-410F-A8AA-5283AC130E32}"/>
              </a:ext>
            </a:extLst>
          </p:cNvPr>
          <p:cNvSpPr txBox="1"/>
          <p:nvPr/>
        </p:nvSpPr>
        <p:spPr>
          <a:xfrm>
            <a:off x="5586789" y="1967530"/>
            <a:ext cx="4532488" cy="923330"/>
          </a:xfrm>
          <a:prstGeom prst="rect">
            <a:avLst/>
          </a:prstGeom>
          <a:noFill/>
        </p:spPr>
        <p:txBody>
          <a:bodyPr wrap="square">
            <a:spAutoFit/>
          </a:bodyPr>
          <a:lstStyle/>
          <a:p>
            <a:r>
              <a:rPr lang="es-ES" dirty="0"/>
              <a:t>Puedes definir métodos para un tipo de objeto incluyendo una definición del método en la función constructora del objeto.</a:t>
            </a:r>
          </a:p>
        </p:txBody>
      </p:sp>
      <p:pic>
        <p:nvPicPr>
          <p:cNvPr id="11" name="Imagen 10">
            <a:extLst>
              <a:ext uri="{FF2B5EF4-FFF2-40B4-BE49-F238E27FC236}">
                <a16:creationId xmlns:a16="http://schemas.microsoft.com/office/drawing/2014/main" id="{B594BFBF-061C-4BE1-BF99-C9E22D41044E}"/>
              </a:ext>
            </a:extLst>
          </p:cNvPr>
          <p:cNvPicPr>
            <a:picLocks noChangeAspect="1"/>
          </p:cNvPicPr>
          <p:nvPr/>
        </p:nvPicPr>
        <p:blipFill>
          <a:blip r:embed="rId3"/>
          <a:stretch>
            <a:fillRect/>
          </a:stretch>
        </p:blipFill>
        <p:spPr>
          <a:xfrm>
            <a:off x="5586789" y="3087824"/>
            <a:ext cx="6256867" cy="1726991"/>
          </a:xfrm>
          <a:prstGeom prst="rect">
            <a:avLst/>
          </a:prstGeom>
        </p:spPr>
      </p:pic>
      <p:sp>
        <p:nvSpPr>
          <p:cNvPr id="16" name="Flecha: hacia abajo 15">
            <a:extLst>
              <a:ext uri="{FF2B5EF4-FFF2-40B4-BE49-F238E27FC236}">
                <a16:creationId xmlns:a16="http://schemas.microsoft.com/office/drawing/2014/main" id="{F06B0762-F906-4AA3-9DD5-422B3C1FEBEA}"/>
              </a:ext>
            </a:extLst>
          </p:cNvPr>
          <p:cNvSpPr/>
          <p:nvPr/>
        </p:nvSpPr>
        <p:spPr>
          <a:xfrm>
            <a:off x="6923969" y="3892961"/>
            <a:ext cx="3283301" cy="22376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Puedes hacer de esta función un método de Car agregando la declaración</a:t>
            </a:r>
          </a:p>
        </p:txBody>
      </p:sp>
      <p:pic>
        <p:nvPicPr>
          <p:cNvPr id="18" name="Imagen 17">
            <a:extLst>
              <a:ext uri="{FF2B5EF4-FFF2-40B4-BE49-F238E27FC236}">
                <a16:creationId xmlns:a16="http://schemas.microsoft.com/office/drawing/2014/main" id="{7AB1108B-DB53-413D-9676-6D0F6BDBD174}"/>
              </a:ext>
            </a:extLst>
          </p:cNvPr>
          <p:cNvPicPr>
            <a:picLocks noChangeAspect="1"/>
          </p:cNvPicPr>
          <p:nvPr/>
        </p:nvPicPr>
        <p:blipFill>
          <a:blip r:embed="rId4"/>
          <a:stretch>
            <a:fillRect/>
          </a:stretch>
        </p:blipFill>
        <p:spPr>
          <a:xfrm>
            <a:off x="7048347" y="5700632"/>
            <a:ext cx="3333750" cy="619125"/>
          </a:xfrm>
          <a:prstGeom prst="rect">
            <a:avLst/>
          </a:prstGeom>
        </p:spPr>
      </p:pic>
    </p:spTree>
    <p:extLst>
      <p:ext uri="{BB962C8B-B14F-4D97-AF65-F5344CB8AC3E}">
        <p14:creationId xmlns:p14="http://schemas.microsoft.com/office/powerpoint/2010/main" val="2724877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020B7D-DD92-48D8-9903-7186CA9A3D60}"/>
              </a:ext>
            </a:extLst>
          </p:cNvPr>
          <p:cNvSpPr>
            <a:spLocks noGrp="1"/>
          </p:cNvSpPr>
          <p:nvPr>
            <p:ph type="title"/>
          </p:nvPr>
        </p:nvSpPr>
        <p:spPr/>
        <p:txBody>
          <a:bodyPr>
            <a:normAutofit fontScale="90000"/>
          </a:bodyPr>
          <a:lstStyle/>
          <a:p>
            <a:r>
              <a:rPr lang="es-ES" dirty="0"/>
              <a:t>Usar ‘</a:t>
            </a:r>
            <a:r>
              <a:rPr lang="es-ES" dirty="0" err="1"/>
              <a:t>this</a:t>
            </a:r>
            <a:r>
              <a:rPr lang="es-ES" dirty="0"/>
              <a:t>’ para referencias a objetos</a:t>
            </a:r>
          </a:p>
        </p:txBody>
      </p:sp>
      <p:sp>
        <p:nvSpPr>
          <p:cNvPr id="3" name="Marcador de número de diapositiva 2">
            <a:extLst>
              <a:ext uri="{FF2B5EF4-FFF2-40B4-BE49-F238E27FC236}">
                <a16:creationId xmlns:a16="http://schemas.microsoft.com/office/drawing/2014/main" id="{82F610CC-9CEC-40FF-8A21-5893950904D7}"/>
              </a:ext>
            </a:extLst>
          </p:cNvPr>
          <p:cNvSpPr>
            <a:spLocks noGrp="1"/>
          </p:cNvSpPr>
          <p:nvPr>
            <p:ph type="sldNum" sz="quarter" idx="12"/>
          </p:nvPr>
        </p:nvSpPr>
        <p:spPr/>
        <p:txBody>
          <a:bodyPr/>
          <a:lstStyle/>
          <a:p>
            <a:fld id="{63118611-7822-7D46-8FF7-94E882FDEEE2}" type="slidenum">
              <a:rPr lang="en-US" smtClean="0"/>
              <a:t>8</a:t>
            </a:fld>
            <a:endParaRPr lang="en-US"/>
          </a:p>
        </p:txBody>
      </p:sp>
    </p:spTree>
    <p:extLst>
      <p:ext uri="{BB962C8B-B14F-4D97-AF65-F5344CB8AC3E}">
        <p14:creationId xmlns:p14="http://schemas.microsoft.com/office/powerpoint/2010/main" val="3788295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EIT Amarillo">
  <a:themeElements>
    <a:clrScheme name="Espacio IT">
      <a:dk1>
        <a:srgbClr val="000000"/>
      </a:dk1>
      <a:lt1>
        <a:sysClr val="window" lastClr="FFFFFF"/>
      </a:lt1>
      <a:dk2>
        <a:srgbClr val="707372"/>
      </a:dk2>
      <a:lt2>
        <a:srgbClr val="AFB1B4"/>
      </a:lt2>
      <a:accent1>
        <a:srgbClr val="25282A"/>
      </a:accent1>
      <a:accent2>
        <a:srgbClr val="0F3954"/>
      </a:accent2>
      <a:accent3>
        <a:srgbClr val="EAD94E"/>
      </a:accent3>
      <a:accent4>
        <a:srgbClr val="9BCBEB"/>
      </a:accent4>
      <a:accent5>
        <a:srgbClr val="F0E87B"/>
      </a:accent5>
      <a:accent6>
        <a:srgbClr val="D1BD18"/>
      </a:accent6>
      <a:hlink>
        <a:srgbClr val="0F3954"/>
      </a:hlink>
      <a:folHlink>
        <a:srgbClr val="25282A"/>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 EIT Amarillo" id="{E2304CAF-2A45-D742-BD41-34089A45530B}" vid="{A65F4D2A-F393-9E4E-84EA-7FCC3DC0C80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 EIT Amarillo</Template>
  <TotalTime>17718</TotalTime>
  <Words>441</Words>
  <Application>Microsoft Office PowerPoint</Application>
  <PresentationFormat>Panorámica</PresentationFormat>
  <Paragraphs>42</Paragraphs>
  <Slides>8</Slides>
  <Notes>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Arial</vt:lpstr>
      <vt:lpstr>Calibri</vt:lpstr>
      <vt:lpstr>Futura Std Light</vt:lpstr>
      <vt:lpstr>Montserrat</vt:lpstr>
      <vt:lpstr>Montserrat ExtraLight</vt:lpstr>
      <vt:lpstr>Tema EIT Amarillo</vt:lpstr>
      <vt:lpstr>PRESENTACIÓN CURSO HTML5</vt:lpstr>
      <vt:lpstr>Introducción.</vt:lpstr>
      <vt:lpstr>Introducción</vt:lpstr>
      <vt:lpstr>Introducción </vt:lpstr>
      <vt:lpstr> Función constructora</vt:lpstr>
      <vt:lpstr>Definición de las propiedades de un tipo de objeto</vt:lpstr>
      <vt:lpstr>Definición de métodos</vt:lpstr>
      <vt:lpstr>Usar ‘this’ para referencias a objetos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Ideas para un gestor de tareas pendientes</dc:title>
  <dc:subject/>
  <dc:creator>Luis Gómez</dc:creator>
  <cp:keywords/>
  <dc:description/>
  <cp:lastModifiedBy>Jorge Carreras Martin</cp:lastModifiedBy>
  <cp:revision>374</cp:revision>
  <cp:lastPrinted>2018-11-05T09:02:42Z</cp:lastPrinted>
  <dcterms:created xsi:type="dcterms:W3CDTF">2018-01-25T15:11:05Z</dcterms:created>
  <dcterms:modified xsi:type="dcterms:W3CDTF">2020-12-02T11:40:48Z</dcterms:modified>
  <cp:category/>
</cp:coreProperties>
</file>