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171"/>
  </p:normalViewPr>
  <p:slideViewPr>
    <p:cSldViewPr snapToGrid="0" snapToObjects="1" showGuides="1">
      <p:cViewPr varScale="1">
        <p:scale>
          <a:sx n="105" d="100"/>
          <a:sy n="105" d="100"/>
        </p:scale>
        <p:origin x="666" y="10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el head se puede poner títulos, que se muestran</a:t>
            </a:r>
            <a:r>
              <a:rPr lang="es-ES" baseline="0" dirty="0" smtClean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PRESENTACIÓN CURSO HTML5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es HTML?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0"/>
            <a:ext cx="11009312" cy="4729163"/>
          </a:xfrm>
        </p:spPr>
        <p:txBody>
          <a:bodyPr/>
          <a:lstStyle/>
          <a:p>
            <a:r>
              <a:rPr lang="es-ES" dirty="0" smtClean="0"/>
              <a:t>HTML es el acrónimo para </a:t>
            </a:r>
            <a:r>
              <a:rPr lang="es-ES" dirty="0" err="1" smtClean="0"/>
              <a:t>Hyper</a:t>
            </a:r>
            <a:r>
              <a:rPr lang="es-ES" dirty="0" smtClean="0"/>
              <a:t> Text </a:t>
            </a:r>
            <a:r>
              <a:rPr lang="es-ES" dirty="0" err="1" smtClean="0"/>
              <a:t>Markup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(Lenguaje de marcas de hipertexto).</a:t>
            </a:r>
          </a:p>
          <a:p>
            <a:r>
              <a:rPr lang="es-ES" dirty="0" smtClean="0"/>
              <a:t>Es el lenguaje estándar para crear páginas Web.</a:t>
            </a:r>
          </a:p>
          <a:p>
            <a:r>
              <a:rPr lang="es-ES" dirty="0" smtClean="0"/>
              <a:t>Describe la estructura de una pagina Web.</a:t>
            </a:r>
          </a:p>
          <a:p>
            <a:r>
              <a:rPr lang="es-ES" dirty="0" smtClean="0"/>
              <a:t>Consiste en una serie de elementos que le “dicen” al navegador como debe mostrar el contenido.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10" y="4251960"/>
            <a:ext cx="7204166" cy="21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Formato del documento HTML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838200" y="1079500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Estructura básica de un documento HTML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8832"/>
            <a:ext cx="10506075" cy="49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Acceso a la aplicación. Ejecución de cierre.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8400"/>
            <a:ext cx="10873636" cy="49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Selecciones mes. Modo consulta.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6" y="1473884"/>
            <a:ext cx="10964862" cy="480042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51978" y="1092026"/>
            <a:ext cx="508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Seleccione el mes del que desea ejecutar los cierres.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80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Seleccionar fecha de cierre.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7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838200" y="1079500"/>
            <a:ext cx="508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Seleccione la fecha en la que quiere aplicar el cierre.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676"/>
            <a:ext cx="10698271" cy="48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Ejecutar cierre. 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0971"/>
            <a:ext cx="9783871" cy="444768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38200" y="1195569"/>
            <a:ext cx="535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Pulse botón derecho sobre el cierre que desea ejecutar.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9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17279</TotalTime>
  <Words>178</Words>
  <Application>Microsoft Office PowerPoint</Application>
  <PresentationFormat>Panorámica</PresentationFormat>
  <Paragraphs>27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HTML5</vt:lpstr>
      <vt:lpstr>Introducción.</vt:lpstr>
      <vt:lpstr>¿Qué es HTML?</vt:lpstr>
      <vt:lpstr>Formato del documento HTML</vt:lpstr>
      <vt:lpstr>Acceso a la aplicación. Ejecución de cierre.</vt:lpstr>
      <vt:lpstr>Selecciones mes. Modo consulta.</vt:lpstr>
      <vt:lpstr>Seleccionar fecha de cierre.</vt:lpstr>
      <vt:lpstr>Ejecutar cierre.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Jorge Carreras Martín</cp:lastModifiedBy>
  <cp:revision>350</cp:revision>
  <cp:lastPrinted>2018-11-05T09:02:42Z</cp:lastPrinted>
  <dcterms:created xsi:type="dcterms:W3CDTF">2018-01-25T15:11:05Z</dcterms:created>
  <dcterms:modified xsi:type="dcterms:W3CDTF">2020-11-04T10:37:56Z</dcterms:modified>
  <cp:category/>
</cp:coreProperties>
</file>