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71"/>
  </p:normalViewPr>
  <p:slideViewPr>
    <p:cSldViewPr snapToGrid="0" snapToObjects="1" showGuides="1">
      <p:cViewPr varScale="1">
        <p:scale>
          <a:sx n="105" d="100"/>
          <a:sy n="105" d="100"/>
        </p:scale>
        <p:origin x="666" y="10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PRESENTACIÓN CURSO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731520" y="1353312"/>
            <a:ext cx="941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 de HTML5, CSS y JS desde 0. </a:t>
            </a:r>
          </a:p>
          <a:p>
            <a:r>
              <a:rPr lang="es-ES" dirty="0" smtClean="0"/>
              <a:t>Objetivos:</a:t>
            </a:r>
          </a:p>
          <a:p>
            <a:r>
              <a:rPr lang="es-ES" dirty="0"/>
              <a:t>	</a:t>
            </a:r>
            <a:r>
              <a:rPr lang="es-ES" dirty="0" smtClean="0"/>
              <a:t>1. Tener conocimientos en HTML5, CSS y JS suficientes para poder desarrollar una 	aplicación. </a:t>
            </a:r>
          </a:p>
          <a:p>
            <a:r>
              <a:rPr lang="es-ES" dirty="0" smtClean="0"/>
              <a:t>	2. Ser capaces de mantener una aplicación ya construida e ir aplicando los cambios 	necesarios. </a:t>
            </a:r>
          </a:p>
          <a:p>
            <a:r>
              <a:rPr lang="es-ES" dirty="0"/>
              <a:t>	</a:t>
            </a:r>
            <a:r>
              <a:rPr lang="es-ES" dirty="0" smtClean="0"/>
              <a:t>3. Poder consultar y utilizar documentación para ser autodidactas.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3657600"/>
            <a:ext cx="7748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Metodología:</a:t>
            </a:r>
          </a:p>
          <a:p>
            <a:r>
              <a:rPr lang="es-ES" dirty="0" smtClean="0"/>
              <a:t>Se pretende explicar los temas de una manera que se vaya contrayendo una aplicación en lo que se avanza en los contenidos teóricos. </a:t>
            </a:r>
            <a:endParaRPr lang="es-ES" dirty="0"/>
          </a:p>
          <a:p>
            <a:r>
              <a:rPr lang="es-ES" dirty="0" smtClean="0"/>
              <a:t>Las clases serán de la siguiente forma:</a:t>
            </a:r>
          </a:p>
          <a:p>
            <a:r>
              <a:rPr lang="es-ES" dirty="0"/>
              <a:t>	</a:t>
            </a:r>
            <a:r>
              <a:rPr lang="es-ES" dirty="0" smtClean="0"/>
              <a:t>1. Se explicará teoría. </a:t>
            </a:r>
          </a:p>
          <a:p>
            <a:r>
              <a:rPr lang="es-ES" dirty="0"/>
              <a:t>	</a:t>
            </a:r>
            <a:r>
              <a:rPr lang="es-ES" dirty="0" smtClean="0"/>
              <a:t>2. Se propondrá el ejercicio perteneciente al tema.</a:t>
            </a:r>
          </a:p>
          <a:p>
            <a:r>
              <a:rPr lang="es-ES" dirty="0"/>
              <a:t>	</a:t>
            </a:r>
            <a:r>
              <a:rPr lang="es-ES" dirty="0" smtClean="0"/>
              <a:t>3. Se dejara tiempo para su resolución.</a:t>
            </a:r>
          </a:p>
          <a:p>
            <a:r>
              <a:rPr lang="es-ES" dirty="0"/>
              <a:t>	</a:t>
            </a:r>
            <a:r>
              <a:rPr lang="es-ES" dirty="0" smtClean="0"/>
              <a:t>4. Se resolverá.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Introducción.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838200" y="1325880"/>
            <a:ext cx="767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Editores de texto:</a:t>
            </a:r>
          </a:p>
          <a:p>
            <a:r>
              <a:rPr lang="es-ES" dirty="0"/>
              <a:t>	</a:t>
            </a:r>
            <a:r>
              <a:rPr lang="es-ES" dirty="0" smtClean="0"/>
              <a:t>Aunque se pueden usar un montón de editores de texto cómo </a:t>
            </a:r>
            <a:r>
              <a:rPr lang="es-ES" dirty="0" err="1" smtClean="0"/>
              <a:t>SublimeText</a:t>
            </a:r>
            <a:r>
              <a:rPr lang="es-ES" dirty="0" smtClean="0"/>
              <a:t>, </a:t>
            </a:r>
            <a:r>
              <a:rPr lang="es-ES" dirty="0" err="1" smtClean="0"/>
              <a:t>VisualStudio</a:t>
            </a:r>
            <a:r>
              <a:rPr lang="es-ES" dirty="0" smtClean="0"/>
              <a:t>, </a:t>
            </a:r>
            <a:r>
              <a:rPr lang="es-ES" dirty="0" err="1" smtClean="0"/>
              <a:t>notePad</a:t>
            </a:r>
            <a:r>
              <a:rPr lang="es-ES" dirty="0" smtClean="0"/>
              <a:t>++ o incluso el bloc de notas; </a:t>
            </a:r>
          </a:p>
          <a:p>
            <a:r>
              <a:rPr lang="es-ES" dirty="0" smtClean="0"/>
              <a:t>nosotros usaremos para la resolución de los ejercicios IDE Visual Studio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73" y="1007797"/>
            <a:ext cx="2143125" cy="21336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141397"/>
            <a:ext cx="713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 del curso: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HTML. Entre 2 y 3 horas.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CSS. Entre 2 y 3 horas.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JS. (Completar).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41832" y="4617720"/>
            <a:ext cx="945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Documentación y ejercicios resueltos</a:t>
            </a:r>
            <a:r>
              <a:rPr lang="es-ES" dirty="0"/>
              <a:t>: https://github.com/javiercuende/formacionWeb/</a:t>
            </a:r>
          </a:p>
        </p:txBody>
      </p:sp>
    </p:spTree>
    <p:extLst>
      <p:ext uri="{BB962C8B-B14F-4D97-AF65-F5344CB8AC3E}">
        <p14:creationId xmlns:p14="http://schemas.microsoft.com/office/powerpoint/2010/main" val="20880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17351</TotalTime>
  <Words>216</Words>
  <Application>Microsoft Office PowerPoint</Application>
  <PresentationFormat>Panorámica</PresentationFormat>
  <Paragraphs>26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</vt:lpstr>
      <vt:lpstr>Introducción.</vt:lpstr>
      <vt:lpstr>Introducción.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Martín</cp:lastModifiedBy>
  <cp:revision>357</cp:revision>
  <cp:lastPrinted>2018-11-05T09:02:42Z</cp:lastPrinted>
  <dcterms:created xsi:type="dcterms:W3CDTF">2018-01-25T15:11:05Z</dcterms:created>
  <dcterms:modified xsi:type="dcterms:W3CDTF">2020-11-20T12:39:20Z</dcterms:modified>
  <cp:category/>
</cp:coreProperties>
</file>