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Carreras Martín" initials="JCM" lastIdx="1" clrIdx="0">
    <p:extLst>
      <p:ext uri="{19B8F6BF-5375-455C-9EA6-DF929625EA0E}">
        <p15:presenceInfo xmlns:p15="http://schemas.microsoft.com/office/powerpoint/2012/main" userId="S-1-5-21-1801674531-1482476501-839522115-11794" providerId="AD"/>
      </p:ext>
    </p:extLst>
  </p:cmAuthor>
  <p:cmAuthor id="2" name="Jorge Carreras Martin" initials="JCM" lastIdx="1" clrIdx="1">
    <p:extLst>
      <p:ext uri="{19B8F6BF-5375-455C-9EA6-DF929625EA0E}">
        <p15:presenceInfo xmlns:p15="http://schemas.microsoft.com/office/powerpoint/2012/main" userId="Jorge Carreras Mar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/>
    <p:restoredTop sz="83021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123" y="62"/>
      </p:cViewPr>
      <p:guideLst>
        <p:guide orient="horz" pos="206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017E-414B-4B95-B592-C344CC6A0CA9}" type="datetimeFigureOut">
              <a:rPr lang="es-ES" smtClean="0"/>
              <a:t>27/11/2020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F44B-1BEE-4B88-BAEB-262938743E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F44B-1BEE-4B88-BAEB-262938743E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775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/>
          <p:nvPr/>
        </p:nvSpPr>
        <p:spPr>
          <a:xfrm>
            <a:off x="0" y="3904343"/>
            <a:ext cx="12192000" cy="2953657"/>
          </a:xfrm>
          <a:prstGeom prst="rect">
            <a:avLst/>
          </a:prstGeom>
          <a:solidFill>
            <a:srgbClr val="0F3954"/>
          </a:solidFill>
          <a:ln>
            <a:solidFill>
              <a:srgbClr val="0E3A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"/>
          <p:cNvSpPr>
            <a:spLocks noGrp="1"/>
          </p:cNvSpPr>
          <p:nvPr>
            <p:ph type="title" hasCustomPrompt="1"/>
          </p:nvPr>
        </p:nvSpPr>
        <p:spPr>
          <a:xfrm>
            <a:off x="2514600" y="4040823"/>
            <a:ext cx="9220200" cy="556577"/>
          </a:xfrm>
        </p:spPr>
        <p:txBody>
          <a:bodyPr/>
          <a:lstStyle>
            <a:lvl1pPr algn="r">
              <a:defRPr i="0" baseline="0">
                <a:solidFill>
                  <a:schemeClr val="bg1"/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08600" y="4733880"/>
            <a:ext cx="6426200" cy="650920"/>
          </a:xfrm>
        </p:spPr>
        <p:txBody>
          <a:bodyPr anchor="ctr">
            <a:normAutofit/>
          </a:bodyPr>
          <a:lstStyle>
            <a:lvl1pPr marL="0" indent="0" algn="r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78553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9960" y="1384729"/>
            <a:ext cx="6889740" cy="12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3"/>
            <a:ext cx="12192000" cy="687977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510642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2787310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7070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3079981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3761017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595086" y="2862946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45300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206750" y="389238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673350" y="3169048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332"/>
            <a:ext cx="2743200" cy="365125"/>
          </a:xfrm>
        </p:spPr>
        <p:txBody>
          <a:bodyPr/>
          <a:lstStyle>
            <a:lvl1pPr algn="ctr">
              <a:defRPr sz="1400" b="0">
                <a:solidFill>
                  <a:srgbClr val="25282A"/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973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5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514"/>
            <a:ext cx="12192000" cy="6879771"/>
          </a:xfrm>
          <a:prstGeom prst="rect">
            <a:avLst/>
          </a:prstGeom>
        </p:spPr>
      </p:pic>
      <p:sp>
        <p:nvSpPr>
          <p:cNvPr id="8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092450" y="2998984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ctr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 hasCustomPrompt="1"/>
          </p:nvPr>
        </p:nvSpPr>
        <p:spPr>
          <a:xfrm>
            <a:off x="2559050" y="2275652"/>
            <a:ext cx="6845300" cy="576716"/>
          </a:xfr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6628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5330788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0743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55216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8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1370" y="59127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0205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9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cxnSp>
        <p:nvCxnSpPr>
          <p:cNvPr id="10" name="Conector recto 9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35141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58808D3B-E2AD-414A-83CF-730AD10DE0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150351" y="6127751"/>
            <a:ext cx="2713567" cy="436563"/>
            <a:chOff x="4323" y="3860"/>
            <a:chExt cx="1282" cy="275"/>
          </a:xfrm>
        </p:grpSpPr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B66BCD1B-8A9D-6546-BD63-14EA234E2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2" y="3907"/>
              <a:ext cx="1074" cy="228"/>
            </a:xfrm>
            <a:prstGeom prst="roundRect">
              <a:avLst>
                <a:gd name="adj" fmla="val 36463"/>
              </a:avLst>
            </a:prstGeom>
            <a:solidFill>
              <a:srgbClr val="F1FABE"/>
            </a:solidFill>
            <a:ln w="1270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6A92CBED-23AD-4244-81B8-2D198F65BB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3" y="3860"/>
              <a:ext cx="1282" cy="13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de-DE" sz="2800">
                <a:latin typeface="Arial" charset="0"/>
              </a:endParaRPr>
            </a:p>
          </p:txBody>
        </p:sp>
      </p:grpSp>
      <p:sp>
        <p:nvSpPr>
          <p:cNvPr id="7" name="Rectangle 14">
            <a:extLst>
              <a:ext uri="{FF2B5EF4-FFF2-40B4-BE49-F238E27FC236}">
                <a16:creationId xmlns:a16="http://schemas.microsoft.com/office/drawing/2014/main" id="{EC6905A7-4D0C-4B4B-9803-6EBA1E6466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196975"/>
            <a:ext cx="10943167" cy="5111750"/>
          </a:xfrm>
          <a:prstGeom prst="rect">
            <a:avLst/>
          </a:prstGeom>
          <a:solidFill>
            <a:srgbClr val="F2F2F2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 sz="2800">
              <a:latin typeface="Arial" charset="0"/>
            </a:endParaRPr>
          </a:p>
        </p:txBody>
      </p:sp>
      <p:sp>
        <p:nvSpPr>
          <p:cNvPr id="8" name="Round Same Side Corner Rectangle 6">
            <a:extLst>
              <a:ext uri="{FF2B5EF4-FFF2-40B4-BE49-F238E27FC236}">
                <a16:creationId xmlns:a16="http://schemas.microsoft.com/office/drawing/2014/main" id="{36916AE6-589E-E046-960E-CADC22CEA2A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584855" y="-499004"/>
            <a:ext cx="612775" cy="2563284"/>
          </a:xfrm>
          <a:custGeom>
            <a:avLst/>
            <a:gdLst>
              <a:gd name="T0" fmla="*/ 612775 w 612775"/>
              <a:gd name="T1" fmla="*/ 952500 h 1905000"/>
              <a:gd name="T2" fmla="*/ 306388 w 612775"/>
              <a:gd name="T3" fmla="*/ 1905000 h 1905000"/>
              <a:gd name="T4" fmla="*/ 0 w 612775"/>
              <a:gd name="T5" fmla="*/ 952500 h 1905000"/>
              <a:gd name="T6" fmla="*/ 306388 w 612775"/>
              <a:gd name="T7" fmla="*/ 0 h 19050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1905000"/>
              <a:gd name="T14" fmla="*/ 582862 w 612775"/>
              <a:gd name="T15" fmla="*/ 1905000 h 1905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19050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1905000"/>
                </a:lnTo>
                <a:lnTo>
                  <a:pt x="0" y="19050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004880"/>
          </a:solidFill>
          <a:ln w="25400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sz="2000">
                <a:solidFill>
                  <a:schemeClr val="bg1"/>
                </a:solidFill>
                <a:latin typeface="Arial" charset="0"/>
              </a:rPr>
              <a:t>SAP ERP</a:t>
            </a:r>
            <a:endParaRPr lang="en-US" sz="1800" b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Round Same Side Corner Rectangle 7">
            <a:extLst>
              <a:ext uri="{FF2B5EF4-FFF2-40B4-BE49-F238E27FC236}">
                <a16:creationId xmlns:a16="http://schemas.microsoft.com/office/drawing/2014/main" id="{59FD548A-F063-0147-88CA-833C1B5971B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79722" y="-3398838"/>
            <a:ext cx="612775" cy="8362951"/>
          </a:xfrm>
          <a:custGeom>
            <a:avLst/>
            <a:gdLst>
              <a:gd name="T0" fmla="*/ 612775 w 612775"/>
              <a:gd name="T1" fmla="*/ 3152775 h 6248400"/>
              <a:gd name="T2" fmla="*/ 306388 w 612775"/>
              <a:gd name="T3" fmla="*/ 6305550 h 6248400"/>
              <a:gd name="T4" fmla="*/ 0 w 612775"/>
              <a:gd name="T5" fmla="*/ 3152775 h 6248400"/>
              <a:gd name="T6" fmla="*/ 306388 w 612775"/>
              <a:gd name="T7" fmla="*/ 0 h 62484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9913 w 612775"/>
              <a:gd name="T13" fmla="*/ 29913 h 6248400"/>
              <a:gd name="T14" fmla="*/ 582862 w 612775"/>
              <a:gd name="T15" fmla="*/ 6248400 h 6248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775" h="6248400">
                <a:moveTo>
                  <a:pt x="102131" y="0"/>
                </a:moveTo>
                <a:lnTo>
                  <a:pt x="510644" y="0"/>
                </a:lnTo>
                <a:lnTo>
                  <a:pt x="510643" y="0"/>
                </a:lnTo>
                <a:cubicBezTo>
                  <a:pt x="567049" y="0"/>
                  <a:pt x="612775" y="45725"/>
                  <a:pt x="612775" y="102131"/>
                </a:cubicBezTo>
                <a:lnTo>
                  <a:pt x="612775" y="6248400"/>
                </a:lnTo>
                <a:lnTo>
                  <a:pt x="0" y="6248400"/>
                </a:lnTo>
                <a:lnTo>
                  <a:pt x="0" y="102131"/>
                </a:lnTo>
                <a:cubicBezTo>
                  <a:pt x="0" y="45725"/>
                  <a:pt x="45725" y="0"/>
                  <a:pt x="102130" y="0"/>
                </a:cubicBezTo>
                <a:close/>
              </a:path>
            </a:pathLst>
          </a:custGeom>
          <a:solidFill>
            <a:srgbClr val="D9D9D9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de-DE" sz="1800" b="0" dirty="0">
              <a:latin typeface="Futura Std Light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7CD6999-A9C6-E346-851E-916B9D018660}"/>
              </a:ext>
            </a:extLst>
          </p:cNvPr>
          <p:cNvSpPr txBox="1">
            <a:spLocks/>
          </p:cNvSpPr>
          <p:nvPr userDrawn="1"/>
        </p:nvSpPr>
        <p:spPr>
          <a:xfrm>
            <a:off x="9359900" y="6270626"/>
            <a:ext cx="2203451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48B00"/>
              </a:buClr>
              <a:buFont typeface="Wingdings" pitchFamily="2" charset="2"/>
              <a:defRPr sz="1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100" b="0">
                <a:solidFill>
                  <a:srgbClr val="898989"/>
                </a:solidFill>
              </a:rPr>
              <a:t>Page 5-</a:t>
            </a:r>
            <a:fld id="{CA8B7940-A418-CE42-B2E0-6C73A265963D}" type="slidenum">
              <a:rPr lang="en-US" altLang="es-ES" sz="1100" b="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‹Nº›</a:t>
            </a:fld>
            <a:endParaRPr lang="en-US" altLang="es-ES" sz="1100" b="0">
              <a:solidFill>
                <a:srgbClr val="898989"/>
              </a:solidFill>
            </a:endParaRPr>
          </a:p>
        </p:txBody>
      </p:sp>
      <p:pic>
        <p:nvPicPr>
          <p:cNvPr id="11" name="Picture 8" descr="M:\Dokumente\UCC_Partner\Logos\SAP UA Logo\SAP_University_Alliances_Logo_2013_Februar\RGB\SAP_UniversityAlliances_scrn_R_pos_stac3.png">
            <a:extLst>
              <a:ext uri="{FF2B5EF4-FFF2-40B4-BE49-F238E27FC236}">
                <a16:creationId xmlns:a16="http://schemas.microsoft.com/office/drawing/2014/main" id="{0C611978-AE81-B642-B5C5-EAC8DCD6C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6348414"/>
            <a:ext cx="863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498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5232" y="1447800"/>
            <a:ext cx="11008424" cy="4729163"/>
          </a:xfrm>
        </p:spPr>
        <p:txBody>
          <a:bodyPr/>
          <a:lstStyle>
            <a:lvl1pPr>
              <a:defRPr>
                <a:latin typeface="Montserrat ExtraLight" panose="00000300000000000000" pitchFamily="50" charset="0"/>
              </a:defRPr>
            </a:lvl1pPr>
            <a:lvl2pPr>
              <a:defRPr>
                <a:latin typeface="Montserrat ExtraLight" panose="00000300000000000000" pitchFamily="50" charset="0"/>
              </a:defRPr>
            </a:lvl2pPr>
            <a:lvl3pPr>
              <a:defRPr>
                <a:latin typeface="Montserrat ExtraLight" panose="00000300000000000000" pitchFamily="50" charset="0"/>
              </a:defRPr>
            </a:lvl3pPr>
            <a:lvl4pPr>
              <a:defRPr>
                <a:latin typeface="Montserrat ExtraLight" panose="00000300000000000000" pitchFamily="50" charset="0"/>
              </a:defRPr>
            </a:lvl4pPr>
            <a:lvl5pPr>
              <a:defRPr>
                <a:latin typeface="Montserrat ExtraLight" panose="00000300000000000000" pitchFamily="50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8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838D49-E9E8-7841-BA1A-D968F08D2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198429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22578" y="1447800"/>
            <a:ext cx="5421086" cy="472916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 b="0"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F86B87A-09AE-C648-B78A-D020F68377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2219" y="4864100"/>
            <a:ext cx="6047562" cy="11262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5733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s-ES" dirty="0"/>
              <a:t>Haga clic para agregar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794000"/>
            <a:ext cx="9144000" cy="1080407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62700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25282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0" y="1122362"/>
            <a:ext cx="707571" cy="15573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1353798" y="4864100"/>
            <a:ext cx="838201" cy="185737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8200AC-1370-6E4F-A8B6-A82E067D1F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47" y="545100"/>
            <a:ext cx="1507744" cy="4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522288"/>
            <a:ext cx="9209314" cy="557212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0" y="559594"/>
            <a:ext cx="707571" cy="4119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353798" y="6356350"/>
            <a:ext cx="838201" cy="365125"/>
          </a:xfrm>
          <a:prstGeom prst="rect">
            <a:avLst/>
          </a:prstGeom>
          <a:solidFill>
            <a:srgbClr val="EAD94E"/>
          </a:solidFill>
          <a:ln>
            <a:solidFill>
              <a:srgbClr val="EAD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  <a:lumOff val="1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8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/>
              <a:t>www.espacioit.es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353798" y="6356350"/>
            <a:ext cx="489858" cy="365125"/>
          </a:xfrm>
        </p:spPr>
        <p:txBody>
          <a:bodyPr/>
          <a:lstStyle>
            <a:lvl1pPr>
              <a:defRPr>
                <a:solidFill>
                  <a:srgbClr val="25282A"/>
                </a:solidFill>
                <a:latin typeface="Montserrat" panose="000005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0363"/>
            <a:ext cx="2454401" cy="4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_azul">
    <p:bg>
      <p:bgPr>
        <a:solidFill>
          <a:srgbClr val="0E3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000"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Marcador de pie de página 4"/>
          <p:cNvSpPr txBox="1">
            <a:spLocks/>
          </p:cNvSpPr>
          <p:nvPr/>
        </p:nvSpPr>
        <p:spPr>
          <a:xfrm>
            <a:off x="9644744" y="6356349"/>
            <a:ext cx="1611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b="1" dirty="0">
                <a:solidFill>
                  <a:schemeClr val="bg1"/>
                </a:solidFill>
              </a:rPr>
              <a:t>www.espacioit.es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71" y="6312214"/>
            <a:ext cx="2454401" cy="4575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4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838200" y="1262064"/>
            <a:ext cx="6845300" cy="576716"/>
          </a:xfrm>
          <a:solidFill>
            <a:schemeClr val="bg1">
              <a:alpha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defRPr sz="3600">
                <a:solidFill>
                  <a:srgbClr val="25282A"/>
                </a:solidFill>
              </a:defRPr>
            </a:lvl1pPr>
          </a:lstStyle>
          <a:p>
            <a:r>
              <a:rPr lang="es-ES" dirty="0"/>
              <a:t>Haga clic para incluir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1943100"/>
            <a:ext cx="5778500" cy="482600"/>
          </a:xfrm>
          <a:solidFill>
            <a:srgbClr val="EAD94E"/>
          </a:solidFill>
          <a:ln>
            <a:solidFill>
              <a:srgbClr val="EAD94E"/>
            </a:solidFill>
          </a:ln>
        </p:spPr>
        <p:txBody>
          <a:bodyPr anchor="ctr"/>
          <a:lstStyle>
            <a:lvl1pPr marL="0" indent="0" algn="l">
              <a:buNone/>
              <a:defRPr sz="2400">
                <a:solidFill>
                  <a:srgbClr val="25282A"/>
                </a:solidFill>
                <a:latin typeface="Montserra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incluir subtítulo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724400" y="6345691"/>
            <a:ext cx="2743200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595086" y="1045029"/>
            <a:ext cx="0" cy="1915885"/>
          </a:xfrm>
          <a:prstGeom prst="line">
            <a:avLst/>
          </a:prstGeom>
          <a:ln>
            <a:solidFill>
              <a:srgbClr val="7073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717314"/>
            <a:ext cx="3352800" cy="6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fld id="{63118611-7822-7D46-8FF7-94E882FDEEE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>
                    <a:tint val="75000"/>
                  </a:schemeClr>
                </a:solidFill>
                <a:latin typeface="Montserrat ExtraLight" panose="000003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Montserrat ExtraLight" panose="000003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ontserrat ExtraLight" panose="00000300000000000000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5D144A-2201-4A41-A806-FA6A881C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5" y="4147737"/>
            <a:ext cx="10608525" cy="1172285"/>
          </a:xfrm>
        </p:spPr>
        <p:txBody>
          <a:bodyPr>
            <a:noAutofit/>
          </a:bodyPr>
          <a:lstStyle/>
          <a:p>
            <a:pPr algn="l"/>
            <a:r>
              <a:rPr lang="es-ES" dirty="0"/>
              <a:t>PRESENTACIÓN CURSO HTML5</a:t>
            </a:r>
            <a:endParaRPr lang="en-US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9DD189B-6B00-A048-82D0-3755F389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541" y="5630297"/>
            <a:ext cx="6426200" cy="650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Introducción.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2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5F20D8-F6F8-42FE-BA0B-3B2A10D24525}"/>
              </a:ext>
            </a:extLst>
          </p:cNvPr>
          <p:cNvSpPr txBox="1"/>
          <p:nvPr/>
        </p:nvSpPr>
        <p:spPr>
          <a:xfrm>
            <a:off x="838200" y="1443841"/>
            <a:ext cx="103214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este tema vamos a ver:</a:t>
            </a:r>
          </a:p>
          <a:p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 a las funciones en Java Script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Argumentos en las funciones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Argumentos por defecto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Funciones Anónimas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Funciones ‘flecha’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r>
              <a:rPr lang="es-ES" dirty="0"/>
              <a:t>https://developer.mozilla.org/es/docs/Web/JavaScript/Guide/Funciones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3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CC65-4918-4884-880B-1AB5D34A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1621"/>
            <a:ext cx="9626600" cy="538868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 las funciones en Java Script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8EF2465-2EF9-4823-BBD1-11206121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615F59-8E30-416C-9A44-8BEA2FDC220E}"/>
              </a:ext>
            </a:extLst>
          </p:cNvPr>
          <p:cNvSpPr txBox="1"/>
          <p:nvPr/>
        </p:nvSpPr>
        <p:spPr>
          <a:xfrm>
            <a:off x="838200" y="1230489"/>
            <a:ext cx="11005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Las funciones son uno de los bloques de construcción fundamentales en JavaScript. </a:t>
            </a:r>
          </a:p>
          <a:p>
            <a:r>
              <a:rPr lang="es-ES" dirty="0"/>
              <a:t>Una función en JavaScript es similar a un procedimiento — un conjunto de instrucciones que realiza una tarea o calcula un valor, pero para que un procedimiento califique como función, debe tomar alguna entrada y devolver una salida donde hay alguna relación obvia entre la entrada y la salida. </a:t>
            </a:r>
          </a:p>
          <a:p>
            <a:r>
              <a:rPr lang="es-ES" dirty="0"/>
              <a:t>Para usar una función, debes definirla en algún lugar del ámbito desde el que deseas llamarla.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EF98AE-0F23-4A70-8EB6-61BD17AC2901}"/>
              </a:ext>
            </a:extLst>
          </p:cNvPr>
          <p:cNvSpPr txBox="1"/>
          <p:nvPr/>
        </p:nvSpPr>
        <p:spPr>
          <a:xfrm>
            <a:off x="838200" y="2796528"/>
            <a:ext cx="110054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Declaración de función</a:t>
            </a:r>
          </a:p>
          <a:p>
            <a:r>
              <a:rPr lang="es-ES" dirty="0"/>
              <a:t>Una definición de función (también denominada declaración de función o expresión de función) consta de la palabra clave </a:t>
            </a:r>
            <a:r>
              <a:rPr lang="es-ES" dirty="0" err="1"/>
              <a:t>function</a:t>
            </a:r>
            <a:r>
              <a:rPr lang="es-ES" dirty="0"/>
              <a:t>, seguida de: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nombre de la función.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lista de parámetros de la función, entre paréntesis y separados por comas.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Las declaraciones de JavaScript que definen la función, encerradas entre llaves, { ... }.</a:t>
            </a:r>
          </a:p>
        </p:txBody>
      </p:sp>
    </p:spTree>
    <p:extLst>
      <p:ext uri="{BB962C8B-B14F-4D97-AF65-F5344CB8AC3E}">
        <p14:creationId xmlns:p14="http://schemas.microsoft.com/office/powerpoint/2010/main" val="11367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E0FC6-CEEA-420C-8C2B-9374F859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798B214-F25F-41BA-A013-A0D71073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18611-7822-7D46-8FF7-94E882FDE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EIT Amarillo">
  <a:themeElements>
    <a:clrScheme name="Espacio IT">
      <a:dk1>
        <a:srgbClr val="000000"/>
      </a:dk1>
      <a:lt1>
        <a:sysClr val="window" lastClr="FFFFFF"/>
      </a:lt1>
      <a:dk2>
        <a:srgbClr val="707372"/>
      </a:dk2>
      <a:lt2>
        <a:srgbClr val="AFB1B4"/>
      </a:lt2>
      <a:accent1>
        <a:srgbClr val="25282A"/>
      </a:accent1>
      <a:accent2>
        <a:srgbClr val="0F3954"/>
      </a:accent2>
      <a:accent3>
        <a:srgbClr val="EAD94E"/>
      </a:accent3>
      <a:accent4>
        <a:srgbClr val="9BCBEB"/>
      </a:accent4>
      <a:accent5>
        <a:srgbClr val="F0E87B"/>
      </a:accent5>
      <a:accent6>
        <a:srgbClr val="D1BD18"/>
      </a:accent6>
      <a:hlink>
        <a:srgbClr val="0F3954"/>
      </a:hlink>
      <a:folHlink>
        <a:srgbClr val="25282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EIT Amarillo" id="{E2304CAF-2A45-D742-BD41-34089A45530B}" vid="{A65F4D2A-F393-9E4E-84EA-7FCC3DC0C8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EIT Amarillo</Template>
  <TotalTime>17640</TotalTime>
  <Words>212</Words>
  <Application>Microsoft Office PowerPoint</Application>
  <PresentationFormat>Panorámica</PresentationFormat>
  <Paragraphs>26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Futura Std Light</vt:lpstr>
      <vt:lpstr>Montserrat</vt:lpstr>
      <vt:lpstr>Montserrat ExtraLight</vt:lpstr>
      <vt:lpstr>Tema EIT Amarillo</vt:lpstr>
      <vt:lpstr>PRESENTACIÓN CURSO HTML5</vt:lpstr>
      <vt:lpstr>Introducción.</vt:lpstr>
      <vt:lpstr>Introducción a las funciones en Java Script 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para un gestor de tareas pendientes</dc:title>
  <dc:subject/>
  <dc:creator>Luis Gómez</dc:creator>
  <cp:keywords/>
  <dc:description/>
  <cp:lastModifiedBy>Jorge Carreras Martin</cp:lastModifiedBy>
  <cp:revision>367</cp:revision>
  <cp:lastPrinted>2018-11-05T09:02:42Z</cp:lastPrinted>
  <dcterms:created xsi:type="dcterms:W3CDTF">2018-01-25T15:11:05Z</dcterms:created>
  <dcterms:modified xsi:type="dcterms:W3CDTF">2020-11-27T13:44:25Z</dcterms:modified>
  <cp:category/>
</cp:coreProperties>
</file>