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59" r:id="rId4"/>
    <p:sldId id="263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145"/>
  </p:normalViewPr>
  <p:slideViewPr>
    <p:cSldViewPr snapToGrid="0" snapToObjects="1" showGuides="1">
      <p:cViewPr varScale="1">
        <p:scale>
          <a:sx n="105" d="100"/>
          <a:sy n="105" d="100"/>
        </p:scale>
        <p:origin x="792" y="192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22/1/21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08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62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head se puede poner títulos, que se muestran</a:t>
            </a:r>
            <a:r>
              <a:rPr lang="es-ES" baseline="0" dirty="0"/>
              <a:t> el la cabecera de la pestaña del browser. Podemos incluir mas información cómo decirle que codificación deseamos usar o links a hojas de estilos o scripts que deseemos ejecutar.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30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7" Type="http://schemas.openxmlformats.org/officeDocument/2006/relationships/image" Target="../media/image25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tiff"/><Relationship Id="rId5" Type="http://schemas.openxmlformats.org/officeDocument/2006/relationships/image" Target="../media/image23.tiff"/><Relationship Id="rId4" Type="http://schemas.openxmlformats.org/officeDocument/2006/relationships/image" Target="../media/image2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/>
              <a:t>PRESENTACIÓN CURSO JAVASCRIPT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r>
              <a:rPr lang="en-US" dirty="0"/>
              <a:t>TEMA 4. ARRAYS</a:t>
            </a:r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1055594" y="1496569"/>
            <a:ext cx="10080812" cy="404935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¿Qué es un </a:t>
            </a:r>
            <a:r>
              <a:rPr lang="es-ES" sz="2000" dirty="0" err="1"/>
              <a:t>array</a:t>
            </a:r>
            <a:r>
              <a:rPr lang="es-ES" sz="2000" dirty="0"/>
              <a:t>?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Declaración de </a:t>
            </a:r>
            <a:r>
              <a:rPr lang="es-ES" sz="2000" dirty="0" err="1"/>
              <a:t>arrays</a:t>
            </a:r>
            <a:r>
              <a:rPr lang="es-ES" sz="2000" dirty="0"/>
              <a:t> en </a:t>
            </a:r>
            <a:r>
              <a:rPr lang="es-ES" sz="2000" dirty="0" err="1"/>
              <a:t>Javascript</a:t>
            </a:r>
            <a:endParaRPr lang="es-ES" sz="20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Operaciones con </a:t>
            </a:r>
            <a:r>
              <a:rPr lang="es-ES" sz="2000" dirty="0" err="1"/>
              <a:t>arrays</a:t>
            </a:r>
            <a:endParaRPr lang="es-ES" sz="20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Recorrer un </a:t>
            </a:r>
            <a:r>
              <a:rPr lang="es-ES" sz="2000" dirty="0" err="1"/>
              <a:t>array</a:t>
            </a:r>
            <a:endParaRPr lang="es-ES" sz="20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Agregar/quitar elementos con </a:t>
            </a:r>
            <a:r>
              <a:rPr lang="es-ES" sz="2000" dirty="0" err="1"/>
              <a:t>Splice</a:t>
            </a:r>
            <a:endParaRPr lang="es-ES" sz="20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Ordenación de </a:t>
            </a:r>
            <a:r>
              <a:rPr lang="es-ES" sz="2000" dirty="0" err="1"/>
              <a:t>arrays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76957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es un </a:t>
            </a:r>
            <a:r>
              <a:rPr lang="es-ES" dirty="0" err="1"/>
              <a:t>array</a:t>
            </a:r>
            <a:r>
              <a:rPr lang="es-ES" dirty="0"/>
              <a:t>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838200" y="1447801"/>
            <a:ext cx="10080812" cy="404935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/>
              <a:t>Un </a:t>
            </a:r>
            <a:r>
              <a:rPr lang="es-ES" sz="2400" dirty="0" err="1"/>
              <a:t>array</a:t>
            </a:r>
            <a:r>
              <a:rPr lang="es-ES" sz="2400" dirty="0"/>
              <a:t> en JavaScript es una lista ordenada de valores a los que te refieres con un nombre y un índice.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2400" dirty="0"/>
              <a:t>Por ejemplo, considera un </a:t>
            </a:r>
            <a:r>
              <a:rPr lang="es-ES" sz="2400"/>
              <a:t>array </a:t>
            </a:r>
            <a:r>
              <a:rPr lang="es-ES" sz="2400" dirty="0"/>
              <a:t>llamado </a:t>
            </a:r>
            <a:r>
              <a:rPr lang="es-ES" sz="2400" dirty="0" err="1"/>
              <a:t>emp</a:t>
            </a:r>
            <a:r>
              <a:rPr lang="es-ES" sz="2400" dirty="0"/>
              <a:t>, que contiene los nombres de los empleados indexados por su id de empleado numérico. De tal modo que </a:t>
            </a:r>
            <a:r>
              <a:rPr lang="es-ES" sz="2400" dirty="0" err="1"/>
              <a:t>emp</a:t>
            </a:r>
            <a:r>
              <a:rPr lang="es-ES" sz="2400" dirty="0"/>
              <a:t>[0] sería el empleado número cero, </a:t>
            </a:r>
            <a:r>
              <a:rPr lang="es-ES" sz="2400" dirty="0" err="1"/>
              <a:t>emp</a:t>
            </a:r>
            <a:r>
              <a:rPr lang="es-ES" sz="2400" dirty="0"/>
              <a:t>[1] el empleado número uno, y así sucesivamente.</a:t>
            </a:r>
          </a:p>
          <a:p>
            <a:pPr marL="0" indent="0" algn="just"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5056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Declaración de </a:t>
            </a:r>
            <a:r>
              <a:rPr lang="es-ES" dirty="0" err="1"/>
              <a:t>arrays</a:t>
            </a:r>
            <a:r>
              <a:rPr lang="es-ES" dirty="0"/>
              <a:t> en JavaScript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4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ADB82B-9684-AE45-98F0-636DD6F12D9A}"/>
              </a:ext>
            </a:extLst>
          </p:cNvPr>
          <p:cNvSpPr txBox="1"/>
          <p:nvPr/>
        </p:nvSpPr>
        <p:spPr>
          <a:xfrm>
            <a:off x="838200" y="1605206"/>
            <a:ext cx="64331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/>
              <a:t>Las siguientes declaraciones crean </a:t>
            </a:r>
            <a:r>
              <a:rPr lang="es-ES" sz="2200" dirty="0" err="1"/>
              <a:t>arrays</a:t>
            </a:r>
            <a:r>
              <a:rPr lang="es-ES" sz="2200" dirty="0"/>
              <a:t> equivalentes:</a:t>
            </a:r>
          </a:p>
          <a:p>
            <a:br>
              <a:rPr lang="es-ES" dirty="0"/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49B6BD-04B3-9C44-BDD4-1391B167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87" y="2590091"/>
            <a:ext cx="6832600" cy="1092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67D8E4B-46B5-A342-ABB0-2B7DD61AC8A7}"/>
              </a:ext>
            </a:extLst>
          </p:cNvPr>
          <p:cNvSpPr txBox="1"/>
          <p:nvPr/>
        </p:nvSpPr>
        <p:spPr>
          <a:xfrm>
            <a:off x="1755108" y="4184128"/>
            <a:ext cx="802095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i="1" dirty="0"/>
              <a:t>element0</a:t>
            </a:r>
            <a:r>
              <a:rPr lang="es-ES" dirty="0"/>
              <a:t>, </a:t>
            </a:r>
            <a:r>
              <a:rPr lang="es-ES" i="1" dirty="0"/>
              <a:t>element1</a:t>
            </a:r>
            <a:r>
              <a:rPr lang="es-ES" dirty="0"/>
              <a:t>, ..., </a:t>
            </a:r>
            <a:r>
              <a:rPr lang="es-ES" i="1" dirty="0" err="1"/>
              <a:t>elementN</a:t>
            </a:r>
            <a:r>
              <a:rPr lang="es-ES" dirty="0"/>
              <a:t> es una lista de valores para los elementos del </a:t>
            </a:r>
            <a:r>
              <a:rPr lang="es-ES" dirty="0" err="1"/>
              <a:t>array</a:t>
            </a:r>
            <a:r>
              <a:rPr lang="es-ES" dirty="0"/>
              <a:t>. Cuando se especifican estos valores, el </a:t>
            </a:r>
            <a:r>
              <a:rPr lang="es-ES" dirty="0" err="1"/>
              <a:t>array</a:t>
            </a:r>
            <a:r>
              <a:rPr lang="es-ES" dirty="0"/>
              <a:t> se inicia con ellos como elementos del </a:t>
            </a:r>
            <a:r>
              <a:rPr lang="es-ES" dirty="0" err="1"/>
              <a:t>array</a:t>
            </a:r>
            <a:r>
              <a:rPr lang="es-ES" dirty="0"/>
              <a:t>. La propiedad </a:t>
            </a:r>
            <a:r>
              <a:rPr lang="es-ES" dirty="0" err="1"/>
              <a:t>length</a:t>
            </a:r>
            <a:r>
              <a:rPr lang="es-ES" dirty="0"/>
              <a:t> del </a:t>
            </a:r>
            <a:r>
              <a:rPr lang="es-ES" dirty="0" err="1"/>
              <a:t>array</a:t>
            </a:r>
            <a:r>
              <a:rPr lang="es-ES" dirty="0"/>
              <a:t> se establece en el número de argumentos.</a:t>
            </a:r>
          </a:p>
        </p:txBody>
      </p:sp>
    </p:spTree>
    <p:extLst>
      <p:ext uri="{BB962C8B-B14F-4D97-AF65-F5344CB8AC3E}">
        <p14:creationId xmlns:p14="http://schemas.microsoft.com/office/powerpoint/2010/main" val="5964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971762" cy="557212"/>
          </a:xfrm>
        </p:spPr>
        <p:txBody>
          <a:bodyPr>
            <a:normAutofit fontScale="90000"/>
          </a:bodyPr>
          <a:lstStyle/>
          <a:p>
            <a:r>
              <a:rPr lang="es-ES" dirty="0"/>
              <a:t>Operaciones con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5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E17C87-E31D-0D47-B033-5B2C739C2820}"/>
              </a:ext>
            </a:extLst>
          </p:cNvPr>
          <p:cNvSpPr txBox="1"/>
          <p:nvPr/>
        </p:nvSpPr>
        <p:spPr>
          <a:xfrm>
            <a:off x="838200" y="1387737"/>
            <a:ext cx="396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posible sumar o restar </a:t>
            </a:r>
            <a:r>
              <a:rPr lang="es-ES" dirty="0" err="1"/>
              <a:t>arrays</a:t>
            </a:r>
            <a:r>
              <a:rPr lang="es-ES" dirty="0"/>
              <a:t> entre sí: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F13F9B-F28B-B949-9DD6-1B6339FA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9" y="2184401"/>
            <a:ext cx="3578222" cy="12445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025AA-42E8-7640-A236-1F1A1D469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04" y="2244248"/>
            <a:ext cx="1818117" cy="12509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3721406-B5F2-0B45-B610-7FDA4E3A3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861" y="2244248"/>
            <a:ext cx="1950995" cy="12446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D81ED98-D986-F444-A7C0-4DD8463561EF}"/>
              </a:ext>
            </a:extLst>
          </p:cNvPr>
          <p:cNvSpPr txBox="1"/>
          <p:nvPr/>
        </p:nvSpPr>
        <p:spPr>
          <a:xfrm>
            <a:off x="6526041" y="186851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Suma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991606-00B0-2246-BA18-3E76A5868538}"/>
              </a:ext>
            </a:extLst>
          </p:cNvPr>
          <p:cNvSpPr txBox="1"/>
          <p:nvPr/>
        </p:nvSpPr>
        <p:spPr>
          <a:xfrm>
            <a:off x="9233854" y="1868518"/>
            <a:ext cx="6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97779C-0164-1C4A-9429-1B72F822AF05}"/>
              </a:ext>
            </a:extLst>
          </p:cNvPr>
          <p:cNvSpPr txBox="1"/>
          <p:nvPr/>
        </p:nvSpPr>
        <p:spPr>
          <a:xfrm>
            <a:off x="694160" y="3856332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También es posible multiplicar o dividir </a:t>
            </a:r>
            <a:r>
              <a:rPr lang="es-ES" dirty="0" err="1"/>
              <a:t>arrays</a:t>
            </a:r>
            <a:r>
              <a:rPr lang="es-ES" dirty="0"/>
              <a:t> entre sí: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94A9A6E-2433-6440-A0B6-8327D4A1C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439" y="4586750"/>
            <a:ext cx="3578222" cy="11981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5D3DFEA-2F71-1C44-9E32-EC83BA810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278" y="4509395"/>
            <a:ext cx="1925695" cy="10851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CCE720A-D3C9-8E43-934D-4A385AAAE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7964" y="4586750"/>
            <a:ext cx="3917800" cy="9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Recorrer un </a:t>
            </a:r>
            <a:r>
              <a:rPr lang="es-ES" dirty="0" err="1"/>
              <a:t>array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6</a:t>
            </a:fld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56C973-EDB9-AE41-B1AE-36EBA2012EE8}"/>
              </a:ext>
            </a:extLst>
          </p:cNvPr>
          <p:cNvSpPr/>
          <p:nvPr/>
        </p:nvSpPr>
        <p:spPr>
          <a:xfrm>
            <a:off x="838200" y="1396718"/>
            <a:ext cx="105155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En este código vemos cómo podemos usar recorrer un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con un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normal o, de forma equivalente, con un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in: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4D051E-7781-D642-BDC1-1016BB515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38" y="2607693"/>
            <a:ext cx="9011724" cy="273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Agregar/quitar elemento con </a:t>
            </a:r>
            <a:r>
              <a:rPr lang="es-ES" dirty="0" err="1"/>
              <a:t>Splice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7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38199" y="1633494"/>
            <a:ext cx="9209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El método </a:t>
            </a:r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splice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 cambia el contenido de un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eliminando elementos existentes y/o agregando nuevos elementos.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454198-3F7E-334C-8EE2-F2CE39901D00}"/>
              </a:ext>
            </a:extLst>
          </p:cNvPr>
          <p:cNvSpPr txBox="1"/>
          <p:nvPr/>
        </p:nvSpPr>
        <p:spPr>
          <a:xfrm>
            <a:off x="838199" y="2710708"/>
            <a:ext cx="8784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Eliminar 1 elemento desde el índice 3: </a:t>
            </a:r>
            <a:r>
              <a:rPr lang="es-ES" dirty="0" err="1"/>
              <a:t>ejemplo.splice</a:t>
            </a:r>
            <a:r>
              <a:rPr lang="es-ES" dirty="0"/>
              <a:t>(3, 1);</a:t>
            </a:r>
          </a:p>
          <a:p>
            <a:endParaRPr lang="es-ES" dirty="0"/>
          </a:p>
          <a:p>
            <a:r>
              <a:rPr lang="es-ES" b="1" dirty="0"/>
              <a:t>Eliminar 1 elemento desde el índice 2 e insertar "</a:t>
            </a:r>
            <a:r>
              <a:rPr lang="es-ES" b="1" dirty="0" err="1"/>
              <a:t>trumpet</a:t>
            </a:r>
            <a:r>
              <a:rPr lang="es-ES" b="1" dirty="0"/>
              <a:t>”: </a:t>
            </a:r>
            <a:r>
              <a:rPr lang="es-ES" dirty="0" err="1"/>
              <a:t>ejemplo.splice</a:t>
            </a:r>
            <a:r>
              <a:rPr lang="es-ES" dirty="0"/>
              <a:t>(2, 1, '</a:t>
            </a:r>
            <a:r>
              <a:rPr lang="es-ES" dirty="0" err="1"/>
              <a:t>trumpet</a:t>
            </a:r>
            <a:r>
              <a:rPr lang="es-ES" dirty="0"/>
              <a:t>’);</a:t>
            </a:r>
          </a:p>
          <a:p>
            <a:endParaRPr lang="es-ES" b="1" dirty="0"/>
          </a:p>
          <a:p>
            <a:r>
              <a:rPr lang="es-ES" b="1" dirty="0"/>
              <a:t>Eliminar todos los elementos tras el índice 2 (incl.): </a:t>
            </a:r>
            <a:r>
              <a:rPr lang="es-ES" dirty="0" err="1"/>
              <a:t>ejemplo.splice</a:t>
            </a:r>
            <a:r>
              <a:rPr lang="es-ES" dirty="0"/>
              <a:t>(2);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780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lamada rectangular redondeada 10">
            <a:extLst>
              <a:ext uri="{FF2B5EF4-FFF2-40B4-BE49-F238E27FC236}">
                <a16:creationId xmlns:a16="http://schemas.microsoft.com/office/drawing/2014/main" id="{A55A02C3-3A18-6D46-9E18-EAEA15714EEC}"/>
              </a:ext>
            </a:extLst>
          </p:cNvPr>
          <p:cNvSpPr/>
          <p:nvPr/>
        </p:nvSpPr>
        <p:spPr>
          <a:xfrm rot="10800000">
            <a:off x="4432151" y="4875319"/>
            <a:ext cx="4701091" cy="1364846"/>
          </a:xfrm>
          <a:prstGeom prst="wedgeRoundRectCallout">
            <a:avLst>
              <a:gd name="adj1" fmla="val -33419"/>
              <a:gd name="adj2" fmla="val 90875"/>
              <a:gd name="adj3" fmla="val 16667"/>
            </a:avLst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C0C0C0"/>
              </a:highligh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209314" cy="557212"/>
          </a:xfrm>
        </p:spPr>
        <p:txBody>
          <a:bodyPr>
            <a:normAutofit fontScale="90000"/>
          </a:bodyPr>
          <a:lstStyle/>
          <a:p>
            <a:r>
              <a:rPr lang="es-ES" dirty="0"/>
              <a:t>Ordenación de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8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9AAFD1-D825-7447-AEB9-35B7B3FE4961}"/>
              </a:ext>
            </a:extLst>
          </p:cNvPr>
          <p:cNvSpPr txBox="1"/>
          <p:nvPr/>
        </p:nvSpPr>
        <p:spPr>
          <a:xfrm>
            <a:off x="838200" y="1333949"/>
            <a:ext cx="10371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siguiente ejemplo abunda en la idea de ordenar con y sin función de comparación. Además, ilustra una manera de mostrar un </a:t>
            </a:r>
            <a:r>
              <a:rPr lang="es-ES" dirty="0" err="1"/>
              <a:t>array</a:t>
            </a:r>
            <a:r>
              <a:rPr lang="es-ES" dirty="0"/>
              <a:t> una vez creado. El método </a:t>
            </a:r>
            <a:r>
              <a:rPr lang="es-ES" dirty="0" err="1"/>
              <a:t>join</a:t>
            </a:r>
            <a:r>
              <a:rPr lang="es-ES" dirty="0"/>
              <a:t> es usado para convertir el </a:t>
            </a:r>
            <a:r>
              <a:rPr lang="es-ES" dirty="0" err="1"/>
              <a:t>array</a:t>
            </a:r>
            <a:r>
              <a:rPr lang="es-ES" dirty="0"/>
              <a:t> en una cadena de texto que imprimir. Al no pasarle un argumento que indique el separador, usará la coma por defecto para separar los elementos del </a:t>
            </a:r>
            <a:r>
              <a:rPr lang="es-ES" dirty="0" err="1"/>
              <a:t>array</a:t>
            </a:r>
            <a:r>
              <a:rPr lang="es-ES" dirty="0"/>
              <a:t> dentro de la cadena.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65FC9A-73DD-064F-8086-7ECB10E3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57" y="2882654"/>
            <a:ext cx="5334078" cy="15543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357EAD-41D3-D149-BECF-F474EAC1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48" y="3163370"/>
            <a:ext cx="5334079" cy="99292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721BA85-E396-2144-9B6F-198DDD373D2F}"/>
              </a:ext>
            </a:extLst>
          </p:cNvPr>
          <p:cNvSpPr txBox="1"/>
          <p:nvPr/>
        </p:nvSpPr>
        <p:spPr>
          <a:xfrm>
            <a:off x="4577378" y="4916726"/>
            <a:ext cx="4410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El ejemplo produce el siguiente resultado. Como muestra la salida, cuando una función de comparación es usada, los números se ordenan correctamente, sean estos valores numéricos o </a:t>
            </a:r>
            <a:r>
              <a:rPr lang="es-ES" sz="1600" dirty="0" err="1"/>
              <a:t>strings</a:t>
            </a:r>
            <a:r>
              <a:rPr lang="es-ES" sz="1600" dirty="0"/>
              <a:t> numéricos.</a:t>
            </a:r>
          </a:p>
        </p:txBody>
      </p:sp>
    </p:spTree>
    <p:extLst>
      <p:ext uri="{BB962C8B-B14F-4D97-AF65-F5344CB8AC3E}">
        <p14:creationId xmlns:p14="http://schemas.microsoft.com/office/powerpoint/2010/main" val="9419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23244</TotalTime>
  <Words>468</Words>
  <Application>Microsoft Macintosh PowerPoint</Application>
  <PresentationFormat>Panorámica</PresentationFormat>
  <Paragraphs>46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Futura Std Light</vt:lpstr>
      <vt:lpstr>Montserrat</vt:lpstr>
      <vt:lpstr>Montserrat ExtraLight</vt:lpstr>
      <vt:lpstr>Tema EIT Amarillo</vt:lpstr>
      <vt:lpstr>PRESENTACIÓN CURSO JAVASCRIPT</vt:lpstr>
      <vt:lpstr>Índice</vt:lpstr>
      <vt:lpstr>¿Qué es un array?</vt:lpstr>
      <vt:lpstr>Declaración de arrays en JavaScript</vt:lpstr>
      <vt:lpstr>Operaciones con arrays</vt:lpstr>
      <vt:lpstr>Recorrer un array</vt:lpstr>
      <vt:lpstr>Agregar/quitar elemento con Splice</vt:lpstr>
      <vt:lpstr>Ordenación de arrays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Microsoft Office User</cp:lastModifiedBy>
  <cp:revision>392</cp:revision>
  <cp:lastPrinted>2018-11-05T09:02:42Z</cp:lastPrinted>
  <dcterms:created xsi:type="dcterms:W3CDTF">2018-01-25T15:11:05Z</dcterms:created>
  <dcterms:modified xsi:type="dcterms:W3CDTF">2021-01-22T08:44:57Z</dcterms:modified>
  <cp:category/>
</cp:coreProperties>
</file>