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17" r:id="rId4"/>
    <p:sldId id="318" r:id="rId5"/>
    <p:sldId id="28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18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9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32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3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9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9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8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6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6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4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85A-1B79-0155-EADD-014B046F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85845"/>
            <a:ext cx="10668000" cy="3566160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IN" sz="8800" dirty="0">
                <a:latin typeface="+mn-lt"/>
              </a:rPr>
              <a:t>Snowflake Scripting</a:t>
            </a:r>
            <a:br>
              <a:rPr lang="en-IN" sz="8800" dirty="0">
                <a:latin typeface="+mn-lt"/>
              </a:rPr>
            </a:br>
            <a:r>
              <a:rPr lang="en-IN" sz="1000" dirty="0">
                <a:latin typeface="+mn-lt"/>
              </a:rPr>
              <a:t>  </a:t>
            </a:r>
            <a:br>
              <a:rPr lang="en-IN" dirty="0">
                <a:latin typeface="+mn-lt"/>
              </a:rPr>
            </a:br>
            <a:r>
              <a:rPr lang="en-IN" sz="6600" dirty="0">
                <a:latin typeface="+mn-lt"/>
              </a:rPr>
              <a:t>(Writing Stored Procedures</a:t>
            </a:r>
            <a:br>
              <a:rPr lang="en-IN" sz="6600" dirty="0">
                <a:latin typeface="+mn-lt"/>
              </a:rPr>
            </a:br>
            <a:r>
              <a:rPr lang="en-IN" sz="6600" dirty="0">
                <a:latin typeface="+mn-lt"/>
              </a:rPr>
              <a:t>Using SQL)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75CFCC-24A4-3C72-4E3D-254002C9C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8329" y="5056255"/>
            <a:ext cx="4096871" cy="483933"/>
          </a:xfrm>
        </p:spPr>
        <p:txBody>
          <a:bodyPr>
            <a:noAutofit/>
          </a:bodyPr>
          <a:lstStyle/>
          <a:p>
            <a:r>
              <a:rPr lang="en-IN" sz="2200" b="1" dirty="0">
                <a:solidFill>
                  <a:schemeClr val="accent2"/>
                </a:solidFill>
                <a:latin typeface="+mn-lt"/>
              </a:rPr>
              <a:t>Janardhana Reddy Bandi</a:t>
            </a:r>
          </a:p>
        </p:txBody>
      </p:sp>
    </p:spTree>
    <p:extLst>
      <p:ext uri="{BB962C8B-B14F-4D97-AF65-F5344CB8AC3E}">
        <p14:creationId xmlns:p14="http://schemas.microsoft.com/office/powerpoint/2010/main" val="258447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32341"/>
            <a:ext cx="10058400" cy="625736"/>
          </a:xfrm>
        </p:spPr>
        <p:txBody>
          <a:bodyPr>
            <a:noAutofit/>
          </a:bodyPr>
          <a:lstStyle/>
          <a:p>
            <a:r>
              <a:rPr lang="en-IN" dirty="0">
                <a:latin typeface="+mn-lt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7804"/>
            <a:ext cx="3860202" cy="4277162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/>
              <a:t>What is a Stored Procedure?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/>
              <a:t>Blocks in a Stored Procedure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/>
              <a:t>Variables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/>
              <a:t>Execute Immediate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/>
              <a:t>Table Literals and Identifiers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/>
              <a:t>Flow Control Statements:</a:t>
            </a:r>
          </a:p>
          <a:p>
            <a:pPr marL="749808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Conditional – If Else and Case</a:t>
            </a:r>
          </a:p>
          <a:p>
            <a:pPr marL="749808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Looping – For and While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/>
              <a:t>Cursors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/>
              <a:t>Resultsets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/>
              <a:t>Exception Handling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/>
              <a:t>Transactions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537BB0-3D86-2D6E-DC84-549148212F2E}"/>
              </a:ext>
            </a:extLst>
          </p:cNvPr>
          <p:cNvSpPr txBox="1">
            <a:spLocks/>
          </p:cNvSpPr>
          <p:nvPr/>
        </p:nvSpPr>
        <p:spPr>
          <a:xfrm>
            <a:off x="5791199" y="1827804"/>
            <a:ext cx="4912659" cy="427716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11"/>
            </a:pPr>
            <a:r>
              <a:rPr lang="en-US" sz="1800" dirty="0"/>
              <a:t>Snowflake Information Schema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11"/>
            </a:pPr>
            <a:r>
              <a:rPr lang="en-US" sz="1800" dirty="0"/>
              <a:t>Generic Stored Procedures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11"/>
            </a:pPr>
            <a:r>
              <a:rPr lang="en-US" sz="1800" dirty="0"/>
              <a:t>Debugging Stored Procedures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11"/>
            </a:pPr>
            <a:r>
              <a:rPr lang="en-US" sz="1800" dirty="0"/>
              <a:t>UDFs(User Defined Functions)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11"/>
            </a:pPr>
            <a:r>
              <a:rPr lang="en-US" sz="1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752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6800"/>
            <a:ext cx="10058400" cy="67056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Generic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6927" y="1737360"/>
            <a:ext cx="9968753" cy="4609652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Procedure for Automated Data Loads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SCD Type-1 implementation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SCD Type-2 implementation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Procedure to automate 1 to 1 View creation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Procedure to automate the dropping of all tables from a schema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Procedure to automate the dropping of all views from a schema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Procedure for migrating table DDL from one database to other database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Procedure for migrating views from one database to other database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Migrating procedures and functions from one database to other database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Procedure for Automating Full load from staging to target tables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Procedure for Automating Delta/Incremental load from staging to target tables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Procedure for sample data setup for testing in lower environment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Code deployment using GitHub and Schema change</a:t>
            </a:r>
          </a:p>
        </p:txBody>
      </p:sp>
    </p:spTree>
    <p:extLst>
      <p:ext uri="{BB962C8B-B14F-4D97-AF65-F5344CB8AC3E}">
        <p14:creationId xmlns:p14="http://schemas.microsoft.com/office/powerpoint/2010/main" val="146728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6800"/>
            <a:ext cx="10058400" cy="67056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Prerequisites and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6927" y="1818043"/>
            <a:ext cx="9968753" cy="4609652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Basic SQL knowledge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Basic Idea on Snowflake Cloud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Basic programming knowledge – not mandatory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If you spend 2 hours everyday, you can complete this course in 15 to 20 days along with practice</a:t>
            </a:r>
          </a:p>
        </p:txBody>
      </p:sp>
    </p:spTree>
    <p:extLst>
      <p:ext uri="{BB962C8B-B14F-4D97-AF65-F5344CB8AC3E}">
        <p14:creationId xmlns:p14="http://schemas.microsoft.com/office/powerpoint/2010/main" val="175571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85A-1B79-0155-EADD-014B046F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099727"/>
            <a:ext cx="10058400" cy="116057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+mn-lt"/>
              </a:rPr>
              <a:t>Let’s Start the Journey</a:t>
            </a:r>
            <a:endParaRPr lang="en-IN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85592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40434</TotalTime>
  <Words>225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Snowflake Scripting    (Writing Stored Procedures Using SQL)</vt:lpstr>
      <vt:lpstr>Content</vt:lpstr>
      <vt:lpstr>Generic Procedures</vt:lpstr>
      <vt:lpstr>Prerequisites and Duration</vt:lpstr>
      <vt:lpstr>Let’s Start the Journey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 Stored Procedures</dc:title>
  <dc:creator>Janardhana Bandi</dc:creator>
  <cp:lastModifiedBy>Janardhana Bandi</cp:lastModifiedBy>
  <cp:revision>270</cp:revision>
  <dcterms:created xsi:type="dcterms:W3CDTF">2023-09-18T03:03:41Z</dcterms:created>
  <dcterms:modified xsi:type="dcterms:W3CDTF">2024-06-30T07:32:24Z</dcterms:modified>
</cp:coreProperties>
</file>