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7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59" y="510988"/>
            <a:ext cx="9920482" cy="60226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7200" b="1" i="0" dirty="0">
                <a:effectLst/>
                <a:latin typeface="Helvetica" panose="020B0604020202020204" pitchFamily="34" charset="0"/>
              </a:rPr>
              <a:t>Snowflake</a:t>
            </a:r>
            <a:br>
              <a:rPr lang="en-IN" sz="7200" b="0" i="0" dirty="0">
                <a:effectLst/>
                <a:latin typeface="Helvetica" panose="020B0604020202020204" pitchFamily="34" charset="0"/>
              </a:rPr>
            </a:br>
            <a:r>
              <a:rPr lang="en-IN" sz="1000" b="0" i="0" dirty="0">
                <a:effectLst/>
                <a:latin typeface="Helvetica" panose="020B0604020202020204" pitchFamily="34" charset="0"/>
              </a:rPr>
              <a:t> </a:t>
            </a:r>
            <a:br>
              <a:rPr lang="en-IN" sz="7200" b="0" i="0" dirty="0">
                <a:effectLst/>
                <a:latin typeface="Helvetica" panose="020B0604020202020204" pitchFamily="34" charset="0"/>
              </a:rPr>
            </a:br>
            <a:r>
              <a:rPr lang="en-IN" b="0" i="0" dirty="0">
                <a:effectLst/>
                <a:latin typeface="Helvetica" panose="020B0604020202020204" pitchFamily="34" charset="0"/>
              </a:rPr>
              <a:t>Code Migration/Deployment</a:t>
            </a:r>
            <a:br>
              <a:rPr lang="en-IN" b="0" i="0" dirty="0">
                <a:effectLst/>
                <a:latin typeface="Helvetica" panose="020B0604020202020204" pitchFamily="34" charset="0"/>
              </a:rPr>
            </a:br>
            <a:r>
              <a:rPr lang="en-IN" b="0" i="0" dirty="0">
                <a:effectLst/>
                <a:latin typeface="Helvetica" panose="020B0604020202020204" pitchFamily="34" charset="0"/>
              </a:rPr>
              <a:t>Using Schema Change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C9BB-FF26-4063-AEFE-0B719BB3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3" y="499596"/>
            <a:ext cx="10515600" cy="854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Things Required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620-4D94-4D21-BADD-8EB16A19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53" y="1434352"/>
            <a:ext cx="10880912" cy="47961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GitHub Account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  <a:cs typeface="Arial" panose="020B0604020202020204" pitchFamily="34" charset="0"/>
              </a:rPr>
              <a:t>GitHub desktop application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  <a:cs typeface="Arial" panose="020B0604020202020204" pitchFamily="34" charset="0"/>
              </a:rPr>
              <a:t>Visual Studio Code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  <a:cs typeface="Arial" panose="020B0604020202020204" pitchFamily="34" charset="0"/>
              </a:rPr>
              <a:t>Snowflake Trial account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2C2F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9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48812-BEBA-8B25-CB1A-30EB6EBD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F11E-1B97-34CF-B5E9-5EBACBA3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3" y="499596"/>
            <a:ext cx="10515600" cy="854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Explain About</a:t>
            </a:r>
            <a:endParaRPr lang="en-IN" dirty="0">
              <a:solidFill>
                <a:srgbClr val="505C63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070-E68A-7F40-2C7F-BBB28995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53" y="1434352"/>
            <a:ext cx="10880912" cy="47961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Creating GitHub Repository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Basic Git commands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Using Visual studio code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Adding Git secrets (params)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Schema change file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Code migration or deployment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2C2F34"/>
              </a:solidFill>
              <a:latin typeface="Inter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2F34"/>
                </a:solidFill>
                <a:latin typeface="Inter"/>
              </a:rPr>
              <a:t>A working session on above all</a:t>
            </a:r>
          </a:p>
        </p:txBody>
      </p:sp>
    </p:spTree>
    <p:extLst>
      <p:ext uri="{BB962C8B-B14F-4D97-AF65-F5344CB8AC3E}">
        <p14:creationId xmlns:p14="http://schemas.microsoft.com/office/powerpoint/2010/main" val="26656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1972235"/>
            <a:ext cx="8821271" cy="1887071"/>
          </a:xfrm>
        </p:spPr>
        <p:txBody>
          <a:bodyPr>
            <a:noAutofit/>
          </a:bodyPr>
          <a:lstStyle/>
          <a:p>
            <a:r>
              <a:rPr lang="en-IN" sz="5400" b="0" i="0" dirty="0">
                <a:effectLst/>
                <a:latin typeface="Helvetica" panose="020B0604020202020204" pitchFamily="34" charset="0"/>
              </a:rPr>
              <a:t>Thank You</a:t>
            </a:r>
            <a:br>
              <a:rPr lang="en-IN" sz="7200" b="0" i="0" dirty="0">
                <a:effectLst/>
                <a:latin typeface="Helvetica" panose="020B0604020202020204" pitchFamily="34" charset="0"/>
              </a:rPr>
            </a:br>
            <a:r>
              <a:rPr lang="en-IN" sz="7200" b="0" i="0" dirty="0">
                <a:effectLst/>
                <a:latin typeface="Helvetica" panose="020B0604020202020204" pitchFamily="34" charset="0"/>
              </a:rPr>
              <a:t>  Janardhan</a:t>
            </a:r>
            <a:r>
              <a:rPr lang="en-IN" sz="4800" b="0" i="0" dirty="0">
                <a:effectLst/>
                <a:latin typeface="Helvetica" panose="020B0604020202020204" pitchFamily="34" charset="0"/>
              </a:rPr>
              <a:t>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Inter</vt:lpstr>
      <vt:lpstr>Office Theme</vt:lpstr>
      <vt:lpstr>Snowflake   Code Migration/Deployment Using Schema Change               by                  Janardhan Bandi</vt:lpstr>
      <vt:lpstr>Things Required</vt:lpstr>
      <vt:lpstr>Explain About</vt:lpstr>
      <vt:lpstr>Thank You   Janardhan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229</cp:revision>
  <dcterms:created xsi:type="dcterms:W3CDTF">2021-01-16T07:18:07Z</dcterms:created>
  <dcterms:modified xsi:type="dcterms:W3CDTF">2024-03-07T09:08:32Z</dcterms:modified>
</cp:coreProperties>
</file>