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01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2871"/>
            <a:ext cx="10058400" cy="171432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UDFs</a:t>
            </a:r>
            <a:b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(User Defined Functions)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58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UDFs(User Defined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write our own functions when certain functionality is not available through the built-in pre-defined functions, and we call them </a:t>
            </a: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 User Defined Functions simply as UDFs.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write UDFs in snowflake using JavaScript, Scala, Java, Python along with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 Scalar UDF returns single value for each input value while Tabular UDF returns data in rows and columns that is in table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Limitation with SQL UDF’s is we can write single value or single expression or single </a:t>
            </a:r>
            <a:r>
              <a:rPr lang="en-US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statement in the function definition.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create function using CREATE FUNCTION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call the function in the Select statements with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Never use ‘ ; ‘ at the end of the expression or </a:t>
            </a:r>
            <a:r>
              <a:rPr lang="en-US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statement in the function definition.</a:t>
            </a:r>
          </a:p>
          <a:p>
            <a:pPr marL="0" indent="0"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0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Scalar UDF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4658061" cy="43496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FUNCTION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area_of_circle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(radius FLOAT)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RETURNS FLOAT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pi() * radius * radius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area_of_circle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(2.5);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F891D-4EC7-4FF3-3A31-B7899D79DE17}"/>
              </a:ext>
            </a:extLst>
          </p:cNvPr>
          <p:cNvSpPr txBox="1">
            <a:spLocks/>
          </p:cNvSpPr>
          <p:nvPr/>
        </p:nvSpPr>
        <p:spPr>
          <a:xfrm>
            <a:off x="6248400" y="1827008"/>
            <a:ext cx="4658061" cy="43496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FUNCTION profit()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RETURNS NUMERIC(11,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SELECT SUM((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retail_price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wholesale_price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*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number_sold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 FROM purchases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800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SELECT profit();</a:t>
            </a:r>
          </a:p>
        </p:txBody>
      </p:sp>
    </p:spTree>
    <p:extLst>
      <p:ext uri="{BB962C8B-B14F-4D97-AF65-F5344CB8AC3E}">
        <p14:creationId xmlns:p14="http://schemas.microsoft.com/office/powerpoint/2010/main" val="404953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Tabular UDF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OR REPLACE FUNCTION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orders_for_product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(PROD_ID varchar)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RETURNS table (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varchar,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Quantity_Sold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numeric(11, 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select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quantity_sold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from orders where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= PROD_ID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quantity_sold</a:t>
            </a:r>
            <a:endParaRPr lang="en-US" sz="1800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from table(</a:t>
            </a:r>
            <a:r>
              <a:rPr lang="en-US" sz="18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orders_for_product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('compostable bags'));</a:t>
            </a: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66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323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Snowflake Scripting    (Writing Stored Procedures Using SQL)</vt:lpstr>
      <vt:lpstr>UDFs (User Defined Functions)</vt:lpstr>
      <vt:lpstr>UDFs(User Defined Functions)</vt:lpstr>
      <vt:lpstr>Scalar UDF Examples</vt:lpstr>
      <vt:lpstr>Tabular UDF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2024-06-30T07:48:17Z</dcterms:modified>
</cp:coreProperties>
</file>