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8" r:id="rId3"/>
    <p:sldId id="313" r:id="rId4"/>
    <p:sldId id="315" r:id="rId5"/>
    <p:sldId id="31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153" y="902386"/>
            <a:ext cx="10058400" cy="3566160"/>
          </a:xfrm>
        </p:spPr>
        <p:txBody>
          <a:bodyPr/>
          <a:lstStyle/>
          <a:p>
            <a:pPr algn="ctr"/>
            <a:r>
              <a:rPr lang="en-IN" sz="8800" dirty="0">
                <a:latin typeface="+mn-lt"/>
              </a:rPr>
              <a:t>Conclusion</a:t>
            </a:r>
            <a:endParaRPr lang="en-IN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35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3365"/>
            <a:ext cx="10058400" cy="81399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By end of this you should be able to,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Understand the concepts of Snowflake Scripting and implement wherever required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Understand complex procedures and do enhancements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Write small procedures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Try writing difficult procedures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Write Scalar/Tabular UDFs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case if you are not able to write the Stored Procedures..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Understand the requirements first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Write down your approach in sentences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Break down your approach into blocks/parts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Try to make use of snowflake documentation and google as much as possible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If you don’t find help any where, reach me, I can help whenever I get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3365"/>
            <a:ext cx="10058400" cy="81399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Don’t just go through videos, practice the queries, get hands-on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Try and try until you succeed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Learn from failures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Don’t repeat the mistakes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All the very best!</a:t>
            </a:r>
          </a:p>
        </p:txBody>
      </p:sp>
    </p:spTree>
    <p:extLst>
      <p:ext uri="{BB962C8B-B14F-4D97-AF65-F5344CB8AC3E}">
        <p14:creationId xmlns:p14="http://schemas.microsoft.com/office/powerpoint/2010/main" val="39949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153" y="902386"/>
            <a:ext cx="10058400" cy="3566160"/>
          </a:xfrm>
        </p:spPr>
        <p:txBody>
          <a:bodyPr/>
          <a:lstStyle/>
          <a:p>
            <a:pPr algn="ctr"/>
            <a:r>
              <a:rPr lang="en-IN" sz="8800" dirty="0">
                <a:latin typeface="+mn-lt"/>
              </a:rPr>
              <a:t>Thank You</a:t>
            </a:r>
            <a:endParaRPr lang="en-IN" sz="72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3868034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159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Snowflake Scripting    (Writing Stored Procedures Using SQL)</vt:lpstr>
      <vt:lpstr>Conclusion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2024-06-30T07:47:26Z</dcterms:modified>
</cp:coreProperties>
</file>