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4"/>
    <p:restoredTop sz="94671"/>
  </p:normalViewPr>
  <p:slideViewPr>
    <p:cSldViewPr snapToGrid="0">
      <p:cViewPr>
        <p:scale>
          <a:sx n="190" d="100"/>
          <a:sy n="190" d="100"/>
        </p:scale>
        <p:origin x="136" y="-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93F0B4-4E31-7844-82FD-2179FE3236D3}" type="doc">
      <dgm:prSet loTypeId="urn:microsoft.com/office/officeart/2005/8/layout/bProcess3" loCatId="" qsTypeId="urn:microsoft.com/office/officeart/2005/8/quickstyle/simple1" qsCatId="simple" csTypeId="urn:microsoft.com/office/officeart/2005/8/colors/colorful1" csCatId="colorful" phldr="1"/>
      <dgm:spPr/>
    </dgm:pt>
    <dgm:pt modelId="{93A68580-D17C-BF4D-82ED-CB6F8A9FC644}">
      <dgm:prSet phldrT="[Text]"/>
      <dgm:spPr/>
      <dgm:t>
        <a:bodyPr/>
        <a:lstStyle/>
        <a:p>
          <a:r>
            <a:rPr lang="en-US" dirty="0"/>
            <a:t>Frame the Problem and Gathering Data</a:t>
          </a:r>
        </a:p>
      </dgm:t>
    </dgm:pt>
    <dgm:pt modelId="{39B9EABA-65A7-D847-9315-643C7F5D1AC1}" type="parTrans" cxnId="{41FE362A-ED49-D14A-AB55-83B43FB4CA91}">
      <dgm:prSet/>
      <dgm:spPr/>
      <dgm:t>
        <a:bodyPr/>
        <a:lstStyle/>
        <a:p>
          <a:endParaRPr lang="en-US"/>
        </a:p>
      </dgm:t>
    </dgm:pt>
    <dgm:pt modelId="{4A64F030-7E4D-F541-B9E5-FBA6591257BE}" type="sibTrans" cxnId="{41FE362A-ED49-D14A-AB55-83B43FB4CA91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FC91B9C9-B4F8-B343-A970-EF2104E59D7C}">
      <dgm:prSet phldrT="[Text]"/>
      <dgm:spPr/>
      <dgm:t>
        <a:bodyPr/>
        <a:lstStyle/>
        <a:p>
          <a:r>
            <a:rPr lang="en-US" dirty="0"/>
            <a:t>Data Preprocessing</a:t>
          </a:r>
        </a:p>
      </dgm:t>
    </dgm:pt>
    <dgm:pt modelId="{A1537B30-99C9-8F44-80CC-CB4A065000FE}" type="parTrans" cxnId="{33DBEF06-8C4E-684C-84C2-2FE31A8D3D4C}">
      <dgm:prSet/>
      <dgm:spPr/>
      <dgm:t>
        <a:bodyPr/>
        <a:lstStyle/>
        <a:p>
          <a:endParaRPr lang="en-US"/>
        </a:p>
      </dgm:t>
    </dgm:pt>
    <dgm:pt modelId="{367B126C-0DD9-8C41-BA57-7AB5AF1ED132}" type="sibTrans" cxnId="{33DBEF06-8C4E-684C-84C2-2FE31A8D3D4C}">
      <dgm:prSet/>
      <dgm:spPr>
        <a:ln w="19050"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8EEE9328-FFD6-9542-B420-DB334EEC5199}">
      <dgm:prSet phldrT="[Text]"/>
      <dgm:spPr/>
      <dgm:t>
        <a:bodyPr/>
        <a:lstStyle/>
        <a:p>
          <a:r>
            <a:rPr lang="en-US" dirty="0"/>
            <a:t>Exploratory Data Analysis</a:t>
          </a:r>
        </a:p>
      </dgm:t>
    </dgm:pt>
    <dgm:pt modelId="{1766BF04-5C27-6F44-A2EB-C5250785EA2B}" type="parTrans" cxnId="{E73C9656-02BC-1B4E-9F00-E2E86BA9538E}">
      <dgm:prSet/>
      <dgm:spPr/>
      <dgm:t>
        <a:bodyPr/>
        <a:lstStyle/>
        <a:p>
          <a:endParaRPr lang="en-US"/>
        </a:p>
      </dgm:t>
    </dgm:pt>
    <dgm:pt modelId="{33F38B02-4598-B546-A7DD-857BEB20C8CD}" type="sibTrans" cxnId="{E73C9656-02BC-1B4E-9F00-E2E86BA9538E}">
      <dgm:prSet/>
      <dgm:spPr>
        <a:ln w="19050">
          <a:solidFill>
            <a:schemeClr val="accent4"/>
          </a:solidFill>
        </a:ln>
      </dgm:spPr>
      <dgm:t>
        <a:bodyPr/>
        <a:lstStyle/>
        <a:p>
          <a:endParaRPr lang="en-US"/>
        </a:p>
      </dgm:t>
    </dgm:pt>
    <dgm:pt modelId="{08A651CB-25DF-8140-BC07-62E6F1FD5395}">
      <dgm:prSet/>
      <dgm:spPr/>
      <dgm:t>
        <a:bodyPr/>
        <a:lstStyle/>
        <a:p>
          <a:r>
            <a:rPr lang="en-US" dirty="0"/>
            <a:t>Feature Engineering and Scaling</a:t>
          </a:r>
        </a:p>
      </dgm:t>
    </dgm:pt>
    <dgm:pt modelId="{21A35099-E1E1-564D-986B-CD5E08297640}" type="parTrans" cxnId="{3A7834B2-CE9D-5B44-A9F4-472A0E9125A7}">
      <dgm:prSet/>
      <dgm:spPr/>
      <dgm:t>
        <a:bodyPr/>
        <a:lstStyle/>
        <a:p>
          <a:endParaRPr lang="en-US"/>
        </a:p>
      </dgm:t>
    </dgm:pt>
    <dgm:pt modelId="{780FB99B-9E27-6A45-B3A0-5467E873FEC6}" type="sibTrans" cxnId="{3A7834B2-CE9D-5B44-A9F4-472A0E9125A7}">
      <dgm:prSet/>
      <dgm:spPr>
        <a:ln w="19050">
          <a:solidFill>
            <a:schemeClr val="accent5"/>
          </a:solidFill>
        </a:ln>
      </dgm:spPr>
      <dgm:t>
        <a:bodyPr/>
        <a:lstStyle/>
        <a:p>
          <a:endParaRPr lang="en-US"/>
        </a:p>
      </dgm:t>
    </dgm:pt>
    <dgm:pt modelId="{DC906F86-E711-384A-B737-3DFDB476419A}">
      <dgm:prSet/>
      <dgm:spPr/>
      <dgm:t>
        <a:bodyPr/>
        <a:lstStyle/>
        <a:p>
          <a:r>
            <a:rPr lang="en-US" dirty="0"/>
            <a:t>Model Training, Evaluation and Selection</a:t>
          </a:r>
        </a:p>
      </dgm:t>
    </dgm:pt>
    <dgm:pt modelId="{1D7CBBC3-32F8-6947-BD40-08025ECFA45C}" type="parTrans" cxnId="{74258525-2C1C-444B-8F76-FA78A55D4A55}">
      <dgm:prSet/>
      <dgm:spPr/>
      <dgm:t>
        <a:bodyPr/>
        <a:lstStyle/>
        <a:p>
          <a:endParaRPr lang="en-US"/>
        </a:p>
      </dgm:t>
    </dgm:pt>
    <dgm:pt modelId="{FB7A7DC8-D4DC-4B42-B207-92DB8F35EE48}" type="sibTrans" cxnId="{74258525-2C1C-444B-8F76-FA78A55D4A55}">
      <dgm:prSet/>
      <dgm:spPr>
        <a:ln w="19050">
          <a:solidFill>
            <a:schemeClr val="accent6"/>
          </a:solidFill>
        </a:ln>
      </dgm:spPr>
      <dgm:t>
        <a:bodyPr/>
        <a:lstStyle/>
        <a:p>
          <a:endParaRPr lang="en-US"/>
        </a:p>
      </dgm:t>
    </dgm:pt>
    <dgm:pt modelId="{77F76B5F-343F-6C43-A08A-7B7C1283D67D}">
      <dgm:prSet/>
      <dgm:spPr/>
      <dgm:t>
        <a:bodyPr/>
        <a:lstStyle/>
        <a:p>
          <a:r>
            <a:rPr lang="en-US" dirty="0"/>
            <a:t>Model Optimization</a:t>
          </a:r>
        </a:p>
      </dgm:t>
    </dgm:pt>
    <dgm:pt modelId="{19EBA7DA-3635-414D-8110-DC0C815A76E4}" type="parTrans" cxnId="{74F5F038-7043-6B4F-A879-B2757E6E0104}">
      <dgm:prSet/>
      <dgm:spPr/>
      <dgm:t>
        <a:bodyPr/>
        <a:lstStyle/>
        <a:p>
          <a:endParaRPr lang="en-US"/>
        </a:p>
      </dgm:t>
    </dgm:pt>
    <dgm:pt modelId="{D016A77A-EDE3-FD40-899C-F51F3E75EBCC}" type="sibTrans" cxnId="{74F5F038-7043-6B4F-A879-B2757E6E0104}">
      <dgm:prSet/>
      <dgm:spPr>
        <a:ln w="19050"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8FD4D32A-D64F-6B4D-A0E8-4D2815A4BD4F}">
      <dgm:prSet/>
      <dgm:spPr/>
      <dgm:t>
        <a:bodyPr/>
        <a:lstStyle/>
        <a:p>
          <a:r>
            <a:rPr lang="en-US" dirty="0"/>
            <a:t>Model Testing</a:t>
          </a:r>
        </a:p>
      </dgm:t>
    </dgm:pt>
    <dgm:pt modelId="{7FC9976D-12DA-914F-A557-BBE7E32CC0B7}" type="parTrans" cxnId="{0F0EC303-6F80-4649-9A71-CD6E73527179}">
      <dgm:prSet/>
      <dgm:spPr/>
      <dgm:t>
        <a:bodyPr/>
        <a:lstStyle/>
        <a:p>
          <a:endParaRPr lang="en-US"/>
        </a:p>
      </dgm:t>
    </dgm:pt>
    <dgm:pt modelId="{990CAB08-A0D4-FE4F-B86B-0EC9EC46CEC6}" type="sibTrans" cxnId="{0F0EC303-6F80-4649-9A71-CD6E73527179}">
      <dgm:prSet/>
      <dgm:spPr>
        <a:ln w="19050">
          <a:solidFill>
            <a:schemeClr val="accent3"/>
          </a:solidFill>
        </a:ln>
      </dgm:spPr>
      <dgm:t>
        <a:bodyPr/>
        <a:lstStyle/>
        <a:p>
          <a:endParaRPr lang="en-US"/>
        </a:p>
      </dgm:t>
    </dgm:pt>
    <dgm:pt modelId="{CB36DDFC-8DA4-6447-A80F-8D447E120F19}">
      <dgm:prSet/>
      <dgm:spPr/>
      <dgm:t>
        <a:bodyPr/>
        <a:lstStyle/>
        <a:p>
          <a:r>
            <a:rPr lang="en-US" dirty="0"/>
            <a:t>Model Deployment</a:t>
          </a:r>
        </a:p>
      </dgm:t>
    </dgm:pt>
    <dgm:pt modelId="{E37074BE-54A1-7849-BDDA-8D3A87530108}" type="parTrans" cxnId="{D694F0D6-36E0-874C-9891-06BC633028C4}">
      <dgm:prSet/>
      <dgm:spPr/>
      <dgm:t>
        <a:bodyPr/>
        <a:lstStyle/>
        <a:p>
          <a:endParaRPr lang="en-US"/>
        </a:p>
      </dgm:t>
    </dgm:pt>
    <dgm:pt modelId="{CC878096-53F1-FC4C-BBC8-6B777BAFB066}" type="sibTrans" cxnId="{D694F0D6-36E0-874C-9891-06BC633028C4}">
      <dgm:prSet/>
      <dgm:spPr/>
      <dgm:t>
        <a:bodyPr/>
        <a:lstStyle/>
        <a:p>
          <a:endParaRPr lang="en-US"/>
        </a:p>
      </dgm:t>
    </dgm:pt>
    <dgm:pt modelId="{03D1CA89-6D06-AE4B-96C3-3EA081C671C0}" type="pres">
      <dgm:prSet presAssocID="{D493F0B4-4E31-7844-82FD-2179FE3236D3}" presName="Name0" presStyleCnt="0">
        <dgm:presLayoutVars>
          <dgm:dir/>
          <dgm:resizeHandles val="exact"/>
        </dgm:presLayoutVars>
      </dgm:prSet>
      <dgm:spPr/>
    </dgm:pt>
    <dgm:pt modelId="{AD41BD06-4D27-7442-A0FF-C4925A9F72ED}" type="pres">
      <dgm:prSet presAssocID="{93A68580-D17C-BF4D-82ED-CB6F8A9FC644}" presName="node" presStyleLbl="node1" presStyleIdx="0" presStyleCnt="8">
        <dgm:presLayoutVars>
          <dgm:bulletEnabled val="1"/>
        </dgm:presLayoutVars>
      </dgm:prSet>
      <dgm:spPr/>
    </dgm:pt>
    <dgm:pt modelId="{82E59332-35A2-5F40-B016-660AE6157DE3}" type="pres">
      <dgm:prSet presAssocID="{4A64F030-7E4D-F541-B9E5-FBA6591257BE}" presName="sibTrans" presStyleLbl="sibTrans1D1" presStyleIdx="0" presStyleCnt="7"/>
      <dgm:spPr/>
    </dgm:pt>
    <dgm:pt modelId="{D6E75EFF-0B61-FC41-8F1C-D7D97D9C491B}" type="pres">
      <dgm:prSet presAssocID="{4A64F030-7E4D-F541-B9E5-FBA6591257BE}" presName="connectorText" presStyleLbl="sibTrans1D1" presStyleIdx="0" presStyleCnt="7"/>
      <dgm:spPr/>
    </dgm:pt>
    <dgm:pt modelId="{B9731B49-3093-594E-9D35-7FE5C4F6B0B1}" type="pres">
      <dgm:prSet presAssocID="{FC91B9C9-B4F8-B343-A970-EF2104E59D7C}" presName="node" presStyleLbl="node1" presStyleIdx="1" presStyleCnt="8">
        <dgm:presLayoutVars>
          <dgm:bulletEnabled val="1"/>
        </dgm:presLayoutVars>
      </dgm:prSet>
      <dgm:spPr/>
    </dgm:pt>
    <dgm:pt modelId="{996575F9-94BA-8E40-B9AD-E3EC00052E85}" type="pres">
      <dgm:prSet presAssocID="{367B126C-0DD9-8C41-BA57-7AB5AF1ED132}" presName="sibTrans" presStyleLbl="sibTrans1D1" presStyleIdx="1" presStyleCnt="7"/>
      <dgm:spPr/>
    </dgm:pt>
    <dgm:pt modelId="{E611B643-9DCB-9045-B3AF-F24B6EBF3407}" type="pres">
      <dgm:prSet presAssocID="{367B126C-0DD9-8C41-BA57-7AB5AF1ED132}" presName="connectorText" presStyleLbl="sibTrans1D1" presStyleIdx="1" presStyleCnt="7"/>
      <dgm:spPr/>
    </dgm:pt>
    <dgm:pt modelId="{D33E335C-8763-934E-AEF6-CAD9FDDA0425}" type="pres">
      <dgm:prSet presAssocID="{8EEE9328-FFD6-9542-B420-DB334EEC5199}" presName="node" presStyleLbl="node1" presStyleIdx="2" presStyleCnt="8">
        <dgm:presLayoutVars>
          <dgm:bulletEnabled val="1"/>
        </dgm:presLayoutVars>
      </dgm:prSet>
      <dgm:spPr/>
    </dgm:pt>
    <dgm:pt modelId="{9D92BDDE-DF42-A14B-A1C4-80ACF239E7F4}" type="pres">
      <dgm:prSet presAssocID="{33F38B02-4598-B546-A7DD-857BEB20C8CD}" presName="sibTrans" presStyleLbl="sibTrans1D1" presStyleIdx="2" presStyleCnt="7"/>
      <dgm:spPr/>
    </dgm:pt>
    <dgm:pt modelId="{91A10D95-644C-1A46-84B2-355FFD4C7B2C}" type="pres">
      <dgm:prSet presAssocID="{33F38B02-4598-B546-A7DD-857BEB20C8CD}" presName="connectorText" presStyleLbl="sibTrans1D1" presStyleIdx="2" presStyleCnt="7"/>
      <dgm:spPr/>
    </dgm:pt>
    <dgm:pt modelId="{BCFFF07A-A999-114E-92C4-958BCAE6D1A8}" type="pres">
      <dgm:prSet presAssocID="{08A651CB-25DF-8140-BC07-62E6F1FD5395}" presName="node" presStyleLbl="node1" presStyleIdx="3" presStyleCnt="8">
        <dgm:presLayoutVars>
          <dgm:bulletEnabled val="1"/>
        </dgm:presLayoutVars>
      </dgm:prSet>
      <dgm:spPr/>
    </dgm:pt>
    <dgm:pt modelId="{F9807475-65ED-4344-B575-395B5C268ACD}" type="pres">
      <dgm:prSet presAssocID="{780FB99B-9E27-6A45-B3A0-5467E873FEC6}" presName="sibTrans" presStyleLbl="sibTrans1D1" presStyleIdx="3" presStyleCnt="7"/>
      <dgm:spPr/>
    </dgm:pt>
    <dgm:pt modelId="{289A68C7-C7E8-C54E-A08C-8E184600ED04}" type="pres">
      <dgm:prSet presAssocID="{780FB99B-9E27-6A45-B3A0-5467E873FEC6}" presName="connectorText" presStyleLbl="sibTrans1D1" presStyleIdx="3" presStyleCnt="7"/>
      <dgm:spPr/>
    </dgm:pt>
    <dgm:pt modelId="{92197DEE-2242-754D-9257-9FE611C5FBD6}" type="pres">
      <dgm:prSet presAssocID="{DC906F86-E711-384A-B737-3DFDB476419A}" presName="node" presStyleLbl="node1" presStyleIdx="4" presStyleCnt="8">
        <dgm:presLayoutVars>
          <dgm:bulletEnabled val="1"/>
        </dgm:presLayoutVars>
      </dgm:prSet>
      <dgm:spPr/>
    </dgm:pt>
    <dgm:pt modelId="{95C26F6A-D875-8043-B915-3289E8CAFEF8}" type="pres">
      <dgm:prSet presAssocID="{FB7A7DC8-D4DC-4B42-B207-92DB8F35EE48}" presName="sibTrans" presStyleLbl="sibTrans1D1" presStyleIdx="4" presStyleCnt="7"/>
      <dgm:spPr/>
    </dgm:pt>
    <dgm:pt modelId="{48795DF6-F024-5B4F-9164-1ED7653D3A15}" type="pres">
      <dgm:prSet presAssocID="{FB7A7DC8-D4DC-4B42-B207-92DB8F35EE48}" presName="connectorText" presStyleLbl="sibTrans1D1" presStyleIdx="4" presStyleCnt="7"/>
      <dgm:spPr/>
    </dgm:pt>
    <dgm:pt modelId="{4F8C296C-3736-204A-9B79-BCC9B8725944}" type="pres">
      <dgm:prSet presAssocID="{77F76B5F-343F-6C43-A08A-7B7C1283D67D}" presName="node" presStyleLbl="node1" presStyleIdx="5" presStyleCnt="8">
        <dgm:presLayoutVars>
          <dgm:bulletEnabled val="1"/>
        </dgm:presLayoutVars>
      </dgm:prSet>
      <dgm:spPr/>
    </dgm:pt>
    <dgm:pt modelId="{E35FB1AB-5EFB-0648-87AC-D55A537F2E4C}" type="pres">
      <dgm:prSet presAssocID="{D016A77A-EDE3-FD40-899C-F51F3E75EBCC}" presName="sibTrans" presStyleLbl="sibTrans1D1" presStyleIdx="5" presStyleCnt="7"/>
      <dgm:spPr/>
    </dgm:pt>
    <dgm:pt modelId="{80C375F3-2C21-A94C-8D76-BC3F516870A9}" type="pres">
      <dgm:prSet presAssocID="{D016A77A-EDE3-FD40-899C-F51F3E75EBCC}" presName="connectorText" presStyleLbl="sibTrans1D1" presStyleIdx="5" presStyleCnt="7"/>
      <dgm:spPr/>
    </dgm:pt>
    <dgm:pt modelId="{93AEEFEA-11A8-244D-838A-4F9BB53C0C42}" type="pres">
      <dgm:prSet presAssocID="{8FD4D32A-D64F-6B4D-A0E8-4D2815A4BD4F}" presName="node" presStyleLbl="node1" presStyleIdx="6" presStyleCnt="8">
        <dgm:presLayoutVars>
          <dgm:bulletEnabled val="1"/>
        </dgm:presLayoutVars>
      </dgm:prSet>
      <dgm:spPr/>
    </dgm:pt>
    <dgm:pt modelId="{9FDC7E42-239B-C34B-B38A-7F3FCEAB4195}" type="pres">
      <dgm:prSet presAssocID="{990CAB08-A0D4-FE4F-B86B-0EC9EC46CEC6}" presName="sibTrans" presStyleLbl="sibTrans1D1" presStyleIdx="6" presStyleCnt="7"/>
      <dgm:spPr/>
    </dgm:pt>
    <dgm:pt modelId="{97AF63BE-3391-814B-BA67-EB8C86021A6C}" type="pres">
      <dgm:prSet presAssocID="{990CAB08-A0D4-FE4F-B86B-0EC9EC46CEC6}" presName="connectorText" presStyleLbl="sibTrans1D1" presStyleIdx="6" presStyleCnt="7"/>
      <dgm:spPr/>
    </dgm:pt>
    <dgm:pt modelId="{E0556241-DEE9-6D43-8797-D15B341461E3}" type="pres">
      <dgm:prSet presAssocID="{CB36DDFC-8DA4-6447-A80F-8D447E120F19}" presName="node" presStyleLbl="node1" presStyleIdx="7" presStyleCnt="8">
        <dgm:presLayoutVars>
          <dgm:bulletEnabled val="1"/>
        </dgm:presLayoutVars>
      </dgm:prSet>
      <dgm:spPr/>
    </dgm:pt>
  </dgm:ptLst>
  <dgm:cxnLst>
    <dgm:cxn modelId="{0F0EC303-6F80-4649-9A71-CD6E73527179}" srcId="{D493F0B4-4E31-7844-82FD-2179FE3236D3}" destId="{8FD4D32A-D64F-6B4D-A0E8-4D2815A4BD4F}" srcOrd="6" destOrd="0" parTransId="{7FC9976D-12DA-914F-A557-BBE7E32CC0B7}" sibTransId="{990CAB08-A0D4-FE4F-B86B-0EC9EC46CEC6}"/>
    <dgm:cxn modelId="{33DBEF06-8C4E-684C-84C2-2FE31A8D3D4C}" srcId="{D493F0B4-4E31-7844-82FD-2179FE3236D3}" destId="{FC91B9C9-B4F8-B343-A970-EF2104E59D7C}" srcOrd="1" destOrd="0" parTransId="{A1537B30-99C9-8F44-80CC-CB4A065000FE}" sibTransId="{367B126C-0DD9-8C41-BA57-7AB5AF1ED132}"/>
    <dgm:cxn modelId="{13FDD914-2069-C045-AA19-6B0D329C00F6}" type="presOf" srcId="{08A651CB-25DF-8140-BC07-62E6F1FD5395}" destId="{BCFFF07A-A999-114E-92C4-958BCAE6D1A8}" srcOrd="0" destOrd="0" presId="urn:microsoft.com/office/officeart/2005/8/layout/bProcess3"/>
    <dgm:cxn modelId="{74258525-2C1C-444B-8F76-FA78A55D4A55}" srcId="{D493F0B4-4E31-7844-82FD-2179FE3236D3}" destId="{DC906F86-E711-384A-B737-3DFDB476419A}" srcOrd="4" destOrd="0" parTransId="{1D7CBBC3-32F8-6947-BD40-08025ECFA45C}" sibTransId="{FB7A7DC8-D4DC-4B42-B207-92DB8F35EE48}"/>
    <dgm:cxn modelId="{41FE362A-ED49-D14A-AB55-83B43FB4CA91}" srcId="{D493F0B4-4E31-7844-82FD-2179FE3236D3}" destId="{93A68580-D17C-BF4D-82ED-CB6F8A9FC644}" srcOrd="0" destOrd="0" parTransId="{39B9EABA-65A7-D847-9315-643C7F5D1AC1}" sibTransId="{4A64F030-7E4D-F541-B9E5-FBA6591257BE}"/>
    <dgm:cxn modelId="{37CCD12C-6CA7-814D-A691-D14651D824A8}" type="presOf" srcId="{FC91B9C9-B4F8-B343-A970-EF2104E59D7C}" destId="{B9731B49-3093-594E-9D35-7FE5C4F6B0B1}" srcOrd="0" destOrd="0" presId="urn:microsoft.com/office/officeart/2005/8/layout/bProcess3"/>
    <dgm:cxn modelId="{299EE72F-8D83-5F4D-86D7-99BD83646264}" type="presOf" srcId="{33F38B02-4598-B546-A7DD-857BEB20C8CD}" destId="{91A10D95-644C-1A46-84B2-355FFD4C7B2C}" srcOrd="1" destOrd="0" presId="urn:microsoft.com/office/officeart/2005/8/layout/bProcess3"/>
    <dgm:cxn modelId="{74F5F038-7043-6B4F-A879-B2757E6E0104}" srcId="{D493F0B4-4E31-7844-82FD-2179FE3236D3}" destId="{77F76B5F-343F-6C43-A08A-7B7C1283D67D}" srcOrd="5" destOrd="0" parTransId="{19EBA7DA-3635-414D-8110-DC0C815A76E4}" sibTransId="{D016A77A-EDE3-FD40-899C-F51F3E75EBCC}"/>
    <dgm:cxn modelId="{7FDDCA45-5B9B-7C4A-A554-14CC739E1580}" type="presOf" srcId="{780FB99B-9E27-6A45-B3A0-5467E873FEC6}" destId="{289A68C7-C7E8-C54E-A08C-8E184600ED04}" srcOrd="1" destOrd="0" presId="urn:microsoft.com/office/officeart/2005/8/layout/bProcess3"/>
    <dgm:cxn modelId="{C81A7356-CD67-154A-B351-3047784A9592}" type="presOf" srcId="{D016A77A-EDE3-FD40-899C-F51F3E75EBCC}" destId="{80C375F3-2C21-A94C-8D76-BC3F516870A9}" srcOrd="1" destOrd="0" presId="urn:microsoft.com/office/officeart/2005/8/layout/bProcess3"/>
    <dgm:cxn modelId="{E73C9656-02BC-1B4E-9F00-E2E86BA9538E}" srcId="{D493F0B4-4E31-7844-82FD-2179FE3236D3}" destId="{8EEE9328-FFD6-9542-B420-DB334EEC5199}" srcOrd="2" destOrd="0" parTransId="{1766BF04-5C27-6F44-A2EB-C5250785EA2B}" sibTransId="{33F38B02-4598-B546-A7DD-857BEB20C8CD}"/>
    <dgm:cxn modelId="{9961DD71-F8B0-2643-A2DD-53811F2D2768}" type="presOf" srcId="{CB36DDFC-8DA4-6447-A80F-8D447E120F19}" destId="{E0556241-DEE9-6D43-8797-D15B341461E3}" srcOrd="0" destOrd="0" presId="urn:microsoft.com/office/officeart/2005/8/layout/bProcess3"/>
    <dgm:cxn modelId="{CBE73977-6C4B-C04D-948D-04D9F9D5C7E5}" type="presOf" srcId="{D493F0B4-4E31-7844-82FD-2179FE3236D3}" destId="{03D1CA89-6D06-AE4B-96C3-3EA081C671C0}" srcOrd="0" destOrd="0" presId="urn:microsoft.com/office/officeart/2005/8/layout/bProcess3"/>
    <dgm:cxn modelId="{25D8BF7E-B4F2-D446-A428-BB175C88C68D}" type="presOf" srcId="{990CAB08-A0D4-FE4F-B86B-0EC9EC46CEC6}" destId="{97AF63BE-3391-814B-BA67-EB8C86021A6C}" srcOrd="1" destOrd="0" presId="urn:microsoft.com/office/officeart/2005/8/layout/bProcess3"/>
    <dgm:cxn modelId="{83DF6C8F-3EF3-3940-A16E-8218EDE8219C}" type="presOf" srcId="{FB7A7DC8-D4DC-4B42-B207-92DB8F35EE48}" destId="{48795DF6-F024-5B4F-9164-1ED7653D3A15}" srcOrd="1" destOrd="0" presId="urn:microsoft.com/office/officeart/2005/8/layout/bProcess3"/>
    <dgm:cxn modelId="{9EBD5EA7-AF0F-5F41-AC72-11C8EAEE3C03}" type="presOf" srcId="{8EEE9328-FFD6-9542-B420-DB334EEC5199}" destId="{D33E335C-8763-934E-AEF6-CAD9FDDA0425}" srcOrd="0" destOrd="0" presId="urn:microsoft.com/office/officeart/2005/8/layout/bProcess3"/>
    <dgm:cxn modelId="{65B14BAB-EDA3-0A41-A314-52AD038796CD}" type="presOf" srcId="{DC906F86-E711-384A-B737-3DFDB476419A}" destId="{92197DEE-2242-754D-9257-9FE611C5FBD6}" srcOrd="0" destOrd="0" presId="urn:microsoft.com/office/officeart/2005/8/layout/bProcess3"/>
    <dgm:cxn modelId="{3A7834B2-CE9D-5B44-A9F4-472A0E9125A7}" srcId="{D493F0B4-4E31-7844-82FD-2179FE3236D3}" destId="{08A651CB-25DF-8140-BC07-62E6F1FD5395}" srcOrd="3" destOrd="0" parTransId="{21A35099-E1E1-564D-986B-CD5E08297640}" sibTransId="{780FB99B-9E27-6A45-B3A0-5467E873FEC6}"/>
    <dgm:cxn modelId="{5D6B02B4-43AF-0E48-A228-71C454539120}" type="presOf" srcId="{77F76B5F-343F-6C43-A08A-7B7C1283D67D}" destId="{4F8C296C-3736-204A-9B79-BCC9B8725944}" srcOrd="0" destOrd="0" presId="urn:microsoft.com/office/officeart/2005/8/layout/bProcess3"/>
    <dgm:cxn modelId="{CA789CB8-FEBF-524E-9D57-B855E5DAEEE8}" type="presOf" srcId="{4A64F030-7E4D-F541-B9E5-FBA6591257BE}" destId="{D6E75EFF-0B61-FC41-8F1C-D7D97D9C491B}" srcOrd="1" destOrd="0" presId="urn:microsoft.com/office/officeart/2005/8/layout/bProcess3"/>
    <dgm:cxn modelId="{D7C86EBE-2B05-8C44-A80D-E9B655C860B3}" type="presOf" srcId="{33F38B02-4598-B546-A7DD-857BEB20C8CD}" destId="{9D92BDDE-DF42-A14B-A1C4-80ACF239E7F4}" srcOrd="0" destOrd="0" presId="urn:microsoft.com/office/officeart/2005/8/layout/bProcess3"/>
    <dgm:cxn modelId="{07C3F6C5-0042-C440-896E-A8A2F17E9BA4}" type="presOf" srcId="{367B126C-0DD9-8C41-BA57-7AB5AF1ED132}" destId="{E611B643-9DCB-9045-B3AF-F24B6EBF3407}" srcOrd="1" destOrd="0" presId="urn:microsoft.com/office/officeart/2005/8/layout/bProcess3"/>
    <dgm:cxn modelId="{BEC563D5-A671-8449-A162-456D0A4817FB}" type="presOf" srcId="{93A68580-D17C-BF4D-82ED-CB6F8A9FC644}" destId="{AD41BD06-4D27-7442-A0FF-C4925A9F72ED}" srcOrd="0" destOrd="0" presId="urn:microsoft.com/office/officeart/2005/8/layout/bProcess3"/>
    <dgm:cxn modelId="{D694F0D6-36E0-874C-9891-06BC633028C4}" srcId="{D493F0B4-4E31-7844-82FD-2179FE3236D3}" destId="{CB36DDFC-8DA4-6447-A80F-8D447E120F19}" srcOrd="7" destOrd="0" parTransId="{E37074BE-54A1-7849-BDDA-8D3A87530108}" sibTransId="{CC878096-53F1-FC4C-BBC8-6B777BAFB066}"/>
    <dgm:cxn modelId="{7490B8DD-F118-FD49-AF72-68EA7AF0F3EC}" type="presOf" srcId="{990CAB08-A0D4-FE4F-B86B-0EC9EC46CEC6}" destId="{9FDC7E42-239B-C34B-B38A-7F3FCEAB4195}" srcOrd="0" destOrd="0" presId="urn:microsoft.com/office/officeart/2005/8/layout/bProcess3"/>
    <dgm:cxn modelId="{9FFC1FE4-1863-1C4E-9D67-61645EBC6C02}" type="presOf" srcId="{D016A77A-EDE3-FD40-899C-F51F3E75EBCC}" destId="{E35FB1AB-5EFB-0648-87AC-D55A537F2E4C}" srcOrd="0" destOrd="0" presId="urn:microsoft.com/office/officeart/2005/8/layout/bProcess3"/>
    <dgm:cxn modelId="{812375E6-C5C9-8047-A35C-AC29309446AE}" type="presOf" srcId="{780FB99B-9E27-6A45-B3A0-5467E873FEC6}" destId="{F9807475-65ED-4344-B575-395B5C268ACD}" srcOrd="0" destOrd="0" presId="urn:microsoft.com/office/officeart/2005/8/layout/bProcess3"/>
    <dgm:cxn modelId="{6C7C4BEF-129E-724D-8A54-5EDB7DA42020}" type="presOf" srcId="{8FD4D32A-D64F-6B4D-A0E8-4D2815A4BD4F}" destId="{93AEEFEA-11A8-244D-838A-4F9BB53C0C42}" srcOrd="0" destOrd="0" presId="urn:microsoft.com/office/officeart/2005/8/layout/bProcess3"/>
    <dgm:cxn modelId="{D03D84F8-B542-CE48-B43D-95C721E3AA4D}" type="presOf" srcId="{367B126C-0DD9-8C41-BA57-7AB5AF1ED132}" destId="{996575F9-94BA-8E40-B9AD-E3EC00052E85}" srcOrd="0" destOrd="0" presId="urn:microsoft.com/office/officeart/2005/8/layout/bProcess3"/>
    <dgm:cxn modelId="{22D82EFB-57E5-7D40-B577-7179A9949E75}" type="presOf" srcId="{4A64F030-7E4D-F541-B9E5-FBA6591257BE}" destId="{82E59332-35A2-5F40-B016-660AE6157DE3}" srcOrd="0" destOrd="0" presId="urn:microsoft.com/office/officeart/2005/8/layout/bProcess3"/>
    <dgm:cxn modelId="{88286BFC-CA55-1F44-8A12-BA2296D98D4D}" type="presOf" srcId="{FB7A7DC8-D4DC-4B42-B207-92DB8F35EE48}" destId="{95C26F6A-D875-8043-B915-3289E8CAFEF8}" srcOrd="0" destOrd="0" presId="urn:microsoft.com/office/officeart/2005/8/layout/bProcess3"/>
    <dgm:cxn modelId="{C4D30830-D808-1A48-9983-0B26A4FD49E9}" type="presParOf" srcId="{03D1CA89-6D06-AE4B-96C3-3EA081C671C0}" destId="{AD41BD06-4D27-7442-A0FF-C4925A9F72ED}" srcOrd="0" destOrd="0" presId="urn:microsoft.com/office/officeart/2005/8/layout/bProcess3"/>
    <dgm:cxn modelId="{B38E6312-1262-2C44-A5CC-C79314FB032E}" type="presParOf" srcId="{03D1CA89-6D06-AE4B-96C3-3EA081C671C0}" destId="{82E59332-35A2-5F40-B016-660AE6157DE3}" srcOrd="1" destOrd="0" presId="urn:microsoft.com/office/officeart/2005/8/layout/bProcess3"/>
    <dgm:cxn modelId="{B9BB12C8-9511-9B48-B85A-7FAFFD1C7249}" type="presParOf" srcId="{82E59332-35A2-5F40-B016-660AE6157DE3}" destId="{D6E75EFF-0B61-FC41-8F1C-D7D97D9C491B}" srcOrd="0" destOrd="0" presId="urn:microsoft.com/office/officeart/2005/8/layout/bProcess3"/>
    <dgm:cxn modelId="{899669BE-621D-B247-A52D-BD0419F03EBA}" type="presParOf" srcId="{03D1CA89-6D06-AE4B-96C3-3EA081C671C0}" destId="{B9731B49-3093-594E-9D35-7FE5C4F6B0B1}" srcOrd="2" destOrd="0" presId="urn:microsoft.com/office/officeart/2005/8/layout/bProcess3"/>
    <dgm:cxn modelId="{98165FB7-AEEB-A14E-BEFB-644761911F16}" type="presParOf" srcId="{03D1CA89-6D06-AE4B-96C3-3EA081C671C0}" destId="{996575F9-94BA-8E40-B9AD-E3EC00052E85}" srcOrd="3" destOrd="0" presId="urn:microsoft.com/office/officeart/2005/8/layout/bProcess3"/>
    <dgm:cxn modelId="{58E5A562-0E50-BE4E-B1DB-B790F2816C6D}" type="presParOf" srcId="{996575F9-94BA-8E40-B9AD-E3EC00052E85}" destId="{E611B643-9DCB-9045-B3AF-F24B6EBF3407}" srcOrd="0" destOrd="0" presId="urn:microsoft.com/office/officeart/2005/8/layout/bProcess3"/>
    <dgm:cxn modelId="{476693C5-93C9-2840-83FE-11C8B7A281D3}" type="presParOf" srcId="{03D1CA89-6D06-AE4B-96C3-3EA081C671C0}" destId="{D33E335C-8763-934E-AEF6-CAD9FDDA0425}" srcOrd="4" destOrd="0" presId="urn:microsoft.com/office/officeart/2005/8/layout/bProcess3"/>
    <dgm:cxn modelId="{6FE5FA50-9BBB-014A-8AA4-8C5B23C364FA}" type="presParOf" srcId="{03D1CA89-6D06-AE4B-96C3-3EA081C671C0}" destId="{9D92BDDE-DF42-A14B-A1C4-80ACF239E7F4}" srcOrd="5" destOrd="0" presId="urn:microsoft.com/office/officeart/2005/8/layout/bProcess3"/>
    <dgm:cxn modelId="{8794F389-0742-8541-9597-DCAF9594405D}" type="presParOf" srcId="{9D92BDDE-DF42-A14B-A1C4-80ACF239E7F4}" destId="{91A10D95-644C-1A46-84B2-355FFD4C7B2C}" srcOrd="0" destOrd="0" presId="urn:microsoft.com/office/officeart/2005/8/layout/bProcess3"/>
    <dgm:cxn modelId="{98E0D842-3155-E344-919D-C163B0062624}" type="presParOf" srcId="{03D1CA89-6D06-AE4B-96C3-3EA081C671C0}" destId="{BCFFF07A-A999-114E-92C4-958BCAE6D1A8}" srcOrd="6" destOrd="0" presId="urn:microsoft.com/office/officeart/2005/8/layout/bProcess3"/>
    <dgm:cxn modelId="{454ABFA0-C337-0748-8189-2F250680E60D}" type="presParOf" srcId="{03D1CA89-6D06-AE4B-96C3-3EA081C671C0}" destId="{F9807475-65ED-4344-B575-395B5C268ACD}" srcOrd="7" destOrd="0" presId="urn:microsoft.com/office/officeart/2005/8/layout/bProcess3"/>
    <dgm:cxn modelId="{91ECD588-922D-E24E-8648-439FD53A2525}" type="presParOf" srcId="{F9807475-65ED-4344-B575-395B5C268ACD}" destId="{289A68C7-C7E8-C54E-A08C-8E184600ED04}" srcOrd="0" destOrd="0" presId="urn:microsoft.com/office/officeart/2005/8/layout/bProcess3"/>
    <dgm:cxn modelId="{D77D6272-4A05-0448-9E7F-C481A532F6F9}" type="presParOf" srcId="{03D1CA89-6D06-AE4B-96C3-3EA081C671C0}" destId="{92197DEE-2242-754D-9257-9FE611C5FBD6}" srcOrd="8" destOrd="0" presId="urn:microsoft.com/office/officeart/2005/8/layout/bProcess3"/>
    <dgm:cxn modelId="{AC2CC3FC-FBE3-CD42-9AAD-7034DC2BAC1B}" type="presParOf" srcId="{03D1CA89-6D06-AE4B-96C3-3EA081C671C0}" destId="{95C26F6A-D875-8043-B915-3289E8CAFEF8}" srcOrd="9" destOrd="0" presId="urn:microsoft.com/office/officeart/2005/8/layout/bProcess3"/>
    <dgm:cxn modelId="{367F4E0B-2D0E-9B4A-BEEE-5DFE6688D389}" type="presParOf" srcId="{95C26F6A-D875-8043-B915-3289E8CAFEF8}" destId="{48795DF6-F024-5B4F-9164-1ED7653D3A15}" srcOrd="0" destOrd="0" presId="urn:microsoft.com/office/officeart/2005/8/layout/bProcess3"/>
    <dgm:cxn modelId="{EF92A392-EF75-7A40-A695-DB812C79B6A5}" type="presParOf" srcId="{03D1CA89-6D06-AE4B-96C3-3EA081C671C0}" destId="{4F8C296C-3736-204A-9B79-BCC9B8725944}" srcOrd="10" destOrd="0" presId="urn:microsoft.com/office/officeart/2005/8/layout/bProcess3"/>
    <dgm:cxn modelId="{5303F31F-E7F9-1142-9750-99CE134CB9E1}" type="presParOf" srcId="{03D1CA89-6D06-AE4B-96C3-3EA081C671C0}" destId="{E35FB1AB-5EFB-0648-87AC-D55A537F2E4C}" srcOrd="11" destOrd="0" presId="urn:microsoft.com/office/officeart/2005/8/layout/bProcess3"/>
    <dgm:cxn modelId="{BB06136B-1BE2-B241-A8EC-FA32D85718A4}" type="presParOf" srcId="{E35FB1AB-5EFB-0648-87AC-D55A537F2E4C}" destId="{80C375F3-2C21-A94C-8D76-BC3F516870A9}" srcOrd="0" destOrd="0" presId="urn:microsoft.com/office/officeart/2005/8/layout/bProcess3"/>
    <dgm:cxn modelId="{3549352F-9E6D-5341-B78C-EC81BAC48680}" type="presParOf" srcId="{03D1CA89-6D06-AE4B-96C3-3EA081C671C0}" destId="{93AEEFEA-11A8-244D-838A-4F9BB53C0C42}" srcOrd="12" destOrd="0" presId="urn:microsoft.com/office/officeart/2005/8/layout/bProcess3"/>
    <dgm:cxn modelId="{E7A57D08-781C-4C48-B42C-30A6AA5AF42E}" type="presParOf" srcId="{03D1CA89-6D06-AE4B-96C3-3EA081C671C0}" destId="{9FDC7E42-239B-C34B-B38A-7F3FCEAB4195}" srcOrd="13" destOrd="0" presId="urn:microsoft.com/office/officeart/2005/8/layout/bProcess3"/>
    <dgm:cxn modelId="{77C47195-E12A-AC4E-BF95-E284990956CA}" type="presParOf" srcId="{9FDC7E42-239B-C34B-B38A-7F3FCEAB4195}" destId="{97AF63BE-3391-814B-BA67-EB8C86021A6C}" srcOrd="0" destOrd="0" presId="urn:microsoft.com/office/officeart/2005/8/layout/bProcess3"/>
    <dgm:cxn modelId="{FC12ABA0-61DA-2C40-BEC6-11F32E04EAA9}" type="presParOf" srcId="{03D1CA89-6D06-AE4B-96C3-3EA081C671C0}" destId="{E0556241-DEE9-6D43-8797-D15B341461E3}" srcOrd="14" destOrd="0" presId="urn:microsoft.com/office/officeart/2005/8/layout/b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330696-8C14-4C02-9264-95B326BC1DB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9F97A4-9F58-4117-994C-EC413FE1E3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Exploratory Data Analysis (EDA): </a:t>
          </a:r>
          <a:r>
            <a:rPr lang="en-US" b="1" dirty="0"/>
            <a:t>distribution</a:t>
          </a:r>
          <a:r>
            <a:rPr lang="en-US" dirty="0"/>
            <a:t>, </a:t>
          </a:r>
          <a:r>
            <a:rPr lang="en-US" b="1" dirty="0"/>
            <a:t>outliers</a:t>
          </a:r>
          <a:r>
            <a:rPr lang="en-US" dirty="0"/>
            <a:t>.</a:t>
          </a:r>
        </a:p>
      </dgm:t>
    </dgm:pt>
    <dgm:pt modelId="{6E2F9244-A15D-4981-BBFD-0B5CA1C3F183}" type="parTrans" cxnId="{D034F5F1-8121-4D5A-BC0F-B7EEB0BFC117}">
      <dgm:prSet/>
      <dgm:spPr/>
      <dgm:t>
        <a:bodyPr/>
        <a:lstStyle/>
        <a:p>
          <a:endParaRPr lang="en-US"/>
        </a:p>
      </dgm:t>
    </dgm:pt>
    <dgm:pt modelId="{854F89BF-696A-4AC2-825B-93AB8112755E}" type="sibTrans" cxnId="{D034F5F1-8121-4D5A-BC0F-B7EEB0BFC117}">
      <dgm:prSet/>
      <dgm:spPr/>
      <dgm:t>
        <a:bodyPr/>
        <a:lstStyle/>
        <a:p>
          <a:endParaRPr lang="en-US"/>
        </a:p>
      </dgm:t>
    </dgm:pt>
    <dgm:pt modelId="{E27D280A-C72C-46F3-A858-0C703F769F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Applied transformations: scaling, encoding, handling missing values.</a:t>
          </a:r>
        </a:p>
      </dgm:t>
    </dgm:pt>
    <dgm:pt modelId="{665D2B1D-979D-4E00-A6EA-5BEB6D589347}" type="parTrans" cxnId="{08EBDC7D-61AB-4E6B-9E3C-51A98B21FC90}">
      <dgm:prSet/>
      <dgm:spPr/>
      <dgm:t>
        <a:bodyPr/>
        <a:lstStyle/>
        <a:p>
          <a:endParaRPr lang="en-US"/>
        </a:p>
      </dgm:t>
    </dgm:pt>
    <dgm:pt modelId="{C500B982-0128-489A-B64A-C399764EF65F}" type="sibTrans" cxnId="{08EBDC7D-61AB-4E6B-9E3C-51A98B21FC90}">
      <dgm:prSet/>
      <dgm:spPr/>
      <dgm:t>
        <a:bodyPr/>
        <a:lstStyle/>
        <a:p>
          <a:endParaRPr lang="en-US"/>
        </a:p>
      </dgm:t>
    </dgm:pt>
    <dgm:pt modelId="{CE624105-4F00-49D9-8A02-15BA7B3EA22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 split: training set (80%) and test set (20%).</a:t>
          </a:r>
        </a:p>
      </dgm:t>
    </dgm:pt>
    <dgm:pt modelId="{3447805B-B118-40DF-80A6-60B4EE02491F}" type="parTrans" cxnId="{55996AD2-E2C8-4A28-850B-926738075210}">
      <dgm:prSet/>
      <dgm:spPr/>
      <dgm:t>
        <a:bodyPr/>
        <a:lstStyle/>
        <a:p>
          <a:endParaRPr lang="en-US"/>
        </a:p>
      </dgm:t>
    </dgm:pt>
    <dgm:pt modelId="{140018D6-3233-4AA2-82E9-B425B46C9B2F}" type="sibTrans" cxnId="{55996AD2-E2C8-4A28-850B-926738075210}">
      <dgm:prSet/>
      <dgm:spPr/>
      <dgm:t>
        <a:bodyPr/>
        <a:lstStyle/>
        <a:p>
          <a:endParaRPr lang="en-US"/>
        </a:p>
      </dgm:t>
    </dgm:pt>
    <dgm:pt modelId="{83607B0E-28C7-4E94-8B4C-E4CE67F342A5}" type="pres">
      <dgm:prSet presAssocID="{07330696-8C14-4C02-9264-95B326BC1DBE}" presName="root" presStyleCnt="0">
        <dgm:presLayoutVars>
          <dgm:dir/>
          <dgm:resizeHandles val="exact"/>
        </dgm:presLayoutVars>
      </dgm:prSet>
      <dgm:spPr/>
    </dgm:pt>
    <dgm:pt modelId="{1E7E484D-5E9B-4321-9E31-48D9E14E573E}" type="pres">
      <dgm:prSet presAssocID="{B19F97A4-9F58-4117-994C-EC413FE1E3FB}" presName="compNode" presStyleCnt="0"/>
      <dgm:spPr/>
    </dgm:pt>
    <dgm:pt modelId="{762BE3A8-4C8D-4E5B-B7C5-607C8E57C601}" type="pres">
      <dgm:prSet presAssocID="{B19F97A4-9F58-4117-994C-EC413FE1E3FB}" presName="iconBgRect" presStyleLbl="bgShp" presStyleIdx="0" presStyleCnt="3"/>
      <dgm:spPr/>
    </dgm:pt>
    <dgm:pt modelId="{190B00A6-0086-451D-B741-BFC029FD6DC0}" type="pres">
      <dgm:prSet presAssocID="{B19F97A4-9F58-4117-994C-EC413FE1E3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F40035-0DFF-409A-A027-C7F4D6517E9B}" type="pres">
      <dgm:prSet presAssocID="{B19F97A4-9F58-4117-994C-EC413FE1E3FB}" presName="spaceRect" presStyleCnt="0"/>
      <dgm:spPr/>
    </dgm:pt>
    <dgm:pt modelId="{1706E31F-C015-4A31-A40E-8AC587460A94}" type="pres">
      <dgm:prSet presAssocID="{B19F97A4-9F58-4117-994C-EC413FE1E3FB}" presName="textRect" presStyleLbl="revTx" presStyleIdx="0" presStyleCnt="3">
        <dgm:presLayoutVars>
          <dgm:chMax val="1"/>
          <dgm:chPref val="1"/>
        </dgm:presLayoutVars>
      </dgm:prSet>
      <dgm:spPr/>
    </dgm:pt>
    <dgm:pt modelId="{AD9AF640-F5B0-4749-942D-4A90A0C60909}" type="pres">
      <dgm:prSet presAssocID="{854F89BF-696A-4AC2-825B-93AB8112755E}" presName="sibTrans" presStyleCnt="0"/>
      <dgm:spPr/>
    </dgm:pt>
    <dgm:pt modelId="{6A6AF701-F9C7-4B2A-92F7-19F81776342B}" type="pres">
      <dgm:prSet presAssocID="{E27D280A-C72C-46F3-A858-0C703F769F30}" presName="compNode" presStyleCnt="0"/>
      <dgm:spPr/>
    </dgm:pt>
    <dgm:pt modelId="{D48C54BD-E97B-4D92-A4C1-C013B13ADC6A}" type="pres">
      <dgm:prSet presAssocID="{E27D280A-C72C-46F3-A858-0C703F769F30}" presName="iconBgRect" presStyleLbl="bgShp" presStyleIdx="1" presStyleCnt="3"/>
      <dgm:spPr/>
    </dgm:pt>
    <dgm:pt modelId="{18D96EF2-FA8C-4E5E-9930-4C07843BC45B}" type="pres">
      <dgm:prSet presAssocID="{E27D280A-C72C-46F3-A858-0C703F769F3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EE796A3-838A-4911-BC70-D59D08A32A08}" type="pres">
      <dgm:prSet presAssocID="{E27D280A-C72C-46F3-A858-0C703F769F30}" presName="spaceRect" presStyleCnt="0"/>
      <dgm:spPr/>
    </dgm:pt>
    <dgm:pt modelId="{762D541B-A950-40B6-B958-DB3AA6E32B73}" type="pres">
      <dgm:prSet presAssocID="{E27D280A-C72C-46F3-A858-0C703F769F30}" presName="textRect" presStyleLbl="revTx" presStyleIdx="1" presStyleCnt="3">
        <dgm:presLayoutVars>
          <dgm:chMax val="1"/>
          <dgm:chPref val="1"/>
        </dgm:presLayoutVars>
      </dgm:prSet>
      <dgm:spPr/>
    </dgm:pt>
    <dgm:pt modelId="{8D2BB2DE-0E1C-4A5F-A8F0-DCE584978876}" type="pres">
      <dgm:prSet presAssocID="{C500B982-0128-489A-B64A-C399764EF65F}" presName="sibTrans" presStyleCnt="0"/>
      <dgm:spPr/>
    </dgm:pt>
    <dgm:pt modelId="{34E955CC-493C-4317-A09F-0F48EE89AE61}" type="pres">
      <dgm:prSet presAssocID="{CE624105-4F00-49D9-8A02-15BA7B3EA22B}" presName="compNode" presStyleCnt="0"/>
      <dgm:spPr/>
    </dgm:pt>
    <dgm:pt modelId="{F0A414BA-F4A6-4086-BB0A-73C3C6FBAA2F}" type="pres">
      <dgm:prSet presAssocID="{CE624105-4F00-49D9-8A02-15BA7B3EA22B}" presName="iconBgRect" presStyleLbl="bgShp" presStyleIdx="2" presStyleCnt="3"/>
      <dgm:spPr/>
    </dgm:pt>
    <dgm:pt modelId="{A6C9533C-344E-4CC5-9DB6-57430AAEB05D}" type="pres">
      <dgm:prSet presAssocID="{CE624105-4F00-49D9-8A02-15BA7B3EA2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FA7A891-DEA1-4BBC-9183-CB7EDE669DEA}" type="pres">
      <dgm:prSet presAssocID="{CE624105-4F00-49D9-8A02-15BA7B3EA22B}" presName="spaceRect" presStyleCnt="0"/>
      <dgm:spPr/>
    </dgm:pt>
    <dgm:pt modelId="{3FAE28CA-895C-4BE5-97EE-99574F56545B}" type="pres">
      <dgm:prSet presAssocID="{CE624105-4F00-49D9-8A02-15BA7B3EA2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666E211-CCFD-4F5C-9E1C-7133C664FE93}" type="presOf" srcId="{CE624105-4F00-49D9-8A02-15BA7B3EA22B}" destId="{3FAE28CA-895C-4BE5-97EE-99574F56545B}" srcOrd="0" destOrd="0" presId="urn:microsoft.com/office/officeart/2018/5/layout/IconCircleLabelList"/>
    <dgm:cxn modelId="{08EBDC7D-61AB-4E6B-9E3C-51A98B21FC90}" srcId="{07330696-8C14-4C02-9264-95B326BC1DBE}" destId="{E27D280A-C72C-46F3-A858-0C703F769F30}" srcOrd="1" destOrd="0" parTransId="{665D2B1D-979D-4E00-A6EA-5BEB6D589347}" sibTransId="{C500B982-0128-489A-B64A-C399764EF65F}"/>
    <dgm:cxn modelId="{4A00CACE-3834-4222-92D6-4AE145F2F5E4}" type="presOf" srcId="{07330696-8C14-4C02-9264-95B326BC1DBE}" destId="{83607B0E-28C7-4E94-8B4C-E4CE67F342A5}" srcOrd="0" destOrd="0" presId="urn:microsoft.com/office/officeart/2018/5/layout/IconCircleLabelList"/>
    <dgm:cxn modelId="{83854ECF-4258-4D8A-BF2C-DD96AF2EC91D}" type="presOf" srcId="{E27D280A-C72C-46F3-A858-0C703F769F30}" destId="{762D541B-A950-40B6-B958-DB3AA6E32B73}" srcOrd="0" destOrd="0" presId="urn:microsoft.com/office/officeart/2018/5/layout/IconCircleLabelList"/>
    <dgm:cxn modelId="{55996AD2-E2C8-4A28-850B-926738075210}" srcId="{07330696-8C14-4C02-9264-95B326BC1DBE}" destId="{CE624105-4F00-49D9-8A02-15BA7B3EA22B}" srcOrd="2" destOrd="0" parTransId="{3447805B-B118-40DF-80A6-60B4EE02491F}" sibTransId="{140018D6-3233-4AA2-82E9-B425B46C9B2F}"/>
    <dgm:cxn modelId="{41D8ACEA-A9FF-40D4-BA94-851D7DFFA231}" type="presOf" srcId="{B19F97A4-9F58-4117-994C-EC413FE1E3FB}" destId="{1706E31F-C015-4A31-A40E-8AC587460A94}" srcOrd="0" destOrd="0" presId="urn:microsoft.com/office/officeart/2018/5/layout/IconCircleLabelList"/>
    <dgm:cxn modelId="{D034F5F1-8121-4D5A-BC0F-B7EEB0BFC117}" srcId="{07330696-8C14-4C02-9264-95B326BC1DBE}" destId="{B19F97A4-9F58-4117-994C-EC413FE1E3FB}" srcOrd="0" destOrd="0" parTransId="{6E2F9244-A15D-4981-BBFD-0B5CA1C3F183}" sibTransId="{854F89BF-696A-4AC2-825B-93AB8112755E}"/>
    <dgm:cxn modelId="{ABC58C33-6E11-4E5E-A2B4-5C5F71907362}" type="presParOf" srcId="{83607B0E-28C7-4E94-8B4C-E4CE67F342A5}" destId="{1E7E484D-5E9B-4321-9E31-48D9E14E573E}" srcOrd="0" destOrd="0" presId="urn:microsoft.com/office/officeart/2018/5/layout/IconCircleLabelList"/>
    <dgm:cxn modelId="{BEA965B3-7DB7-4900-8A6B-9DC9BB495842}" type="presParOf" srcId="{1E7E484D-5E9B-4321-9E31-48D9E14E573E}" destId="{762BE3A8-4C8D-4E5B-B7C5-607C8E57C601}" srcOrd="0" destOrd="0" presId="urn:microsoft.com/office/officeart/2018/5/layout/IconCircleLabelList"/>
    <dgm:cxn modelId="{0558CC18-9992-4943-B432-B1BE067629A0}" type="presParOf" srcId="{1E7E484D-5E9B-4321-9E31-48D9E14E573E}" destId="{190B00A6-0086-451D-B741-BFC029FD6DC0}" srcOrd="1" destOrd="0" presId="urn:microsoft.com/office/officeart/2018/5/layout/IconCircleLabelList"/>
    <dgm:cxn modelId="{C2FACCD0-AE73-4A3C-9971-E173C7EAC9E8}" type="presParOf" srcId="{1E7E484D-5E9B-4321-9E31-48D9E14E573E}" destId="{1CF40035-0DFF-409A-A027-C7F4D6517E9B}" srcOrd="2" destOrd="0" presId="urn:microsoft.com/office/officeart/2018/5/layout/IconCircleLabelList"/>
    <dgm:cxn modelId="{ED2E8AEA-5ECB-4299-AE15-F4F0C8CCC698}" type="presParOf" srcId="{1E7E484D-5E9B-4321-9E31-48D9E14E573E}" destId="{1706E31F-C015-4A31-A40E-8AC587460A94}" srcOrd="3" destOrd="0" presId="urn:microsoft.com/office/officeart/2018/5/layout/IconCircleLabelList"/>
    <dgm:cxn modelId="{1A75228E-299A-4AFF-BABF-D20E9E50BB5D}" type="presParOf" srcId="{83607B0E-28C7-4E94-8B4C-E4CE67F342A5}" destId="{AD9AF640-F5B0-4749-942D-4A90A0C60909}" srcOrd="1" destOrd="0" presId="urn:microsoft.com/office/officeart/2018/5/layout/IconCircleLabelList"/>
    <dgm:cxn modelId="{146541C8-9319-418A-B43E-C115A0E239C6}" type="presParOf" srcId="{83607B0E-28C7-4E94-8B4C-E4CE67F342A5}" destId="{6A6AF701-F9C7-4B2A-92F7-19F81776342B}" srcOrd="2" destOrd="0" presId="urn:microsoft.com/office/officeart/2018/5/layout/IconCircleLabelList"/>
    <dgm:cxn modelId="{CD715EBF-CAB7-4EF6-81B8-505512893A9E}" type="presParOf" srcId="{6A6AF701-F9C7-4B2A-92F7-19F81776342B}" destId="{D48C54BD-E97B-4D92-A4C1-C013B13ADC6A}" srcOrd="0" destOrd="0" presId="urn:microsoft.com/office/officeart/2018/5/layout/IconCircleLabelList"/>
    <dgm:cxn modelId="{BE499EF6-58AD-488C-AFB3-7AD6736D7EE6}" type="presParOf" srcId="{6A6AF701-F9C7-4B2A-92F7-19F81776342B}" destId="{18D96EF2-FA8C-4E5E-9930-4C07843BC45B}" srcOrd="1" destOrd="0" presId="urn:microsoft.com/office/officeart/2018/5/layout/IconCircleLabelList"/>
    <dgm:cxn modelId="{0A438F8D-43B5-4DA8-A628-32B61E1A94B6}" type="presParOf" srcId="{6A6AF701-F9C7-4B2A-92F7-19F81776342B}" destId="{1EE796A3-838A-4911-BC70-D59D08A32A08}" srcOrd="2" destOrd="0" presId="urn:microsoft.com/office/officeart/2018/5/layout/IconCircleLabelList"/>
    <dgm:cxn modelId="{CBFFB6E5-C036-47CF-9310-29FB5BCE33EA}" type="presParOf" srcId="{6A6AF701-F9C7-4B2A-92F7-19F81776342B}" destId="{762D541B-A950-40B6-B958-DB3AA6E32B73}" srcOrd="3" destOrd="0" presId="urn:microsoft.com/office/officeart/2018/5/layout/IconCircleLabelList"/>
    <dgm:cxn modelId="{9A20707B-C58A-4FC8-ABE2-5981B43CAA32}" type="presParOf" srcId="{83607B0E-28C7-4E94-8B4C-E4CE67F342A5}" destId="{8D2BB2DE-0E1C-4A5F-A8F0-DCE584978876}" srcOrd="3" destOrd="0" presId="urn:microsoft.com/office/officeart/2018/5/layout/IconCircleLabelList"/>
    <dgm:cxn modelId="{AC327CDE-364D-43B6-8F67-3C4DDDF3D4F6}" type="presParOf" srcId="{83607B0E-28C7-4E94-8B4C-E4CE67F342A5}" destId="{34E955CC-493C-4317-A09F-0F48EE89AE61}" srcOrd="4" destOrd="0" presId="urn:microsoft.com/office/officeart/2018/5/layout/IconCircleLabelList"/>
    <dgm:cxn modelId="{6637A4D7-B458-4EF1-ACB5-327ED14D9248}" type="presParOf" srcId="{34E955CC-493C-4317-A09F-0F48EE89AE61}" destId="{F0A414BA-F4A6-4086-BB0A-73C3C6FBAA2F}" srcOrd="0" destOrd="0" presId="urn:microsoft.com/office/officeart/2018/5/layout/IconCircleLabelList"/>
    <dgm:cxn modelId="{394A42E1-0D1E-43BC-A609-E9341CCB118F}" type="presParOf" srcId="{34E955CC-493C-4317-A09F-0F48EE89AE61}" destId="{A6C9533C-344E-4CC5-9DB6-57430AAEB05D}" srcOrd="1" destOrd="0" presId="urn:microsoft.com/office/officeart/2018/5/layout/IconCircleLabelList"/>
    <dgm:cxn modelId="{F6004545-33FB-4B86-A6F0-AD22E7BD45B5}" type="presParOf" srcId="{34E955CC-493C-4317-A09F-0F48EE89AE61}" destId="{3FA7A891-DEA1-4BBC-9183-CB7EDE669DEA}" srcOrd="2" destOrd="0" presId="urn:microsoft.com/office/officeart/2018/5/layout/IconCircleLabelList"/>
    <dgm:cxn modelId="{AD3555AE-735B-45F2-A045-549C5B810D30}" type="presParOf" srcId="{34E955CC-493C-4317-A09F-0F48EE89AE61}" destId="{3FAE28CA-895C-4BE5-97EE-99574F5654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E59332-35A2-5F40-B016-660AE6157DE3}">
      <dsp:nvSpPr>
        <dsp:cNvPr id="0" name=""/>
        <dsp:cNvSpPr/>
      </dsp:nvSpPr>
      <dsp:spPr>
        <a:xfrm>
          <a:off x="224153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1243579"/>
        <a:ext cx="25774" cy="5154"/>
      </dsp:txXfrm>
    </dsp:sp>
    <dsp:sp modelId="{AD41BD06-4D27-7442-A0FF-C4925A9F72ED}">
      <dsp:nvSpPr>
        <dsp:cNvPr id="0" name=""/>
        <dsp:cNvSpPr/>
      </dsp:nvSpPr>
      <dsp:spPr>
        <a:xfrm>
          <a:off x="2092" y="573785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Frame the Problem and Gathering Data</a:t>
          </a:r>
        </a:p>
      </dsp:txBody>
      <dsp:txXfrm>
        <a:off x="2092" y="573785"/>
        <a:ext cx="2241239" cy="1344743"/>
      </dsp:txXfrm>
    </dsp:sp>
    <dsp:sp modelId="{996575F9-94BA-8E40-B9AD-E3EC00052E85}">
      <dsp:nvSpPr>
        <dsp:cNvPr id="0" name=""/>
        <dsp:cNvSpPr/>
      </dsp:nvSpPr>
      <dsp:spPr>
        <a:xfrm>
          <a:off x="4998257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1243579"/>
        <a:ext cx="25774" cy="5154"/>
      </dsp:txXfrm>
    </dsp:sp>
    <dsp:sp modelId="{B9731B49-3093-594E-9D35-7FE5C4F6B0B1}">
      <dsp:nvSpPr>
        <dsp:cNvPr id="0" name=""/>
        <dsp:cNvSpPr/>
      </dsp:nvSpPr>
      <dsp:spPr>
        <a:xfrm>
          <a:off x="2758817" y="573785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Data Preprocessing</a:t>
          </a:r>
        </a:p>
      </dsp:txBody>
      <dsp:txXfrm>
        <a:off x="2758817" y="573785"/>
        <a:ext cx="2241239" cy="1344743"/>
      </dsp:txXfrm>
    </dsp:sp>
    <dsp:sp modelId="{9D92BDDE-DF42-A14B-A1C4-80ACF239E7F4}">
      <dsp:nvSpPr>
        <dsp:cNvPr id="0" name=""/>
        <dsp:cNvSpPr/>
      </dsp:nvSpPr>
      <dsp:spPr>
        <a:xfrm>
          <a:off x="7754982" y="1200437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4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1243579"/>
        <a:ext cx="25774" cy="5154"/>
      </dsp:txXfrm>
    </dsp:sp>
    <dsp:sp modelId="{D33E335C-8763-934E-AEF6-CAD9FDDA0425}">
      <dsp:nvSpPr>
        <dsp:cNvPr id="0" name=""/>
        <dsp:cNvSpPr/>
      </dsp:nvSpPr>
      <dsp:spPr>
        <a:xfrm>
          <a:off x="5515542" y="573785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Exploratory Data Analysis</a:t>
          </a:r>
        </a:p>
      </dsp:txBody>
      <dsp:txXfrm>
        <a:off x="5515542" y="573785"/>
        <a:ext cx="2241239" cy="1344743"/>
      </dsp:txXfrm>
    </dsp:sp>
    <dsp:sp modelId="{F9807475-65ED-4344-B575-395B5C268ACD}">
      <dsp:nvSpPr>
        <dsp:cNvPr id="0" name=""/>
        <dsp:cNvSpPr/>
      </dsp:nvSpPr>
      <dsp:spPr>
        <a:xfrm>
          <a:off x="1122712" y="1916729"/>
          <a:ext cx="8270175" cy="484885"/>
        </a:xfrm>
        <a:custGeom>
          <a:avLst/>
          <a:gdLst/>
          <a:ahLst/>
          <a:cxnLst/>
          <a:rect l="0" t="0" r="0" b="0"/>
          <a:pathLst>
            <a:path>
              <a:moveTo>
                <a:pt x="8270175" y="0"/>
              </a:moveTo>
              <a:lnTo>
                <a:pt x="8270175" y="259542"/>
              </a:lnTo>
              <a:lnTo>
                <a:pt x="0" y="259542"/>
              </a:lnTo>
              <a:lnTo>
                <a:pt x="0" y="484885"/>
              </a:lnTo>
            </a:path>
          </a:pathLst>
        </a:custGeom>
        <a:noFill/>
        <a:ln w="19050" cap="flat" cmpd="sng" algn="ctr">
          <a:solidFill>
            <a:schemeClr val="accent5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50644" y="2156594"/>
        <a:ext cx="414311" cy="5154"/>
      </dsp:txXfrm>
    </dsp:sp>
    <dsp:sp modelId="{BCFFF07A-A999-114E-92C4-958BCAE6D1A8}">
      <dsp:nvSpPr>
        <dsp:cNvPr id="0" name=""/>
        <dsp:cNvSpPr/>
      </dsp:nvSpPr>
      <dsp:spPr>
        <a:xfrm>
          <a:off x="8272267" y="573785"/>
          <a:ext cx="2241239" cy="134474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Feature Engineering and Scaling</a:t>
          </a:r>
        </a:p>
      </dsp:txBody>
      <dsp:txXfrm>
        <a:off x="8272267" y="573785"/>
        <a:ext cx="2241239" cy="1344743"/>
      </dsp:txXfrm>
    </dsp:sp>
    <dsp:sp modelId="{95C26F6A-D875-8043-B915-3289E8CAFEF8}">
      <dsp:nvSpPr>
        <dsp:cNvPr id="0" name=""/>
        <dsp:cNvSpPr/>
      </dsp:nvSpPr>
      <dsp:spPr>
        <a:xfrm>
          <a:off x="224153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6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71087" y="3103809"/>
        <a:ext cx="25774" cy="5154"/>
      </dsp:txXfrm>
    </dsp:sp>
    <dsp:sp modelId="{92197DEE-2242-754D-9257-9FE611C5FBD6}">
      <dsp:nvSpPr>
        <dsp:cNvPr id="0" name=""/>
        <dsp:cNvSpPr/>
      </dsp:nvSpPr>
      <dsp:spPr>
        <a:xfrm>
          <a:off x="2092" y="2434014"/>
          <a:ext cx="2241239" cy="134474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Training, Evaluation and Selection</a:t>
          </a:r>
        </a:p>
      </dsp:txBody>
      <dsp:txXfrm>
        <a:off x="2092" y="2434014"/>
        <a:ext cx="2241239" cy="1344743"/>
      </dsp:txXfrm>
    </dsp:sp>
    <dsp:sp modelId="{E35FB1AB-5EFB-0648-87AC-D55A537F2E4C}">
      <dsp:nvSpPr>
        <dsp:cNvPr id="0" name=""/>
        <dsp:cNvSpPr/>
      </dsp:nvSpPr>
      <dsp:spPr>
        <a:xfrm>
          <a:off x="4998257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2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12" y="3103809"/>
        <a:ext cx="25774" cy="5154"/>
      </dsp:txXfrm>
    </dsp:sp>
    <dsp:sp modelId="{4F8C296C-3736-204A-9B79-BCC9B8725944}">
      <dsp:nvSpPr>
        <dsp:cNvPr id="0" name=""/>
        <dsp:cNvSpPr/>
      </dsp:nvSpPr>
      <dsp:spPr>
        <a:xfrm>
          <a:off x="2758817" y="2434014"/>
          <a:ext cx="2241239" cy="134474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Optimization</a:t>
          </a:r>
        </a:p>
      </dsp:txBody>
      <dsp:txXfrm>
        <a:off x="2758817" y="2434014"/>
        <a:ext cx="2241239" cy="1344743"/>
      </dsp:txXfrm>
    </dsp:sp>
    <dsp:sp modelId="{9FDC7E42-239B-C34B-B38A-7F3FCEAB4195}">
      <dsp:nvSpPr>
        <dsp:cNvPr id="0" name=""/>
        <dsp:cNvSpPr/>
      </dsp:nvSpPr>
      <dsp:spPr>
        <a:xfrm>
          <a:off x="7754982" y="3060666"/>
          <a:ext cx="4848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4885" y="45720"/>
              </a:lnTo>
            </a:path>
          </a:pathLst>
        </a:custGeom>
        <a:noFill/>
        <a:ln w="19050" cap="flat" cmpd="sng" algn="ctr">
          <a:solidFill>
            <a:schemeClr val="accent3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84537" y="3103809"/>
        <a:ext cx="25774" cy="5154"/>
      </dsp:txXfrm>
    </dsp:sp>
    <dsp:sp modelId="{93AEEFEA-11A8-244D-838A-4F9BB53C0C42}">
      <dsp:nvSpPr>
        <dsp:cNvPr id="0" name=""/>
        <dsp:cNvSpPr/>
      </dsp:nvSpPr>
      <dsp:spPr>
        <a:xfrm>
          <a:off x="5515542" y="2434014"/>
          <a:ext cx="2241239" cy="134474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Testing</a:t>
          </a:r>
        </a:p>
      </dsp:txBody>
      <dsp:txXfrm>
        <a:off x="5515542" y="2434014"/>
        <a:ext cx="2241239" cy="1344743"/>
      </dsp:txXfrm>
    </dsp:sp>
    <dsp:sp modelId="{E0556241-DEE9-6D43-8797-D15B341461E3}">
      <dsp:nvSpPr>
        <dsp:cNvPr id="0" name=""/>
        <dsp:cNvSpPr/>
      </dsp:nvSpPr>
      <dsp:spPr>
        <a:xfrm>
          <a:off x="8272267" y="2434014"/>
          <a:ext cx="2241239" cy="134474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Model Deployment</a:t>
          </a:r>
        </a:p>
      </dsp:txBody>
      <dsp:txXfrm>
        <a:off x="8272267" y="2434014"/>
        <a:ext cx="2241239" cy="1344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2BE3A8-4C8D-4E5B-B7C5-607C8E57C601}">
      <dsp:nvSpPr>
        <dsp:cNvPr id="0" name=""/>
        <dsp:cNvSpPr/>
      </dsp:nvSpPr>
      <dsp:spPr>
        <a:xfrm>
          <a:off x="679050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B00A6-0086-451D-B741-BFC029FD6DC0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06E31F-C015-4A31-A40E-8AC587460A94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Exploratory Data Analysis (EDA): </a:t>
          </a:r>
          <a:r>
            <a:rPr lang="en-US" sz="1500" b="1" kern="1200" dirty="0"/>
            <a:t>distribution</a:t>
          </a:r>
          <a:r>
            <a:rPr lang="en-US" sz="1500" kern="1200" dirty="0"/>
            <a:t>, </a:t>
          </a:r>
          <a:r>
            <a:rPr lang="en-US" sz="1500" b="1" kern="1200" dirty="0"/>
            <a:t>outliers</a:t>
          </a:r>
          <a:r>
            <a:rPr lang="en-US" sz="1500" kern="1200" dirty="0"/>
            <a:t>.</a:t>
          </a:r>
        </a:p>
      </dsp:txBody>
      <dsp:txXfrm>
        <a:off x="75768" y="3053169"/>
        <a:ext cx="3093750" cy="720000"/>
      </dsp:txXfrm>
    </dsp:sp>
    <dsp:sp modelId="{D48C54BD-E97B-4D92-A4C1-C013B13ADC6A}">
      <dsp:nvSpPr>
        <dsp:cNvPr id="0" name=""/>
        <dsp:cNvSpPr/>
      </dsp:nvSpPr>
      <dsp:spPr>
        <a:xfrm>
          <a:off x="4314206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D96EF2-FA8C-4E5E-9930-4C07843BC45B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D541B-A950-40B6-B958-DB3AA6E32B73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Applied transformations: scaling, encoding, handling missing values.</a:t>
          </a:r>
        </a:p>
      </dsp:txBody>
      <dsp:txXfrm>
        <a:off x="3710925" y="3053169"/>
        <a:ext cx="3093750" cy="720000"/>
      </dsp:txXfrm>
    </dsp:sp>
    <dsp:sp modelId="{F0A414BA-F4A6-4086-BB0A-73C3C6FBAA2F}">
      <dsp:nvSpPr>
        <dsp:cNvPr id="0" name=""/>
        <dsp:cNvSpPr/>
      </dsp:nvSpPr>
      <dsp:spPr>
        <a:xfrm>
          <a:off x="7949362" y="578169"/>
          <a:ext cx="1887187" cy="188718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C9533C-344E-4CC5-9DB6-57430AAEB05D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E28CA-895C-4BE5-97EE-99574F56545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Data split: training set (80%) and test set (20%).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6E98F-4A5E-8E76-13AA-F02B12E47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FB235-821D-0280-DA6D-9149BEF2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B878AE-E3F2-2A64-4476-7D0C8F4E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C86B6-5921-22D9-C5FF-6239A99B0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754B-B484-E24A-2C40-D309BCFF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5678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3907-3770-7313-2160-B0857A236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F0203-6E82-B7D9-B4B5-2C91C1800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FC954-E989-97A0-46C6-DE017B30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A5A3D-ADC3-7B3A-0E84-0F0585923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0913-BBDA-1693-3FA6-084348540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507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1C42C-3B11-8EE7-CAA2-62B190AD00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13B07-397C-9A4C-AE65-5B1557273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E70E8-A739-4676-E9FC-21DF3EC3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C57E-D1F8-A39B-C079-C921F5DA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BB95C-8864-06C0-1C6E-20E86B08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1504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522B-7EA8-4C3E-4654-57781DBE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E2DDE-1D92-FDF3-40BC-3E31B7254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B3AD8-5CBB-135C-E79D-CC4F264F0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757F9-CADD-24B8-FFB1-648F5CE46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4BD18-86DC-FB4F-5DDA-987BF9134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4566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3C8E-39AD-403C-ED69-57941A9E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61A38-D5CC-8AE8-264B-36735F0E8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75442-F786-84D9-87E7-89DAB39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C8D05-6F98-5177-6D5B-DA17E4AEC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B3524-F6BF-7433-5C3B-AEA56FCA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52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9C741-DA18-4798-55A9-36A282CD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4AC0E-667E-5482-D566-D48E70A8F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AEEAF-C7A7-F0AF-39E9-2C2EE2D34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28894-C231-488C-D472-423DE244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59AD5-A5E8-E70D-B899-530E8004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3BB9F-29E2-1E0C-C3F6-C5AC225D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954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6F19-8016-8486-FB3E-7DC42B1E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FE916-CFCB-0F43-0276-8794B3F4F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2936-B36E-7D5C-49E5-3D5AE474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7FD47-5C3B-77C0-FF8D-38A7FC6D8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AB6E5-FADE-536A-01B2-77A2FACEF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662E9B-DCC5-DE10-D832-BDF104E4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E0CA05-5391-30AC-DEB1-6B99C07FF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EDD7F-2B68-FED1-F2C0-A8FDEF19C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8209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EF09-573A-60AF-7144-82644B37B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7BE10-00FA-A08B-17DD-96172C78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D91BC4-85A2-8E04-CAE4-2B44133E9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ADF6BC-7C84-EE31-B2A2-509AACF01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37659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0C487-6BD6-101C-DA5F-C77A5C4B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E8557C-B519-C8AC-03CA-B05CA347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59120-1854-20F1-B100-3617AC56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0892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D5911-4680-6DF6-0EE0-079CE514D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64668-B8DF-264B-C0E7-520FD39E3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A1D70-2B93-F684-4C35-3638C8FED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FDEED-5B8D-2F95-34CF-63F0FA7A3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4415E-C28A-F995-623F-851401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DD53C-2E56-C964-9B2E-EBD51D35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0528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A45F-9E36-3BB3-1535-948928FD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6F6347-924F-5C3B-5CD4-8175C8DFD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01D5E-BE76-5B7E-9E6B-3E82521B4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93736-CCA9-2FA6-ED99-38185F34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FA7E4-6A19-754C-0227-35B0EFE6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6F379A-8F9B-2BD4-2EC5-E7C589C9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70671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E9E016-44A8-4D28-90BA-C235534B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6C60-60A2-4A1F-DEA7-0392A9775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D04C7-E3CC-5806-0388-E037BF646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4F001-A044-A741-8E8B-4A2190821A54}" type="datetimeFigureOut">
              <a:rPr lang="es-ES_tradnl" smtClean="0"/>
              <a:t>17/1/25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4607-2ED3-47F8-6644-364FB7ED9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D0B7F-4416-A38D-55F7-0A7318EE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E96931-0BA5-A940-BF1B-9F1D9AA0E971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1109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D08AC6-4E16-C30C-93B4-A0F6292B5A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Complete Workflow of a Machine Learning Project</a:t>
            </a:r>
            <a:endParaRPr lang="es-ES_tradnl" sz="8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77C25EF-D156-41EC-26FE-1D083A98CA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b="1">
                <a:latin typeface="Avenir Next Ultra Light" panose="020B0203020202020204" pitchFamily="34" charset="77"/>
                <a:ea typeface="Roboto Light"/>
                <a:cs typeface="Roboto Light"/>
                <a:sym typeface="Roboto Light"/>
              </a:rPr>
              <a:t>IRON KAGGLE</a:t>
            </a:r>
            <a:endParaRPr lang="en-US" b="1">
              <a:latin typeface="Avenir Next Ultra Light" panose="020B0203020202020204" pitchFamily="34" charset="77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2282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CFBEB-364F-38A7-2541-F2809611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E8CB8-5F2C-3E92-0B58-45974A41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ML Workflow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5D8F1216-033E-4768-066E-D72242D68780}"/>
              </a:ext>
            </a:extLst>
          </p:cNvPr>
          <p:cNvCxnSpPr>
            <a:cxnSpLocks/>
            <a:endCxn id="14" idx="3"/>
          </p:cNvCxnSpPr>
          <p:nvPr/>
        </p:nvCxnSpPr>
        <p:spPr>
          <a:xfrm rot="5400000" flipH="1" flipV="1">
            <a:off x="6711042" y="1094015"/>
            <a:ext cx="2650672" cy="6634842"/>
          </a:xfrm>
          <a:prstGeom prst="bentConnector4">
            <a:avLst>
              <a:gd name="adj1" fmla="val -8624"/>
              <a:gd name="adj2" fmla="val 103445"/>
            </a:avLst>
          </a:prstGeom>
          <a:ln w="19050">
            <a:solidFill>
              <a:schemeClr val="bg1">
                <a:lumMod val="85000"/>
              </a:schemeClr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61DBD31-3F5C-1CF5-5694-F5DDF9864D07}"/>
              </a:ext>
            </a:extLst>
          </p:cNvPr>
          <p:cNvSpPr/>
          <p:nvPr/>
        </p:nvSpPr>
        <p:spPr>
          <a:xfrm>
            <a:off x="674913" y="4114800"/>
            <a:ext cx="8088087" cy="1621972"/>
          </a:xfrm>
          <a:prstGeom prst="rect">
            <a:avLst/>
          </a:prstGeom>
          <a:solidFill>
            <a:schemeClr val="bg1">
              <a:lumMod val="95000"/>
              <a:alpha val="63000"/>
            </a:schemeClr>
          </a:solidFill>
          <a:ln>
            <a:solidFill>
              <a:schemeClr val="bg1">
                <a:lumMod val="8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90FC6A-8ABB-D895-6127-C54D69244B25}"/>
              </a:ext>
            </a:extLst>
          </p:cNvPr>
          <p:cNvSpPr/>
          <p:nvPr/>
        </p:nvSpPr>
        <p:spPr>
          <a:xfrm>
            <a:off x="9133113" y="2449285"/>
            <a:ext cx="2220686" cy="127362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AAA0-AFE9-FF57-F631-1A83CBF0CBC9}"/>
              </a:ext>
            </a:extLst>
          </p:cNvPr>
          <p:cNvSpPr/>
          <p:nvPr/>
        </p:nvSpPr>
        <p:spPr>
          <a:xfrm>
            <a:off x="6379029" y="4278086"/>
            <a:ext cx="2220686" cy="130628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264A2CB-D610-BD0C-4B40-843F10CF22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138768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86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7FCF-B8E8-A0DE-775B-75A9804F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Data </a:t>
            </a:r>
            <a:r>
              <a:rPr lang="es-ES_tradnl" dirty="0" err="1"/>
              <a:t>Preprocessing</a:t>
            </a:r>
            <a:r>
              <a:rPr lang="es-ES_tradnl" dirty="0"/>
              <a:t> and </a:t>
            </a:r>
            <a:r>
              <a:rPr lang="es-ES_tradnl" dirty="0" err="1"/>
              <a:t>Exploration</a:t>
            </a:r>
            <a:endParaRPr lang="es-ES_tradn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C8B1CF-3867-A344-EEA8-DA78F918A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760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290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707417-5758-A5DC-8E6B-6FB52A284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FD15E1-A304-E1C0-B2CF-4DCF8C3EF53D}"/>
              </a:ext>
            </a:extLst>
          </p:cNvPr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5F6203-A7E9-07ED-C04E-3537C141CB23}"/>
              </a:ext>
            </a:extLst>
          </p:cNvPr>
          <p:cNvSpPr/>
          <p:nvPr/>
        </p:nvSpPr>
        <p:spPr>
          <a:xfrm>
            <a:off x="4073902" y="0"/>
            <a:ext cx="40590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47541-A1A6-69B4-AE14-89C8AF2F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7057" y="713312"/>
            <a:ext cx="7108372" cy="5431376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2300" dirty="0"/>
              <a:t>Model Selection</a:t>
            </a:r>
          </a:p>
          <a:p>
            <a:pPr lvl="1">
              <a:defRPr sz="2400"/>
            </a:pPr>
            <a:r>
              <a:rPr lang="en-US" sz="2300" dirty="0"/>
              <a:t>Use </a:t>
            </a:r>
            <a:r>
              <a:rPr lang="en-US" sz="2300" b="1" dirty="0"/>
              <a:t>pipeline</a:t>
            </a:r>
            <a:r>
              <a:rPr lang="en-US" sz="2300" dirty="0"/>
              <a:t> process with a list of Regression models. </a:t>
            </a:r>
          </a:p>
          <a:p>
            <a:pPr lvl="1">
              <a:defRPr sz="2400"/>
            </a:pPr>
            <a:r>
              <a:rPr lang="en-US" sz="2300" dirty="0"/>
              <a:t>Evaluated with metrics: </a:t>
            </a:r>
            <a:r>
              <a:rPr lang="en-US" sz="2300" b="1" dirty="0"/>
              <a:t>MAE</a:t>
            </a:r>
            <a:r>
              <a:rPr lang="en-US" sz="2300" dirty="0"/>
              <a:t>, MSE, RMSE, </a:t>
            </a:r>
            <a:r>
              <a:rPr lang="en-US" sz="2300" b="1" dirty="0"/>
              <a:t>R²</a:t>
            </a:r>
            <a:r>
              <a:rPr lang="en-US" sz="2300" dirty="0"/>
              <a:t>.</a:t>
            </a:r>
          </a:p>
          <a:p>
            <a:pPr lvl="1">
              <a:defRPr sz="2400"/>
            </a:pPr>
            <a:r>
              <a:rPr lang="en-US" sz="2300" dirty="0"/>
              <a:t>Selection: </a:t>
            </a:r>
            <a:r>
              <a:rPr lang="en-US" sz="2300" b="1" dirty="0" err="1"/>
              <a:t>RandomForestRegresor</a:t>
            </a:r>
            <a:endParaRPr lang="en-US" sz="2300" b="1" dirty="0"/>
          </a:p>
          <a:p>
            <a:pPr lvl="2">
              <a:defRPr sz="2400"/>
            </a:pPr>
            <a:r>
              <a:rPr lang="en-US" sz="1900" b="1" dirty="0"/>
              <a:t>R2: 0.9486, MAE: 537.10</a:t>
            </a:r>
          </a:p>
          <a:p>
            <a:pPr>
              <a:defRPr sz="2400"/>
            </a:pPr>
            <a:r>
              <a:rPr lang="en-US" sz="2300" dirty="0"/>
              <a:t>Train the </a:t>
            </a:r>
            <a:r>
              <a:rPr lang="en-US" sz="2300" dirty="0" err="1"/>
              <a:t>RandomForestRegresor</a:t>
            </a:r>
            <a:r>
              <a:rPr lang="en-US" sz="2300" dirty="0"/>
              <a:t> model</a:t>
            </a:r>
          </a:p>
          <a:p>
            <a:pPr lvl="1">
              <a:defRPr sz="2400"/>
            </a:pPr>
            <a:r>
              <a:rPr lang="en-US" sz="2300" dirty="0"/>
              <a:t>Data split: training set (80%) and test set (20%).</a:t>
            </a:r>
          </a:p>
          <a:p>
            <a:pPr>
              <a:defRPr sz="2400"/>
            </a:pPr>
            <a:r>
              <a:rPr lang="en-US" sz="2300" dirty="0"/>
              <a:t>Optimization and Hyperparameter tuning:</a:t>
            </a:r>
          </a:p>
          <a:p>
            <a:pPr lvl="1">
              <a:defRPr sz="2400"/>
            </a:pPr>
            <a:r>
              <a:rPr lang="en-US" sz="2300" b="1" dirty="0" err="1"/>
              <a:t>GridSearchCV</a:t>
            </a:r>
            <a:r>
              <a:rPr lang="en-US" sz="2300" dirty="0"/>
              <a:t>.</a:t>
            </a:r>
          </a:p>
          <a:p>
            <a:pPr>
              <a:defRPr sz="2400"/>
            </a:pPr>
            <a:r>
              <a:rPr lang="en-US" sz="2300" dirty="0"/>
              <a:t>Evaluate the Results</a:t>
            </a:r>
          </a:p>
          <a:p>
            <a:pPr>
              <a:defRPr sz="2400"/>
            </a:pPr>
            <a:r>
              <a:rPr lang="en-US" sz="2300" dirty="0"/>
              <a:t>Save the model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2CFE1C1-043E-D12E-8346-203ED9326791}"/>
              </a:ext>
            </a:extLst>
          </p:cNvPr>
          <p:cNvSpPr txBox="1">
            <a:spLocks/>
          </p:cNvSpPr>
          <p:nvPr/>
        </p:nvSpPr>
        <p:spPr>
          <a:xfrm>
            <a:off x="542695" y="2818139"/>
            <a:ext cx="3348739" cy="8462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Building and Evaluating the Model</a:t>
            </a:r>
            <a:endParaRPr lang="es-ES_tradnl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90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3823-1E6F-AE3B-4050-0F02D10D4B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34969" y="1059366"/>
            <a:ext cx="3718982" cy="43638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Current Model Evaluation Metrics </a:t>
            </a:r>
          </a:p>
          <a:p>
            <a:pPr marL="574675" lvl="1" indent="-347663"/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MAE: 449.10 </a:t>
            </a:r>
          </a:p>
          <a:p>
            <a:pPr marL="574675" lvl="1" indent="-347663"/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MSE: 462461.12 </a:t>
            </a:r>
          </a:p>
          <a:p>
            <a:pPr marL="574675" lvl="1" indent="-347663"/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RMSE: 680.04 </a:t>
            </a:r>
          </a:p>
          <a:p>
            <a:pPr marL="574675" lvl="1" indent="-347663"/>
            <a:r>
              <a:rPr lang="en-US" sz="2000" b="1" dirty="0">
                <a:latin typeface="Aptos" panose="020B0004020202020204" pitchFamily="34" charset="0"/>
                <a:cs typeface="Consolas" panose="020B0609020204030204" pitchFamily="49" charset="0"/>
              </a:rPr>
              <a:t>R2: 0.94</a:t>
            </a:r>
          </a:p>
          <a:p>
            <a:pPr marL="0" indent="0">
              <a:buNone/>
            </a:pPr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Prediction for a Real Data Set</a:t>
            </a:r>
          </a:p>
          <a:p>
            <a:pPr marL="628650" lvl="1" indent="-347663"/>
            <a:r>
              <a:rPr lang="en-US" sz="2000" dirty="0">
                <a:latin typeface="Aptos" panose="020B0004020202020204" pitchFamily="34" charset="0"/>
                <a:cs typeface="Consolas" panose="020B0609020204030204" pitchFamily="49" charset="0"/>
              </a:rPr>
              <a:t>A slight improvement (0.95 or 0.96), if the new data are consistent with previous patterns.</a:t>
            </a:r>
          </a:p>
          <a:p>
            <a:pPr marL="628650" lvl="1" indent="-347663"/>
            <a:r>
              <a:rPr lang="en-US" sz="2000" b="1" dirty="0">
                <a:latin typeface="Aptos" panose="020B0004020202020204" pitchFamily="34" charset="0"/>
                <a:cs typeface="Consolas" panose="020B0609020204030204" pitchFamily="49" charset="0"/>
              </a:rPr>
              <a:t>If there is additional noise as </a:t>
            </a:r>
            <a:r>
              <a:rPr lang="en-US" sz="2000" b="1">
                <a:latin typeface="Aptos" panose="020B0004020202020204" pitchFamily="34" charset="0"/>
                <a:cs typeface="Consolas" panose="020B0609020204030204" pitchFamily="49" charset="0"/>
              </a:rPr>
              <a:t>the Original Training </a:t>
            </a:r>
            <a:r>
              <a:rPr lang="en-US" sz="2000" b="1" dirty="0">
                <a:latin typeface="Aptos" panose="020B0004020202020204" pitchFamily="34" charset="0"/>
                <a:cs typeface="Consolas" panose="020B0609020204030204" pitchFamily="49" charset="0"/>
              </a:rPr>
              <a:t>Data, might decrease slightly (0.92 or 0.93).</a:t>
            </a:r>
            <a:endParaRPr lang="es-ES_tradnl" sz="2000" b="1" dirty="0">
              <a:latin typeface="Aptos" panose="020B0004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D7E25-F408-D432-7AC9-9266B1181392}"/>
              </a:ext>
            </a:extLst>
          </p:cNvPr>
          <p:cNvSpPr/>
          <p:nvPr/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320B6D-31A4-18A9-0D17-2DEB4E1F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05791" y="1247078"/>
            <a:ext cx="3427271" cy="4363844"/>
          </a:xfrm>
        </p:spPr>
        <p:txBody>
          <a:bodyPr>
            <a:noAutofit/>
          </a:bodyPr>
          <a:lstStyle/>
          <a:p>
            <a:pPr marL="0" indent="0">
              <a:buNone/>
              <a:defRPr sz="2400"/>
            </a:pPr>
            <a:r>
              <a:rPr lang="en-US" sz="2400" dirty="0"/>
              <a:t>Insights</a:t>
            </a:r>
          </a:p>
          <a:p>
            <a:pPr marL="400050" lvl="1" indent="-227013">
              <a:defRPr sz="2400"/>
            </a:pPr>
            <a:r>
              <a:rPr lang="en-US" dirty="0"/>
              <a:t>Don't skip workflow steps</a:t>
            </a:r>
          </a:p>
          <a:p>
            <a:pPr marL="400050" lvl="1" indent="-227013">
              <a:defRPr sz="2400"/>
            </a:pPr>
            <a:r>
              <a:rPr lang="en-US" dirty="0"/>
              <a:t>The model gave you what you gave it</a:t>
            </a:r>
          </a:p>
          <a:p>
            <a:pPr marL="400050" lvl="1" indent="-227013">
              <a:defRPr sz="2400"/>
            </a:pPr>
            <a:r>
              <a:rPr lang="en-US" dirty="0"/>
              <a:t>All results are Key results</a:t>
            </a:r>
          </a:p>
          <a:p>
            <a:pPr marL="0" indent="0">
              <a:buNone/>
              <a:defRPr sz="2400"/>
            </a:pPr>
            <a:r>
              <a:rPr lang="en-US" sz="2400" dirty="0"/>
              <a:t>Next steps</a:t>
            </a:r>
          </a:p>
          <a:p>
            <a:pPr marL="400050" lvl="1" indent="-227013">
              <a:defRPr sz="2400"/>
            </a:pPr>
            <a:r>
              <a:rPr lang="en-US" dirty="0"/>
              <a:t>Test with real </a:t>
            </a:r>
            <a:r>
              <a:rPr lang="en-US" dirty="0" err="1"/>
              <a:t>DataSet</a:t>
            </a:r>
            <a:endParaRPr lang="en-US" dirty="0"/>
          </a:p>
          <a:p>
            <a:pPr marL="400050" lvl="1" indent="-227013">
              <a:defRPr sz="2400"/>
            </a:pPr>
            <a:r>
              <a:rPr lang="en-US" dirty="0"/>
              <a:t>Continuous refinement</a:t>
            </a:r>
            <a:endParaRPr lang="es-ES_tradnl" dirty="0">
              <a:latin typeface="Aptos" panose="020B0004020202020204" pitchFamily="34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7C28D-C94D-4B05-84CE-D21E284A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5" y="2818139"/>
            <a:ext cx="3348739" cy="846298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and Insights of the Project</a:t>
            </a:r>
            <a:endParaRPr lang="es-ES_tradnl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925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238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Avenir Next Ultra Light</vt:lpstr>
      <vt:lpstr>Calibri</vt:lpstr>
      <vt:lpstr>Office Theme</vt:lpstr>
      <vt:lpstr>Complete Workflow of a Machine Learning Project</vt:lpstr>
      <vt:lpstr>ML Workflow</vt:lpstr>
      <vt:lpstr>Data Preprocessing and Exploration</vt:lpstr>
      <vt:lpstr>PowerPoint Presentation</vt:lpstr>
      <vt:lpstr>Results and Insights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Javier Dastas</dc:creator>
  <cp:lastModifiedBy>Javier Dastas</cp:lastModifiedBy>
  <cp:revision>10</cp:revision>
  <dcterms:created xsi:type="dcterms:W3CDTF">2025-01-17T15:37:55Z</dcterms:created>
  <dcterms:modified xsi:type="dcterms:W3CDTF">2025-01-17T21:57:13Z</dcterms:modified>
</cp:coreProperties>
</file>