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lDbQEzdfUlwDJslA3DN+HaGn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86a28df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d86a28df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dc52304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2dc52304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bb5628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bb5628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dbb5628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RAG PROJECT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>
                <a:solidFill>
                  <a:srgbClr val="7CEBFF"/>
                </a:solidFill>
              </a:rPr>
              <a:t>JARIAN DEL VALLE</a:t>
            </a:r>
            <a:endParaRPr>
              <a:solidFill>
                <a:srgbClr val="7CEBFF"/>
              </a:solidFill>
            </a:endParaRPr>
          </a:p>
          <a:p>
            <a:pPr indent="0" lvl="0" marL="0" rtl="0" algn="l">
              <a:spcBef>
                <a:spcPts val="824"/>
              </a:spcBef>
              <a:spcAft>
                <a:spcPts val="0"/>
              </a:spcAft>
              <a:buSzPct val="92000"/>
              <a:buNone/>
            </a:pPr>
            <a:r>
              <a:rPr lang="en-US">
                <a:solidFill>
                  <a:srgbClr val="7CEBFF"/>
                </a:solidFill>
              </a:rPr>
              <a:t>JAVIER DASTAS</a:t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1" name="Google Shape;171;p7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2" name="Google Shape;172;p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7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76" name="Google Shape;176;p7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JARIAN DEL VALLE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JAVIER DASTAS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177" name="Google Shape;177;p7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descr="A diagram of a distribution of document length&#10;&#10;Description automatically generated" id="115" name="Google Shape;11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573" y="2162208"/>
            <a:ext cx="6034887" cy="433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Could present challenges due to content length variety, may exceed allowed token limit when combining chunks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Suitable data set for query retrieval due to chunked format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Recursive Text Splitter, chunk size 1000 and chunk overlap 200 (within recommended 10 – 20% overlap)</a:t>
            </a:r>
            <a:endParaRPr/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Iterate through the text file to perform splitting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Batch insert into ChromaDB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EMBEDDINGS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581192" y="1589847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Initial trial: Hugging Face embeddings with model- "sentence-transformers/all-MiniLM-L6-v2“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Second trial: Open AI Embeddings with model- "text-embedding-ada-002"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375" y="2613950"/>
            <a:ext cx="8711175" cy="151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376" y="4676575"/>
            <a:ext cx="8954673" cy="1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RETRIEVAL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581199" y="1715954"/>
            <a:ext cx="9995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Retrieval with ChromaDB-Hugging Face Embedding with Sentence Transformers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54" y="3329949"/>
            <a:ext cx="10522491" cy="282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86a28dfd_0_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RETRIEVAL</a:t>
            </a:r>
            <a:endParaRPr/>
          </a:p>
        </p:txBody>
      </p:sp>
      <p:sp>
        <p:nvSpPr>
          <p:cNvPr id="148" name="Google Shape;148;g32d86a28dfd_0_3"/>
          <p:cNvSpPr txBox="1"/>
          <p:nvPr>
            <p:ph idx="1" type="body"/>
          </p:nvPr>
        </p:nvSpPr>
        <p:spPr>
          <a:xfrm>
            <a:off x="581199" y="1715954"/>
            <a:ext cx="9995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Retrieval with ChromaDB- OpenAI Embedding with Text Embedding ADA 002</a:t>
            </a:r>
            <a:endParaRPr/>
          </a:p>
        </p:txBody>
      </p:sp>
      <p:pic>
        <p:nvPicPr>
          <p:cNvPr id="149" name="Google Shape;149;g32d86a28dfd_0_3"/>
          <p:cNvPicPr preferRelativeResize="0"/>
          <p:nvPr/>
        </p:nvPicPr>
        <p:blipFill rotWithShape="1">
          <a:blip r:embed="rId3">
            <a:alphaModFix/>
          </a:blip>
          <a:srcRect b="0" l="0" r="0" t="17239"/>
          <a:stretch/>
        </p:blipFill>
        <p:spPr>
          <a:xfrm>
            <a:off x="920500" y="3322325"/>
            <a:ext cx="8046724" cy="3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dc5230469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MODEL EVALUATION- QUERY</a:t>
            </a:r>
            <a:endParaRPr/>
          </a:p>
        </p:txBody>
      </p:sp>
      <p:pic>
        <p:nvPicPr>
          <p:cNvPr id="155" name="Google Shape;155;g32dc52304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675" y="1886556"/>
            <a:ext cx="7192919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dbb5628d1_0_0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RAG DEPLOYMENT</a:t>
            </a:r>
            <a:endParaRPr/>
          </a:p>
        </p:txBody>
      </p:sp>
      <p:pic>
        <p:nvPicPr>
          <p:cNvPr id="162" name="Google Shape;162;g32dbb5628d1_0_0"/>
          <p:cNvPicPr preferRelativeResize="0"/>
          <p:nvPr/>
        </p:nvPicPr>
        <p:blipFill rotWithShape="1">
          <a:blip r:embed="rId3">
            <a:alphaModFix/>
          </a:blip>
          <a:srcRect b="12414" l="7042" r="6332" t="8257"/>
          <a:stretch/>
        </p:blipFill>
        <p:spPr>
          <a:xfrm>
            <a:off x="1252450" y="2109350"/>
            <a:ext cx="5524000" cy="445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dbb5628d1_0_0"/>
          <p:cNvSpPr txBox="1"/>
          <p:nvPr/>
        </p:nvSpPr>
        <p:spPr>
          <a:xfrm>
            <a:off x="7340500" y="2560500"/>
            <a:ext cx="3885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Implementation</a:t>
            </a:r>
            <a:endParaRPr sz="2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Linode Cloud Service (VM)</a:t>
            </a:r>
            <a:endParaRPr sz="2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Flask (back-end)</a:t>
            </a:r>
            <a:endParaRPr sz="2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Flask-Template (front-end)</a:t>
            </a:r>
            <a:endParaRPr sz="2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2025-02-05T15:39:53Z</dcterms:created>
  <dc:creator>Jarian Del Valle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