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5491b2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5491b2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9d4aa6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9d4aa6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700547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700547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25491b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25491b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25491b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25491b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700547c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700547c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25491b2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25491b2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700547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700547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9fc5f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9fc5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18050" y="328600"/>
            <a:ext cx="60150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6000">
                <a:latin typeface="Times New Roman"/>
                <a:ea typeface="Times New Roman"/>
                <a:cs typeface="Times New Roman"/>
                <a:sym typeface="Times New Roman"/>
              </a:rPr>
              <a:t>Sistema de archivos Lustre</a:t>
            </a:r>
            <a:endParaRPr b="1" i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34850" y="4073175"/>
            <a:ext cx="37719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Pablo Cerezo Sánchez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Javier Escobar Cerezo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21950" y="105250"/>
            <a:ext cx="4100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¿¿PREGUNTAS??</a:t>
            </a:r>
            <a:endParaRPr b="1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25" y="643500"/>
            <a:ext cx="4460150" cy="41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13023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73975"/>
            <a:ext cx="70389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Definición: ¿QUÉ ES LUSTRE?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Características principales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Funcionamiento básico.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Componentes.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Resolver una petición.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Técnica de destripamiento de archivos: “stripping”.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Instalación y configuración básicas.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75" y="1906925"/>
            <a:ext cx="79057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2154275" y="532275"/>
            <a:ext cx="4901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¿QUÉ ES LUSTRE?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165375" y="439925"/>
            <a:ext cx="43737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Lustre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838075" y="1576775"/>
            <a:ext cx="47697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Sistema de archivos distribuido.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Soporta grandes velocidades de E/S.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Muy escalable.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Alta disponibilidad.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Estándar POSIX.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Licencia GNU.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774975" y="273725"/>
            <a:ext cx="4335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Lustre</a:t>
            </a:r>
            <a:endParaRPr b="1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25" y="1052900"/>
            <a:ext cx="6805450" cy="3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425313" y="282950"/>
            <a:ext cx="62934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</a:t>
            </a:r>
            <a:r>
              <a:rPr b="1" lang="es"/>
              <a:t>CÓMO FUNCIONA?: Componentes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763" y="1081275"/>
            <a:ext cx="3512475" cy="3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¿CÓMO FUNCIONA?: Pasos para pedir un archivo.</a:t>
            </a:r>
            <a:endParaRPr b="1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307850"/>
            <a:ext cx="6039175" cy="36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392000" y="421500"/>
            <a:ext cx="74337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¿CÓMO FUNCIONA?: Destripamiento (Stripping)</a:t>
            </a:r>
            <a:endParaRPr b="1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00" y="1460250"/>
            <a:ext cx="61245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035950" y="384525"/>
            <a:ext cx="50721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Empresas que usan Lustre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Lawrence Livermore National Laboratory (LLNL</a:t>
            </a: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Oak Ridge National Laboratory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Pacific Northwest National Laboratory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Tokyo Institute of Technology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muchos otros.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2D6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