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3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2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0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1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8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7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8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2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8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1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8A8-8D5A-4D0C-A1C0-52888D5694B8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CF8E-6096-44DC-99BB-36CB3CBD9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6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2.emf"/><Relationship Id="rId21" Type="http://schemas.openxmlformats.org/officeDocument/2006/relationships/image" Target="../media/image40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5" Type="http://schemas.openxmlformats.org/officeDocument/2006/relationships/image" Target="../media/image44.emf"/><Relationship Id="rId2" Type="http://schemas.openxmlformats.org/officeDocument/2006/relationships/image" Target="../media/image21.e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24" Type="http://schemas.openxmlformats.org/officeDocument/2006/relationships/image" Target="../media/image43.e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23" Type="http://schemas.openxmlformats.org/officeDocument/2006/relationships/image" Target="../media/image42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Relationship Id="rId22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6.emf"/><Relationship Id="rId18" Type="http://schemas.openxmlformats.org/officeDocument/2006/relationships/image" Target="../media/image61.emf"/><Relationship Id="rId26" Type="http://schemas.openxmlformats.org/officeDocument/2006/relationships/image" Target="../media/image69.emf"/><Relationship Id="rId3" Type="http://schemas.openxmlformats.org/officeDocument/2006/relationships/image" Target="../media/image46.emf"/><Relationship Id="rId21" Type="http://schemas.openxmlformats.org/officeDocument/2006/relationships/image" Target="../media/image64.emf"/><Relationship Id="rId7" Type="http://schemas.openxmlformats.org/officeDocument/2006/relationships/image" Target="../media/image50.emf"/><Relationship Id="rId12" Type="http://schemas.openxmlformats.org/officeDocument/2006/relationships/image" Target="../media/image55.emf"/><Relationship Id="rId17" Type="http://schemas.openxmlformats.org/officeDocument/2006/relationships/image" Target="../media/image60.emf"/><Relationship Id="rId25" Type="http://schemas.openxmlformats.org/officeDocument/2006/relationships/image" Target="../media/image68.emf"/><Relationship Id="rId2" Type="http://schemas.openxmlformats.org/officeDocument/2006/relationships/image" Target="../media/image45.emf"/><Relationship Id="rId16" Type="http://schemas.openxmlformats.org/officeDocument/2006/relationships/image" Target="../media/image59.emf"/><Relationship Id="rId20" Type="http://schemas.openxmlformats.org/officeDocument/2006/relationships/image" Target="../media/image63.emf"/><Relationship Id="rId2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24" Type="http://schemas.openxmlformats.org/officeDocument/2006/relationships/image" Target="../media/image67.emf"/><Relationship Id="rId5" Type="http://schemas.openxmlformats.org/officeDocument/2006/relationships/image" Target="../media/image48.emf"/><Relationship Id="rId15" Type="http://schemas.openxmlformats.org/officeDocument/2006/relationships/image" Target="../media/image58.emf"/><Relationship Id="rId23" Type="http://schemas.openxmlformats.org/officeDocument/2006/relationships/image" Target="../media/image66.emf"/><Relationship Id="rId28" Type="http://schemas.openxmlformats.org/officeDocument/2006/relationships/image" Target="../media/image71.emf"/><Relationship Id="rId10" Type="http://schemas.openxmlformats.org/officeDocument/2006/relationships/image" Target="../media/image53.emf"/><Relationship Id="rId19" Type="http://schemas.openxmlformats.org/officeDocument/2006/relationships/image" Target="../media/image62.emf"/><Relationship Id="rId31" Type="http://schemas.openxmlformats.org/officeDocument/2006/relationships/image" Target="../media/image74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Relationship Id="rId14" Type="http://schemas.openxmlformats.org/officeDocument/2006/relationships/image" Target="../media/image57.emf"/><Relationship Id="rId22" Type="http://schemas.openxmlformats.org/officeDocument/2006/relationships/image" Target="../media/image65.emf"/><Relationship Id="rId27" Type="http://schemas.openxmlformats.org/officeDocument/2006/relationships/image" Target="../media/image70.emf"/><Relationship Id="rId30" Type="http://schemas.openxmlformats.org/officeDocument/2006/relationships/image" Target="../media/image7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18" Type="http://schemas.openxmlformats.org/officeDocument/2006/relationships/image" Target="../media/image91.emf"/><Relationship Id="rId26" Type="http://schemas.openxmlformats.org/officeDocument/2006/relationships/image" Target="../media/image99.emf"/><Relationship Id="rId39" Type="http://schemas.openxmlformats.org/officeDocument/2006/relationships/image" Target="../media/image112.emf"/><Relationship Id="rId3" Type="http://schemas.openxmlformats.org/officeDocument/2006/relationships/image" Target="../media/image76.emf"/><Relationship Id="rId21" Type="http://schemas.openxmlformats.org/officeDocument/2006/relationships/image" Target="../media/image94.emf"/><Relationship Id="rId34" Type="http://schemas.openxmlformats.org/officeDocument/2006/relationships/image" Target="../media/image107.emf"/><Relationship Id="rId42" Type="http://schemas.openxmlformats.org/officeDocument/2006/relationships/image" Target="../media/image115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17" Type="http://schemas.openxmlformats.org/officeDocument/2006/relationships/image" Target="../media/image90.emf"/><Relationship Id="rId25" Type="http://schemas.openxmlformats.org/officeDocument/2006/relationships/image" Target="../media/image98.emf"/><Relationship Id="rId33" Type="http://schemas.openxmlformats.org/officeDocument/2006/relationships/image" Target="../media/image106.emf"/><Relationship Id="rId38" Type="http://schemas.openxmlformats.org/officeDocument/2006/relationships/image" Target="../media/image111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20" Type="http://schemas.openxmlformats.org/officeDocument/2006/relationships/image" Target="../media/image93.emf"/><Relationship Id="rId29" Type="http://schemas.openxmlformats.org/officeDocument/2006/relationships/image" Target="../media/image102.emf"/><Relationship Id="rId41" Type="http://schemas.openxmlformats.org/officeDocument/2006/relationships/image" Target="../media/image1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24" Type="http://schemas.openxmlformats.org/officeDocument/2006/relationships/image" Target="../media/image97.emf"/><Relationship Id="rId32" Type="http://schemas.openxmlformats.org/officeDocument/2006/relationships/image" Target="../media/image105.emf"/><Relationship Id="rId37" Type="http://schemas.openxmlformats.org/officeDocument/2006/relationships/image" Target="../media/image110.emf"/><Relationship Id="rId40" Type="http://schemas.openxmlformats.org/officeDocument/2006/relationships/image" Target="../media/image113.emf"/><Relationship Id="rId45" Type="http://schemas.openxmlformats.org/officeDocument/2006/relationships/image" Target="../media/image118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23" Type="http://schemas.openxmlformats.org/officeDocument/2006/relationships/image" Target="../media/image96.emf"/><Relationship Id="rId28" Type="http://schemas.openxmlformats.org/officeDocument/2006/relationships/image" Target="../media/image101.emf"/><Relationship Id="rId36" Type="http://schemas.openxmlformats.org/officeDocument/2006/relationships/image" Target="../media/image109.emf"/><Relationship Id="rId10" Type="http://schemas.openxmlformats.org/officeDocument/2006/relationships/image" Target="../media/image83.emf"/><Relationship Id="rId19" Type="http://schemas.openxmlformats.org/officeDocument/2006/relationships/image" Target="../media/image92.emf"/><Relationship Id="rId31" Type="http://schemas.openxmlformats.org/officeDocument/2006/relationships/image" Target="../media/image104.emf"/><Relationship Id="rId44" Type="http://schemas.openxmlformats.org/officeDocument/2006/relationships/image" Target="../media/image117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Relationship Id="rId22" Type="http://schemas.openxmlformats.org/officeDocument/2006/relationships/image" Target="../media/image95.emf"/><Relationship Id="rId27" Type="http://schemas.openxmlformats.org/officeDocument/2006/relationships/image" Target="../media/image100.emf"/><Relationship Id="rId30" Type="http://schemas.openxmlformats.org/officeDocument/2006/relationships/image" Target="../media/image103.emf"/><Relationship Id="rId35" Type="http://schemas.openxmlformats.org/officeDocument/2006/relationships/image" Target="../media/image108.emf"/><Relationship Id="rId43" Type="http://schemas.openxmlformats.org/officeDocument/2006/relationships/image" Target="../media/image1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620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3890"/>
            <a:ext cx="15144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5" y="369614"/>
            <a:ext cx="1514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1438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5437"/>
            <a:ext cx="981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4" y="1901825"/>
            <a:ext cx="14382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87" y="1706562"/>
            <a:ext cx="1514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23588"/>
            <a:ext cx="1247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037913"/>
            <a:ext cx="1514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68" y="1740614"/>
            <a:ext cx="13620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6" y="3645024"/>
            <a:ext cx="9810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0248"/>
            <a:ext cx="1362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95" y="3430588"/>
            <a:ext cx="147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0948"/>
            <a:ext cx="15144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7507836" y="3430587"/>
            <a:ext cx="1476375" cy="1998356"/>
            <a:chOff x="7507836" y="3430587"/>
            <a:chExt cx="1476375" cy="1998356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887" y="3430587"/>
              <a:ext cx="1438275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836" y="4390718"/>
              <a:ext cx="1476375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4" y="4909830"/>
            <a:ext cx="15144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49" y="4728854"/>
            <a:ext cx="10572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4" y="4614553"/>
            <a:ext cx="12477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72" y="4728854"/>
            <a:ext cx="1095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6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4763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1965"/>
            <a:ext cx="15144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3995936" y="138265"/>
            <a:ext cx="1467151" cy="1895475"/>
            <a:chOff x="3995936" y="138265"/>
            <a:chExt cx="1467151" cy="189547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38265"/>
              <a:ext cx="14382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812" y="1014565"/>
              <a:ext cx="1438275" cy="101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640"/>
            <a:ext cx="11334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3008"/>
            <a:ext cx="1476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6" y="1643802"/>
            <a:ext cx="981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85" y="1674540"/>
            <a:ext cx="15144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9890"/>
            <a:ext cx="600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87" y="1647796"/>
            <a:ext cx="15144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7380312" y="1481290"/>
            <a:ext cx="1438275" cy="1958773"/>
            <a:chOff x="7380312" y="1481290"/>
            <a:chExt cx="1438275" cy="1958773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481290"/>
              <a:ext cx="14382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420888"/>
              <a:ext cx="1438275" cy="101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4" y="3356992"/>
            <a:ext cx="1285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8" y="3140968"/>
            <a:ext cx="1438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590229"/>
            <a:ext cx="1019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9804"/>
            <a:ext cx="15144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2" y="4621585"/>
            <a:ext cx="14763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85" y="4621585"/>
            <a:ext cx="11715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621585"/>
            <a:ext cx="15144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73" y="4426322"/>
            <a:ext cx="11334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40063"/>
            <a:ext cx="14763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71" y="4221088"/>
            <a:ext cx="12858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24" y="3711500"/>
            <a:ext cx="8286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6" y="4730675"/>
            <a:ext cx="981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1" y="5589240"/>
            <a:ext cx="13239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35972"/>
            <a:ext cx="14763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1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3620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514"/>
            <a:ext cx="1323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15" y="43101"/>
            <a:ext cx="1514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90" y="32333"/>
            <a:ext cx="15525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5722665" y="75196"/>
            <a:ext cx="1514475" cy="1990725"/>
            <a:chOff x="6516216" y="8594"/>
            <a:chExt cx="1514475" cy="1990725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8594"/>
              <a:ext cx="15144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922994"/>
              <a:ext cx="1514475" cy="1076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4248"/>
            <a:ext cx="1514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6823"/>
            <a:ext cx="1285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87" y="1180095"/>
            <a:ext cx="1019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5" y="1180095"/>
            <a:ext cx="904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475371"/>
            <a:ext cx="10191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72048"/>
            <a:ext cx="9048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40" y="1576823"/>
            <a:ext cx="10191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3" y="2562494"/>
            <a:ext cx="10191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10" y="2325038"/>
            <a:ext cx="11715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5" y="2407931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778125"/>
            <a:ext cx="14382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4" y="4750668"/>
            <a:ext cx="8667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595998"/>
            <a:ext cx="1400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717368"/>
            <a:ext cx="9429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4" y="3112781"/>
            <a:ext cx="1209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1" y="3838894"/>
            <a:ext cx="14763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97" y="3686494"/>
            <a:ext cx="1362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083050"/>
            <a:ext cx="12096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22" y="5267236"/>
            <a:ext cx="714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14" y="5207000"/>
            <a:ext cx="904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" y="5267236"/>
            <a:ext cx="14763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5263264" y="3501008"/>
            <a:ext cx="1057275" cy="3168352"/>
            <a:chOff x="5263264" y="3501008"/>
            <a:chExt cx="1057275" cy="3168352"/>
          </a:xfrm>
        </p:grpSpPr>
        <p:pic>
          <p:nvPicPr>
            <p:cNvPr id="3101" name="Picture 29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264" y="3501008"/>
              <a:ext cx="10572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02" name="Picture 30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762" y="4340324"/>
              <a:ext cx="866775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03" name="Picture 31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362" y="5393010"/>
              <a:ext cx="1019175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617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07504" y="116632"/>
            <a:ext cx="1476375" cy="1809750"/>
            <a:chOff x="107504" y="116632"/>
            <a:chExt cx="1476375" cy="1809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6632"/>
              <a:ext cx="147637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45332"/>
              <a:ext cx="1476375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1746"/>
            <a:ext cx="147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2800"/>
            <a:ext cx="6762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92" y="92819"/>
            <a:ext cx="11334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2819"/>
            <a:ext cx="561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71" y="13620"/>
            <a:ext cx="1362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22" y="61746"/>
            <a:ext cx="13620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000"/>
            <a:ext cx="904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88" y="1169144"/>
            <a:ext cx="14763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54" y="1297731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33" y="1404771"/>
            <a:ext cx="1057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08" y="1340827"/>
            <a:ext cx="12096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388219"/>
            <a:ext cx="7524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3" y="2245702"/>
            <a:ext cx="9048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74" y="2007819"/>
            <a:ext cx="12096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01" y="2142668"/>
            <a:ext cx="11715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46" y="2142668"/>
            <a:ext cx="12477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70" y="2426919"/>
            <a:ext cx="12096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08" y="2265666"/>
            <a:ext cx="8667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45" y="2468538"/>
            <a:ext cx="6000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00" y="2535213"/>
            <a:ext cx="485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2" y="3212976"/>
            <a:ext cx="714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9" y="3181043"/>
            <a:ext cx="1247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9" y="3473855"/>
            <a:ext cx="12477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58" y="3384181"/>
            <a:ext cx="7905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17" y="3949359"/>
            <a:ext cx="11715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" y="4218869"/>
            <a:ext cx="1057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65" y="4403356"/>
            <a:ext cx="714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50" y="4589093"/>
            <a:ext cx="10191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25" y="4403356"/>
            <a:ext cx="1019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00" y="4218869"/>
            <a:ext cx="1476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0" name="Picture 3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1" y="3821925"/>
            <a:ext cx="1171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1" name="Picture 35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78992"/>
            <a:ext cx="1057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2" name="Picture 36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65" y="5802867"/>
            <a:ext cx="1476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3" name="Picture 37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84" y="5309481"/>
            <a:ext cx="1247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4" name="Picture 38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27" y="5142794"/>
            <a:ext cx="12858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5" name="Picture 39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29" y="4633206"/>
            <a:ext cx="981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34" y="5379004"/>
            <a:ext cx="1323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7" name="Picture 41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05" y="3128002"/>
            <a:ext cx="7524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8" name="Picture 4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21" y="5250417"/>
            <a:ext cx="15144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9" name="Picture 43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53" y="3545594"/>
            <a:ext cx="6000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0" name="Picture 44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2" y="3338205"/>
            <a:ext cx="9810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1" name="Picture 45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2" y="4269561"/>
            <a:ext cx="10953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sinos</dc:creator>
  <cp:lastModifiedBy>sinos</cp:lastModifiedBy>
  <cp:revision>8</cp:revision>
  <dcterms:created xsi:type="dcterms:W3CDTF">2015-06-15T18:34:03Z</dcterms:created>
  <dcterms:modified xsi:type="dcterms:W3CDTF">2015-06-15T20:38:17Z</dcterms:modified>
</cp:coreProperties>
</file>