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59" r:id="rId7"/>
    <p:sldId id="260" r:id="rId8"/>
    <p:sldId id="268" r:id="rId9"/>
    <p:sldId id="269" r:id="rId10"/>
    <p:sldId id="270" r:id="rId11"/>
    <p:sldId id="271" r:id="rId12"/>
    <p:sldId id="272" r:id="rId13"/>
    <p:sldId id="261" r:id="rId14"/>
    <p:sldId id="262"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29B6C6-6DC1-4016-AA2E-2A4F25FB73AD}" v="12" dt="2024-08-05T00:26:43.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9" autoAdjust="0"/>
    <p:restoredTop sz="94660"/>
  </p:normalViewPr>
  <p:slideViewPr>
    <p:cSldViewPr snapToGrid="0">
      <p:cViewPr varScale="1">
        <p:scale>
          <a:sx n="104" d="100"/>
          <a:sy n="104" d="100"/>
        </p:scale>
        <p:origin x="78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Billington" userId="afb0c11a6d62c2b0" providerId="LiveId" clId="{6B29B6C6-6DC1-4016-AA2E-2A4F25FB73AD}"/>
    <pc:docChg chg="undo redo custSel addSld delSld modSld">
      <pc:chgData name="Jennifer Billington" userId="afb0c11a6d62c2b0" providerId="LiveId" clId="{6B29B6C6-6DC1-4016-AA2E-2A4F25FB73AD}" dt="2024-08-05T00:34:46.715" v="2475" actId="20577"/>
      <pc:docMkLst>
        <pc:docMk/>
      </pc:docMkLst>
      <pc:sldChg chg="modSp mod">
        <pc:chgData name="Jennifer Billington" userId="afb0c11a6d62c2b0" providerId="LiveId" clId="{6B29B6C6-6DC1-4016-AA2E-2A4F25FB73AD}" dt="2024-08-04T18:36:02.307" v="19" actId="1036"/>
        <pc:sldMkLst>
          <pc:docMk/>
          <pc:sldMk cId="580963899" sldId="256"/>
        </pc:sldMkLst>
        <pc:spChg chg="mod">
          <ac:chgData name="Jennifer Billington" userId="afb0c11a6d62c2b0" providerId="LiveId" clId="{6B29B6C6-6DC1-4016-AA2E-2A4F25FB73AD}" dt="2024-08-04T18:36:02.307" v="19" actId="1036"/>
          <ac:spMkLst>
            <pc:docMk/>
            <pc:sldMk cId="580963899" sldId="256"/>
            <ac:spMk id="3" creationId="{E6B57048-50E5-74BA-77A7-DEC65D4E40D2}"/>
          </ac:spMkLst>
        </pc:spChg>
      </pc:sldChg>
      <pc:sldChg chg="modSp mod">
        <pc:chgData name="Jennifer Billington" userId="afb0c11a6d62c2b0" providerId="LiveId" clId="{6B29B6C6-6DC1-4016-AA2E-2A4F25FB73AD}" dt="2024-08-04T22:46:59.333" v="1673" actId="5793"/>
        <pc:sldMkLst>
          <pc:docMk/>
          <pc:sldMk cId="1562512273" sldId="257"/>
        </pc:sldMkLst>
        <pc:spChg chg="mod">
          <ac:chgData name="Jennifer Billington" userId="afb0c11a6d62c2b0" providerId="LiveId" clId="{6B29B6C6-6DC1-4016-AA2E-2A4F25FB73AD}" dt="2024-08-04T22:46:59.333" v="1673" actId="5793"/>
          <ac:spMkLst>
            <pc:docMk/>
            <pc:sldMk cId="1562512273" sldId="257"/>
            <ac:spMk id="3" creationId="{A76F4AAC-76E3-64FE-F4BB-7006B263690E}"/>
          </ac:spMkLst>
        </pc:spChg>
      </pc:sldChg>
      <pc:sldChg chg="addSp modSp mod">
        <pc:chgData name="Jennifer Billington" userId="afb0c11a6d62c2b0" providerId="LiveId" clId="{6B29B6C6-6DC1-4016-AA2E-2A4F25FB73AD}" dt="2024-08-04T19:48:50.714" v="484" actId="14100"/>
        <pc:sldMkLst>
          <pc:docMk/>
          <pc:sldMk cId="3477602249" sldId="258"/>
        </pc:sldMkLst>
        <pc:spChg chg="mod">
          <ac:chgData name="Jennifer Billington" userId="afb0c11a6d62c2b0" providerId="LiveId" clId="{6B29B6C6-6DC1-4016-AA2E-2A4F25FB73AD}" dt="2024-08-04T18:50:35.385" v="33" actId="20577"/>
          <ac:spMkLst>
            <pc:docMk/>
            <pc:sldMk cId="3477602249" sldId="258"/>
            <ac:spMk id="2" creationId="{F77C57F9-5CC0-CEBD-9A43-247443977D36}"/>
          </ac:spMkLst>
        </pc:spChg>
        <pc:spChg chg="mod">
          <ac:chgData name="Jennifer Billington" userId="afb0c11a6d62c2b0" providerId="LiveId" clId="{6B29B6C6-6DC1-4016-AA2E-2A4F25FB73AD}" dt="2024-08-04T19:41:13.960" v="441" actId="20577"/>
          <ac:spMkLst>
            <pc:docMk/>
            <pc:sldMk cId="3477602249" sldId="258"/>
            <ac:spMk id="3" creationId="{A76F4AAC-76E3-64FE-F4BB-7006B263690E}"/>
          </ac:spMkLst>
        </pc:spChg>
        <pc:picChg chg="add mod">
          <ac:chgData name="Jennifer Billington" userId="afb0c11a6d62c2b0" providerId="LiveId" clId="{6B29B6C6-6DC1-4016-AA2E-2A4F25FB73AD}" dt="2024-08-04T19:48:50.714" v="484" actId="14100"/>
          <ac:picMkLst>
            <pc:docMk/>
            <pc:sldMk cId="3477602249" sldId="258"/>
            <ac:picMk id="5" creationId="{4C10A16D-9C51-CC6D-62DD-6D51BFA23EDE}"/>
          </ac:picMkLst>
        </pc:picChg>
      </pc:sldChg>
      <pc:sldChg chg="modSp mod">
        <pc:chgData name="Jennifer Billington" userId="afb0c11a6d62c2b0" providerId="LiveId" clId="{6B29B6C6-6DC1-4016-AA2E-2A4F25FB73AD}" dt="2024-08-04T22:51:16.360" v="1806" actId="20577"/>
        <pc:sldMkLst>
          <pc:docMk/>
          <pc:sldMk cId="2453280927" sldId="259"/>
        </pc:sldMkLst>
        <pc:spChg chg="mod">
          <ac:chgData name="Jennifer Billington" userId="afb0c11a6d62c2b0" providerId="LiveId" clId="{6B29B6C6-6DC1-4016-AA2E-2A4F25FB73AD}" dt="2024-08-04T21:11:08.989" v="1008" actId="20577"/>
          <ac:spMkLst>
            <pc:docMk/>
            <pc:sldMk cId="2453280927" sldId="259"/>
            <ac:spMk id="2" creationId="{F77C57F9-5CC0-CEBD-9A43-247443977D36}"/>
          </ac:spMkLst>
        </pc:spChg>
        <pc:spChg chg="mod">
          <ac:chgData name="Jennifer Billington" userId="afb0c11a6d62c2b0" providerId="LiveId" clId="{6B29B6C6-6DC1-4016-AA2E-2A4F25FB73AD}" dt="2024-08-04T22:51:16.360" v="1806" actId="20577"/>
          <ac:spMkLst>
            <pc:docMk/>
            <pc:sldMk cId="2453280927" sldId="259"/>
            <ac:spMk id="3" creationId="{A76F4AAC-76E3-64FE-F4BB-7006B263690E}"/>
          </ac:spMkLst>
        </pc:spChg>
      </pc:sldChg>
      <pc:sldChg chg="addSp modSp mod">
        <pc:chgData name="Jennifer Billington" userId="afb0c11a6d62c2b0" providerId="LiveId" clId="{6B29B6C6-6DC1-4016-AA2E-2A4F25FB73AD}" dt="2024-08-04T23:56:06.746" v="1838" actId="1076"/>
        <pc:sldMkLst>
          <pc:docMk/>
          <pc:sldMk cId="3663710907" sldId="260"/>
        </pc:sldMkLst>
        <pc:spChg chg="mod">
          <ac:chgData name="Jennifer Billington" userId="afb0c11a6d62c2b0" providerId="LiveId" clId="{6B29B6C6-6DC1-4016-AA2E-2A4F25FB73AD}" dt="2024-08-04T22:49:00.924" v="1794" actId="20577"/>
          <ac:spMkLst>
            <pc:docMk/>
            <pc:sldMk cId="3663710907" sldId="260"/>
            <ac:spMk id="2" creationId="{F77C57F9-5CC0-CEBD-9A43-247443977D36}"/>
          </ac:spMkLst>
        </pc:spChg>
        <pc:spChg chg="add mod">
          <ac:chgData name="Jennifer Billington" userId="afb0c11a6d62c2b0" providerId="LiveId" clId="{6B29B6C6-6DC1-4016-AA2E-2A4F25FB73AD}" dt="2024-08-04T23:56:06.746" v="1838" actId="1076"/>
          <ac:spMkLst>
            <pc:docMk/>
            <pc:sldMk cId="3663710907" sldId="260"/>
            <ac:spMk id="4" creationId="{C39074CF-1445-56CF-C6DE-2F3BE9F9F73A}"/>
          </ac:spMkLst>
        </pc:spChg>
        <pc:spChg chg="add mod">
          <ac:chgData name="Jennifer Billington" userId="afb0c11a6d62c2b0" providerId="LiveId" clId="{6B29B6C6-6DC1-4016-AA2E-2A4F25FB73AD}" dt="2024-08-04T23:56:04.624" v="1837" actId="1076"/>
          <ac:spMkLst>
            <pc:docMk/>
            <pc:sldMk cId="3663710907" sldId="260"/>
            <ac:spMk id="5" creationId="{1AD753B6-F69E-417F-7B1D-23CB8BE8CFF0}"/>
          </ac:spMkLst>
        </pc:spChg>
        <pc:spChg chg="add mod">
          <ac:chgData name="Jennifer Billington" userId="afb0c11a6d62c2b0" providerId="LiveId" clId="{6B29B6C6-6DC1-4016-AA2E-2A4F25FB73AD}" dt="2024-08-04T23:56:02.726" v="1836" actId="1076"/>
          <ac:spMkLst>
            <pc:docMk/>
            <pc:sldMk cId="3663710907" sldId="260"/>
            <ac:spMk id="6" creationId="{F4F46BAC-8001-D161-B911-631B1D27CA84}"/>
          </ac:spMkLst>
        </pc:spChg>
        <pc:spChg chg="add mod">
          <ac:chgData name="Jennifer Billington" userId="afb0c11a6d62c2b0" providerId="LiveId" clId="{6B29B6C6-6DC1-4016-AA2E-2A4F25FB73AD}" dt="2024-08-04T23:56:00.395" v="1835" actId="1076"/>
          <ac:spMkLst>
            <pc:docMk/>
            <pc:sldMk cId="3663710907" sldId="260"/>
            <ac:spMk id="7" creationId="{53CC50C9-DD76-9A3C-0A95-9A0C36047466}"/>
          </ac:spMkLst>
        </pc:spChg>
      </pc:sldChg>
      <pc:sldChg chg="modSp mod">
        <pc:chgData name="Jennifer Billington" userId="afb0c11a6d62c2b0" providerId="LiveId" clId="{6B29B6C6-6DC1-4016-AA2E-2A4F25FB73AD}" dt="2024-08-05T00:34:38.995" v="2470" actId="5793"/>
        <pc:sldMkLst>
          <pc:docMk/>
          <pc:sldMk cId="2931768761" sldId="261"/>
        </pc:sldMkLst>
        <pc:spChg chg="mod">
          <ac:chgData name="Jennifer Billington" userId="afb0c11a6d62c2b0" providerId="LiveId" clId="{6B29B6C6-6DC1-4016-AA2E-2A4F25FB73AD}" dt="2024-08-05T00:28:36.171" v="1894" actId="20577"/>
          <ac:spMkLst>
            <pc:docMk/>
            <pc:sldMk cId="2931768761" sldId="261"/>
            <ac:spMk id="2" creationId="{F77C57F9-5CC0-CEBD-9A43-247443977D36}"/>
          </ac:spMkLst>
        </pc:spChg>
        <pc:spChg chg="mod">
          <ac:chgData name="Jennifer Billington" userId="afb0c11a6d62c2b0" providerId="LiveId" clId="{6B29B6C6-6DC1-4016-AA2E-2A4F25FB73AD}" dt="2024-08-05T00:34:38.995" v="2470" actId="5793"/>
          <ac:spMkLst>
            <pc:docMk/>
            <pc:sldMk cId="2931768761" sldId="261"/>
            <ac:spMk id="3" creationId="{A76F4AAC-76E3-64FE-F4BB-7006B263690E}"/>
          </ac:spMkLst>
        </pc:spChg>
      </pc:sldChg>
      <pc:sldChg chg="modSp mod">
        <pc:chgData name="Jennifer Billington" userId="afb0c11a6d62c2b0" providerId="LiveId" clId="{6B29B6C6-6DC1-4016-AA2E-2A4F25FB73AD}" dt="2024-08-05T00:29:18.266" v="1992" actId="20577"/>
        <pc:sldMkLst>
          <pc:docMk/>
          <pc:sldMk cId="2741708382" sldId="262"/>
        </pc:sldMkLst>
        <pc:spChg chg="mod">
          <ac:chgData name="Jennifer Billington" userId="afb0c11a6d62c2b0" providerId="LiveId" clId="{6B29B6C6-6DC1-4016-AA2E-2A4F25FB73AD}" dt="2024-08-05T00:28:40.356" v="1906" actId="20577"/>
          <ac:spMkLst>
            <pc:docMk/>
            <pc:sldMk cId="2741708382" sldId="262"/>
            <ac:spMk id="2" creationId="{F77C57F9-5CC0-CEBD-9A43-247443977D36}"/>
          </ac:spMkLst>
        </pc:spChg>
        <pc:spChg chg="mod">
          <ac:chgData name="Jennifer Billington" userId="afb0c11a6d62c2b0" providerId="LiveId" clId="{6B29B6C6-6DC1-4016-AA2E-2A4F25FB73AD}" dt="2024-08-05T00:29:18.266" v="1992" actId="20577"/>
          <ac:spMkLst>
            <pc:docMk/>
            <pc:sldMk cId="2741708382" sldId="262"/>
            <ac:spMk id="3" creationId="{A76F4AAC-76E3-64FE-F4BB-7006B263690E}"/>
          </ac:spMkLst>
        </pc:spChg>
      </pc:sldChg>
      <pc:sldChg chg="del">
        <pc:chgData name="Jennifer Billington" userId="afb0c11a6d62c2b0" providerId="LiveId" clId="{6B29B6C6-6DC1-4016-AA2E-2A4F25FB73AD}" dt="2024-08-05T00:34:43.710" v="2471" actId="47"/>
        <pc:sldMkLst>
          <pc:docMk/>
          <pc:sldMk cId="3372104687" sldId="263"/>
        </pc:sldMkLst>
      </pc:sldChg>
      <pc:sldChg chg="del">
        <pc:chgData name="Jennifer Billington" userId="afb0c11a6d62c2b0" providerId="LiveId" clId="{6B29B6C6-6DC1-4016-AA2E-2A4F25FB73AD}" dt="2024-08-05T00:34:43.857" v="2472" actId="47"/>
        <pc:sldMkLst>
          <pc:docMk/>
          <pc:sldMk cId="2326357536" sldId="264"/>
        </pc:sldMkLst>
      </pc:sldChg>
      <pc:sldChg chg="modSp mod">
        <pc:chgData name="Jennifer Billington" userId="afb0c11a6d62c2b0" providerId="LiveId" clId="{6B29B6C6-6DC1-4016-AA2E-2A4F25FB73AD}" dt="2024-08-05T00:34:46.715" v="2475" actId="20577"/>
        <pc:sldMkLst>
          <pc:docMk/>
          <pc:sldMk cId="3483845198" sldId="265"/>
        </pc:sldMkLst>
        <pc:spChg chg="mod">
          <ac:chgData name="Jennifer Billington" userId="afb0c11a6d62c2b0" providerId="LiveId" clId="{6B29B6C6-6DC1-4016-AA2E-2A4F25FB73AD}" dt="2024-08-05T00:34:46.715" v="2475" actId="20577"/>
          <ac:spMkLst>
            <pc:docMk/>
            <pc:sldMk cId="3483845198" sldId="265"/>
            <ac:spMk id="2" creationId="{F77C57F9-5CC0-CEBD-9A43-247443977D36}"/>
          </ac:spMkLst>
        </pc:spChg>
      </pc:sldChg>
      <pc:sldChg chg="modSp mod">
        <pc:chgData name="Jennifer Billington" userId="afb0c11a6d62c2b0" providerId="LiveId" clId="{6B29B6C6-6DC1-4016-AA2E-2A4F25FB73AD}" dt="2024-08-04T20:05:35.027" v="684" actId="20577"/>
        <pc:sldMkLst>
          <pc:docMk/>
          <pc:sldMk cId="2887053937" sldId="266"/>
        </pc:sldMkLst>
        <pc:spChg chg="mod">
          <ac:chgData name="Jennifer Billington" userId="afb0c11a6d62c2b0" providerId="LiveId" clId="{6B29B6C6-6DC1-4016-AA2E-2A4F25FB73AD}" dt="2024-08-04T20:05:35.027" v="684" actId="20577"/>
          <ac:spMkLst>
            <pc:docMk/>
            <pc:sldMk cId="2887053937" sldId="266"/>
            <ac:spMk id="2" creationId="{F77C57F9-5CC0-CEBD-9A43-247443977D36}"/>
          </ac:spMkLst>
        </pc:spChg>
        <pc:spChg chg="mod">
          <ac:chgData name="Jennifer Billington" userId="afb0c11a6d62c2b0" providerId="LiveId" clId="{6B29B6C6-6DC1-4016-AA2E-2A4F25FB73AD}" dt="2024-08-04T20:01:42.207" v="683" actId="20577"/>
          <ac:spMkLst>
            <pc:docMk/>
            <pc:sldMk cId="2887053937" sldId="266"/>
            <ac:spMk id="3" creationId="{A76F4AAC-76E3-64FE-F4BB-7006B263690E}"/>
          </ac:spMkLst>
        </pc:spChg>
      </pc:sldChg>
      <pc:sldChg chg="modSp add mod">
        <pc:chgData name="Jennifer Billington" userId="afb0c11a6d62c2b0" providerId="LiveId" clId="{6B29B6C6-6DC1-4016-AA2E-2A4F25FB73AD}" dt="2024-08-04T22:48:34.241" v="1781" actId="6549"/>
        <pc:sldMkLst>
          <pc:docMk/>
          <pc:sldMk cId="1433506811" sldId="267"/>
        </pc:sldMkLst>
        <pc:spChg chg="mod">
          <ac:chgData name="Jennifer Billington" userId="afb0c11a6d62c2b0" providerId="LiveId" clId="{6B29B6C6-6DC1-4016-AA2E-2A4F25FB73AD}" dt="2024-08-04T22:48:34.241" v="1781" actId="6549"/>
          <ac:spMkLst>
            <pc:docMk/>
            <pc:sldMk cId="1433506811" sldId="267"/>
            <ac:spMk id="3" creationId="{A76F4AAC-76E3-64FE-F4BB-7006B263690E}"/>
          </ac:spMkLst>
        </pc:spChg>
      </pc:sldChg>
      <pc:sldChg chg="modSp add mod">
        <pc:chgData name="Jennifer Billington" userId="afb0c11a6d62c2b0" providerId="LiveId" clId="{6B29B6C6-6DC1-4016-AA2E-2A4F25FB73AD}" dt="2024-08-05T00:04:40.150" v="1858" actId="404"/>
        <pc:sldMkLst>
          <pc:docMk/>
          <pc:sldMk cId="4146005539" sldId="268"/>
        </pc:sldMkLst>
        <pc:spChg chg="mod">
          <ac:chgData name="Jennifer Billington" userId="afb0c11a6d62c2b0" providerId="LiveId" clId="{6B29B6C6-6DC1-4016-AA2E-2A4F25FB73AD}" dt="2024-08-05T00:04:40.150" v="1858" actId="404"/>
          <ac:spMkLst>
            <pc:docMk/>
            <pc:sldMk cId="4146005539" sldId="268"/>
            <ac:spMk id="2" creationId="{F77C57F9-5CC0-CEBD-9A43-247443977D36}"/>
          </ac:spMkLst>
        </pc:spChg>
      </pc:sldChg>
      <pc:sldChg chg="modSp add mod">
        <pc:chgData name="Jennifer Billington" userId="afb0c11a6d62c2b0" providerId="LiveId" clId="{6B29B6C6-6DC1-4016-AA2E-2A4F25FB73AD}" dt="2024-08-05T00:05:24.219" v="1864" actId="255"/>
        <pc:sldMkLst>
          <pc:docMk/>
          <pc:sldMk cId="525215924" sldId="269"/>
        </pc:sldMkLst>
        <pc:spChg chg="mod">
          <ac:chgData name="Jennifer Billington" userId="afb0c11a6d62c2b0" providerId="LiveId" clId="{6B29B6C6-6DC1-4016-AA2E-2A4F25FB73AD}" dt="2024-08-05T00:05:24.219" v="1864" actId="255"/>
          <ac:spMkLst>
            <pc:docMk/>
            <pc:sldMk cId="525215924" sldId="269"/>
            <ac:spMk id="2" creationId="{F77C57F9-5CC0-CEBD-9A43-247443977D36}"/>
          </ac:spMkLst>
        </pc:spChg>
      </pc:sldChg>
      <pc:sldChg chg="add del">
        <pc:chgData name="Jennifer Billington" userId="afb0c11a6d62c2b0" providerId="LiveId" clId="{6B29B6C6-6DC1-4016-AA2E-2A4F25FB73AD}" dt="2024-08-05T00:05:08.798" v="1859" actId="47"/>
        <pc:sldMkLst>
          <pc:docMk/>
          <pc:sldMk cId="3560283251" sldId="269"/>
        </pc:sldMkLst>
      </pc:sldChg>
      <pc:sldChg chg="modSp add mod">
        <pc:chgData name="Jennifer Billington" userId="afb0c11a6d62c2b0" providerId="LiveId" clId="{6B29B6C6-6DC1-4016-AA2E-2A4F25FB73AD}" dt="2024-08-05T00:17:23.299" v="1871" actId="403"/>
        <pc:sldMkLst>
          <pc:docMk/>
          <pc:sldMk cId="1594236430" sldId="270"/>
        </pc:sldMkLst>
        <pc:spChg chg="mod">
          <ac:chgData name="Jennifer Billington" userId="afb0c11a6d62c2b0" providerId="LiveId" clId="{6B29B6C6-6DC1-4016-AA2E-2A4F25FB73AD}" dt="2024-08-05T00:17:23.299" v="1871" actId="403"/>
          <ac:spMkLst>
            <pc:docMk/>
            <pc:sldMk cId="1594236430" sldId="270"/>
            <ac:spMk id="2" creationId="{F77C57F9-5CC0-CEBD-9A43-247443977D36}"/>
          </ac:spMkLst>
        </pc:spChg>
      </pc:sldChg>
      <pc:sldChg chg="add del">
        <pc:chgData name="Jennifer Billington" userId="afb0c11a6d62c2b0" providerId="LiveId" clId="{6B29B6C6-6DC1-4016-AA2E-2A4F25FB73AD}" dt="2024-08-05T00:05:08.798" v="1859" actId="47"/>
        <pc:sldMkLst>
          <pc:docMk/>
          <pc:sldMk cId="4044563552" sldId="270"/>
        </pc:sldMkLst>
      </pc:sldChg>
      <pc:sldChg chg="modSp add mod">
        <pc:chgData name="Jennifer Billington" userId="afb0c11a6d62c2b0" providerId="LiveId" clId="{6B29B6C6-6DC1-4016-AA2E-2A4F25FB73AD}" dt="2024-08-05T00:26:30.885" v="1878" actId="255"/>
        <pc:sldMkLst>
          <pc:docMk/>
          <pc:sldMk cId="463929815" sldId="271"/>
        </pc:sldMkLst>
        <pc:spChg chg="mod">
          <ac:chgData name="Jennifer Billington" userId="afb0c11a6d62c2b0" providerId="LiveId" clId="{6B29B6C6-6DC1-4016-AA2E-2A4F25FB73AD}" dt="2024-08-05T00:26:30.885" v="1878" actId="255"/>
          <ac:spMkLst>
            <pc:docMk/>
            <pc:sldMk cId="463929815" sldId="271"/>
            <ac:spMk id="2" creationId="{F77C57F9-5CC0-CEBD-9A43-247443977D36}"/>
          </ac:spMkLst>
        </pc:spChg>
      </pc:sldChg>
      <pc:sldChg chg="add del">
        <pc:chgData name="Jennifer Billington" userId="afb0c11a6d62c2b0" providerId="LiveId" clId="{6B29B6C6-6DC1-4016-AA2E-2A4F25FB73AD}" dt="2024-08-05T00:05:08.798" v="1859" actId="47"/>
        <pc:sldMkLst>
          <pc:docMk/>
          <pc:sldMk cId="2173173894" sldId="271"/>
        </pc:sldMkLst>
      </pc:sldChg>
      <pc:sldChg chg="modSp add mod">
        <pc:chgData name="Jennifer Billington" userId="afb0c11a6d62c2b0" providerId="LiveId" clId="{6B29B6C6-6DC1-4016-AA2E-2A4F25FB73AD}" dt="2024-08-05T00:27:00.405" v="1882" actId="255"/>
        <pc:sldMkLst>
          <pc:docMk/>
          <pc:sldMk cId="430248811" sldId="272"/>
        </pc:sldMkLst>
        <pc:spChg chg="mod">
          <ac:chgData name="Jennifer Billington" userId="afb0c11a6d62c2b0" providerId="LiveId" clId="{6B29B6C6-6DC1-4016-AA2E-2A4F25FB73AD}" dt="2024-08-05T00:27:00.405" v="1882" actId="255"/>
          <ac:spMkLst>
            <pc:docMk/>
            <pc:sldMk cId="430248811" sldId="272"/>
            <ac:spMk id="2" creationId="{F77C57F9-5CC0-CEBD-9A43-247443977D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3665-E72C-6B83-A03C-7FBF3BA8FC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DBE7CC-B4D0-4D88-1D83-4A50C2D4B2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7F0079-4734-B467-21D6-5A42C9E8A60A}"/>
              </a:ext>
            </a:extLst>
          </p:cNvPr>
          <p:cNvSpPr>
            <a:spLocks noGrp="1"/>
          </p:cNvSpPr>
          <p:nvPr>
            <p:ph type="dt" sz="half" idx="10"/>
          </p:nvPr>
        </p:nvSpPr>
        <p:spPr/>
        <p:txBody>
          <a:bodyPr/>
          <a:lstStyle/>
          <a:p>
            <a:fld id="{EA8B7217-BE93-48A1-8088-A5B74FDFC8F0}" type="datetimeFigureOut">
              <a:rPr lang="en-US" smtClean="0"/>
              <a:t>8/2/2024</a:t>
            </a:fld>
            <a:endParaRPr lang="en-US"/>
          </a:p>
        </p:txBody>
      </p:sp>
      <p:sp>
        <p:nvSpPr>
          <p:cNvPr id="5" name="Footer Placeholder 4">
            <a:extLst>
              <a:ext uri="{FF2B5EF4-FFF2-40B4-BE49-F238E27FC236}">
                <a16:creationId xmlns:a16="http://schemas.microsoft.com/office/drawing/2014/main" id="{076177FE-0565-C41C-AEC8-6DF0FABCDE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FD9907-4E98-9261-068D-18A915855040}"/>
              </a:ext>
            </a:extLst>
          </p:cNvPr>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2533418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AAD3E-A85B-5803-ACF6-C77E8F5BC2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7117A9-60CA-853A-0FAD-2E9C23D9B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933E55-E535-59DB-0A1F-1524817AFB13}"/>
              </a:ext>
            </a:extLst>
          </p:cNvPr>
          <p:cNvSpPr>
            <a:spLocks noGrp="1"/>
          </p:cNvSpPr>
          <p:nvPr>
            <p:ph type="dt" sz="half" idx="10"/>
          </p:nvPr>
        </p:nvSpPr>
        <p:spPr/>
        <p:txBody>
          <a:bodyPr/>
          <a:lstStyle/>
          <a:p>
            <a:fld id="{EA8B7217-BE93-48A1-8088-A5B74FDFC8F0}" type="datetimeFigureOut">
              <a:rPr lang="en-US" smtClean="0"/>
              <a:t>8/2/2024</a:t>
            </a:fld>
            <a:endParaRPr lang="en-US"/>
          </a:p>
        </p:txBody>
      </p:sp>
      <p:sp>
        <p:nvSpPr>
          <p:cNvPr id="5" name="Footer Placeholder 4">
            <a:extLst>
              <a:ext uri="{FF2B5EF4-FFF2-40B4-BE49-F238E27FC236}">
                <a16:creationId xmlns:a16="http://schemas.microsoft.com/office/drawing/2014/main" id="{979E2616-C62D-5098-4CD9-F9388A9682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6118F-1CD2-600C-D0CE-FA95DDB38D83}"/>
              </a:ext>
            </a:extLst>
          </p:cNvPr>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660648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7E36BB-07B8-007D-DD57-07650CAF7B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B1064-9531-7FB4-F5B8-8E732E29E7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1CAE2-73A0-8FE1-D164-25B05E5A1107}"/>
              </a:ext>
            </a:extLst>
          </p:cNvPr>
          <p:cNvSpPr>
            <a:spLocks noGrp="1"/>
          </p:cNvSpPr>
          <p:nvPr>
            <p:ph type="dt" sz="half" idx="10"/>
          </p:nvPr>
        </p:nvSpPr>
        <p:spPr/>
        <p:txBody>
          <a:bodyPr/>
          <a:lstStyle/>
          <a:p>
            <a:fld id="{EA8B7217-BE93-48A1-8088-A5B74FDFC8F0}" type="datetimeFigureOut">
              <a:rPr lang="en-US" smtClean="0"/>
              <a:t>8/2/2024</a:t>
            </a:fld>
            <a:endParaRPr lang="en-US"/>
          </a:p>
        </p:txBody>
      </p:sp>
      <p:sp>
        <p:nvSpPr>
          <p:cNvPr id="5" name="Footer Placeholder 4">
            <a:extLst>
              <a:ext uri="{FF2B5EF4-FFF2-40B4-BE49-F238E27FC236}">
                <a16:creationId xmlns:a16="http://schemas.microsoft.com/office/drawing/2014/main" id="{CB3355ED-EBE6-404E-5B60-1ACFD17D5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6BBED3-ABB4-A2AC-3259-8F30DE664B2D}"/>
              </a:ext>
            </a:extLst>
          </p:cNvPr>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324148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A436-6265-4C6D-BDDE-2764CC58C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EC020-DD31-76A0-0486-0E8C310C4D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3E9F6-66B6-95CD-C4C1-8C8CA707E75E}"/>
              </a:ext>
            </a:extLst>
          </p:cNvPr>
          <p:cNvSpPr>
            <a:spLocks noGrp="1"/>
          </p:cNvSpPr>
          <p:nvPr>
            <p:ph type="dt" sz="half" idx="10"/>
          </p:nvPr>
        </p:nvSpPr>
        <p:spPr/>
        <p:txBody>
          <a:bodyPr/>
          <a:lstStyle/>
          <a:p>
            <a:fld id="{EA8B7217-BE93-48A1-8088-A5B74FDFC8F0}" type="datetimeFigureOut">
              <a:rPr lang="en-US" smtClean="0"/>
              <a:t>8/2/2024</a:t>
            </a:fld>
            <a:endParaRPr lang="en-US"/>
          </a:p>
        </p:txBody>
      </p:sp>
      <p:sp>
        <p:nvSpPr>
          <p:cNvPr id="5" name="Footer Placeholder 4">
            <a:extLst>
              <a:ext uri="{FF2B5EF4-FFF2-40B4-BE49-F238E27FC236}">
                <a16:creationId xmlns:a16="http://schemas.microsoft.com/office/drawing/2014/main" id="{F89AA7A4-1DF6-106A-C2BD-DE6F29A79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93543-185A-6789-FDCE-AAD8AB7FC837}"/>
              </a:ext>
            </a:extLst>
          </p:cNvPr>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2784115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4283-FB3B-8862-F98D-1AD6DA9C4A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752486-A059-2A34-060D-8E12F747DC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91ADE-8CAB-6714-02FA-E029329D6539}"/>
              </a:ext>
            </a:extLst>
          </p:cNvPr>
          <p:cNvSpPr>
            <a:spLocks noGrp="1"/>
          </p:cNvSpPr>
          <p:nvPr>
            <p:ph type="dt" sz="half" idx="10"/>
          </p:nvPr>
        </p:nvSpPr>
        <p:spPr/>
        <p:txBody>
          <a:bodyPr/>
          <a:lstStyle/>
          <a:p>
            <a:fld id="{EA8B7217-BE93-48A1-8088-A5B74FDFC8F0}" type="datetimeFigureOut">
              <a:rPr lang="en-US" smtClean="0"/>
              <a:t>8/2/2024</a:t>
            </a:fld>
            <a:endParaRPr lang="en-US"/>
          </a:p>
        </p:txBody>
      </p:sp>
      <p:sp>
        <p:nvSpPr>
          <p:cNvPr id="5" name="Footer Placeholder 4">
            <a:extLst>
              <a:ext uri="{FF2B5EF4-FFF2-40B4-BE49-F238E27FC236}">
                <a16:creationId xmlns:a16="http://schemas.microsoft.com/office/drawing/2014/main" id="{15AF8FEF-CBD7-3ACB-86E0-70A85FA00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2AD093-1AE1-56DE-2025-67D27F7D836F}"/>
              </a:ext>
            </a:extLst>
          </p:cNvPr>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182213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2FDD-C139-BCE1-DFCC-EEBC7137AB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EA094-609C-1FE5-32DD-3DF9C6B7D3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B4AC46-D883-CCA2-2A12-AFDCA032BC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32F49D-A670-4CE9-7C75-B114CBF47FE5}"/>
              </a:ext>
            </a:extLst>
          </p:cNvPr>
          <p:cNvSpPr>
            <a:spLocks noGrp="1"/>
          </p:cNvSpPr>
          <p:nvPr>
            <p:ph type="dt" sz="half" idx="10"/>
          </p:nvPr>
        </p:nvSpPr>
        <p:spPr/>
        <p:txBody>
          <a:bodyPr/>
          <a:lstStyle/>
          <a:p>
            <a:fld id="{EA8B7217-BE93-48A1-8088-A5B74FDFC8F0}" type="datetimeFigureOut">
              <a:rPr lang="en-US" smtClean="0"/>
              <a:t>8/2/2024</a:t>
            </a:fld>
            <a:endParaRPr lang="en-US"/>
          </a:p>
        </p:txBody>
      </p:sp>
      <p:sp>
        <p:nvSpPr>
          <p:cNvPr id="6" name="Footer Placeholder 5">
            <a:extLst>
              <a:ext uri="{FF2B5EF4-FFF2-40B4-BE49-F238E27FC236}">
                <a16:creationId xmlns:a16="http://schemas.microsoft.com/office/drawing/2014/main" id="{E4DCC167-F2F7-2E8D-7E9B-9BF68D5BAC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B3928-69C2-40E9-471B-CE91C8470E85}"/>
              </a:ext>
            </a:extLst>
          </p:cNvPr>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84900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8EC2-F106-78BF-1817-A20FF6B520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6D94B-36EC-FF7B-BB28-5B9776D120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5F77D3-96AF-B3CC-7858-139B9F837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09AA50-D744-0E9E-C18F-A5F8D2EDA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188FAD-AC61-2114-8D6B-7F2E48F7B4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52581E-9E3C-EF00-292F-97BB9E39B6BD}"/>
              </a:ext>
            </a:extLst>
          </p:cNvPr>
          <p:cNvSpPr>
            <a:spLocks noGrp="1"/>
          </p:cNvSpPr>
          <p:nvPr>
            <p:ph type="dt" sz="half" idx="10"/>
          </p:nvPr>
        </p:nvSpPr>
        <p:spPr/>
        <p:txBody>
          <a:bodyPr/>
          <a:lstStyle/>
          <a:p>
            <a:fld id="{EA8B7217-BE93-48A1-8088-A5B74FDFC8F0}" type="datetimeFigureOut">
              <a:rPr lang="en-US" smtClean="0"/>
              <a:t>8/2/2024</a:t>
            </a:fld>
            <a:endParaRPr lang="en-US"/>
          </a:p>
        </p:txBody>
      </p:sp>
      <p:sp>
        <p:nvSpPr>
          <p:cNvPr id="8" name="Footer Placeholder 7">
            <a:extLst>
              <a:ext uri="{FF2B5EF4-FFF2-40B4-BE49-F238E27FC236}">
                <a16:creationId xmlns:a16="http://schemas.microsoft.com/office/drawing/2014/main" id="{1F60A6F9-CC88-A3EA-C721-809FABE67D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FCDFE0-CAA0-4A33-CA89-76553B217578}"/>
              </a:ext>
            </a:extLst>
          </p:cNvPr>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276954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0280-5261-E31F-62D1-A4E74341E4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F85261-FA42-C375-A336-91062C2670B2}"/>
              </a:ext>
            </a:extLst>
          </p:cNvPr>
          <p:cNvSpPr>
            <a:spLocks noGrp="1"/>
          </p:cNvSpPr>
          <p:nvPr>
            <p:ph type="dt" sz="half" idx="10"/>
          </p:nvPr>
        </p:nvSpPr>
        <p:spPr/>
        <p:txBody>
          <a:bodyPr/>
          <a:lstStyle/>
          <a:p>
            <a:fld id="{EA8B7217-BE93-48A1-8088-A5B74FDFC8F0}" type="datetimeFigureOut">
              <a:rPr lang="en-US" smtClean="0"/>
              <a:t>8/2/2024</a:t>
            </a:fld>
            <a:endParaRPr lang="en-US"/>
          </a:p>
        </p:txBody>
      </p:sp>
      <p:sp>
        <p:nvSpPr>
          <p:cNvPr id="4" name="Footer Placeholder 3">
            <a:extLst>
              <a:ext uri="{FF2B5EF4-FFF2-40B4-BE49-F238E27FC236}">
                <a16:creationId xmlns:a16="http://schemas.microsoft.com/office/drawing/2014/main" id="{C31109D1-0EA7-C351-7973-72DB934BCA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993D56-4219-6410-D49D-6C6CA8E6E7D4}"/>
              </a:ext>
            </a:extLst>
          </p:cNvPr>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123612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1CFD42-6E30-A777-1CC6-660A1945E31B}"/>
              </a:ext>
            </a:extLst>
          </p:cNvPr>
          <p:cNvSpPr>
            <a:spLocks noGrp="1"/>
          </p:cNvSpPr>
          <p:nvPr>
            <p:ph type="dt" sz="half" idx="10"/>
          </p:nvPr>
        </p:nvSpPr>
        <p:spPr/>
        <p:txBody>
          <a:bodyPr/>
          <a:lstStyle/>
          <a:p>
            <a:fld id="{EA8B7217-BE93-48A1-8088-A5B74FDFC8F0}" type="datetimeFigureOut">
              <a:rPr lang="en-US" smtClean="0"/>
              <a:t>8/2/2024</a:t>
            </a:fld>
            <a:endParaRPr lang="en-US"/>
          </a:p>
        </p:txBody>
      </p:sp>
      <p:sp>
        <p:nvSpPr>
          <p:cNvPr id="3" name="Footer Placeholder 2">
            <a:extLst>
              <a:ext uri="{FF2B5EF4-FFF2-40B4-BE49-F238E27FC236}">
                <a16:creationId xmlns:a16="http://schemas.microsoft.com/office/drawing/2014/main" id="{1E65883D-8A57-D30F-86D5-178A4AB8F2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A42888-CD10-D1E3-58B5-CC552B383A6F}"/>
              </a:ext>
            </a:extLst>
          </p:cNvPr>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95139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E969D-391D-DF6D-A8F7-D4691F246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69CA03-9F7A-261B-C554-592B2F89FA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DE3E28-41DB-E7D3-6ACC-8AB2BDF66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C85BD1-F27C-942A-FC50-4BC7347F0005}"/>
              </a:ext>
            </a:extLst>
          </p:cNvPr>
          <p:cNvSpPr>
            <a:spLocks noGrp="1"/>
          </p:cNvSpPr>
          <p:nvPr>
            <p:ph type="dt" sz="half" idx="10"/>
          </p:nvPr>
        </p:nvSpPr>
        <p:spPr/>
        <p:txBody>
          <a:bodyPr/>
          <a:lstStyle/>
          <a:p>
            <a:fld id="{EA8B7217-BE93-48A1-8088-A5B74FDFC8F0}" type="datetimeFigureOut">
              <a:rPr lang="en-US" smtClean="0"/>
              <a:t>8/2/2024</a:t>
            </a:fld>
            <a:endParaRPr lang="en-US"/>
          </a:p>
        </p:txBody>
      </p:sp>
      <p:sp>
        <p:nvSpPr>
          <p:cNvPr id="6" name="Footer Placeholder 5">
            <a:extLst>
              <a:ext uri="{FF2B5EF4-FFF2-40B4-BE49-F238E27FC236}">
                <a16:creationId xmlns:a16="http://schemas.microsoft.com/office/drawing/2014/main" id="{50151B08-1A22-47B5-88D7-1316F80E8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ADD993-440B-7060-FDCA-EA467A828894}"/>
              </a:ext>
            </a:extLst>
          </p:cNvPr>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155470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BDC1-AE03-CDCA-2B9D-EE9F5190C3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86C7EF-8E08-0588-0C5A-4D7A473650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C3706D-8C2F-5666-4FDD-16850D672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BB7C0-F96E-0847-76C4-B59FB118793A}"/>
              </a:ext>
            </a:extLst>
          </p:cNvPr>
          <p:cNvSpPr>
            <a:spLocks noGrp="1"/>
          </p:cNvSpPr>
          <p:nvPr>
            <p:ph type="dt" sz="half" idx="10"/>
          </p:nvPr>
        </p:nvSpPr>
        <p:spPr/>
        <p:txBody>
          <a:bodyPr/>
          <a:lstStyle/>
          <a:p>
            <a:fld id="{EA8B7217-BE93-48A1-8088-A5B74FDFC8F0}" type="datetimeFigureOut">
              <a:rPr lang="en-US" smtClean="0"/>
              <a:t>8/2/2024</a:t>
            </a:fld>
            <a:endParaRPr lang="en-US"/>
          </a:p>
        </p:txBody>
      </p:sp>
      <p:sp>
        <p:nvSpPr>
          <p:cNvPr id="6" name="Footer Placeholder 5">
            <a:extLst>
              <a:ext uri="{FF2B5EF4-FFF2-40B4-BE49-F238E27FC236}">
                <a16:creationId xmlns:a16="http://schemas.microsoft.com/office/drawing/2014/main" id="{AF1355A2-95B1-6853-B505-D8FE47E5EA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CCEE14-3E63-51F8-81F0-7B73E47B532E}"/>
              </a:ext>
            </a:extLst>
          </p:cNvPr>
          <p:cNvSpPr>
            <a:spLocks noGrp="1"/>
          </p:cNvSpPr>
          <p:nvPr>
            <p:ph type="sldNum" sz="quarter" idx="12"/>
          </p:nvPr>
        </p:nvSpPr>
        <p:spPr/>
        <p:txBody>
          <a:bodyPr/>
          <a:lstStyle/>
          <a:p>
            <a:fld id="{8E2A1F67-48F2-4F42-8783-BCCFFDF41AB4}" type="slidenum">
              <a:rPr lang="en-US" smtClean="0"/>
              <a:t>‹#›</a:t>
            </a:fld>
            <a:endParaRPr lang="en-US"/>
          </a:p>
        </p:txBody>
      </p:sp>
    </p:spTree>
    <p:extLst>
      <p:ext uri="{BB962C8B-B14F-4D97-AF65-F5344CB8AC3E}">
        <p14:creationId xmlns:p14="http://schemas.microsoft.com/office/powerpoint/2010/main" val="2677591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1FEF28-7E44-14AE-2787-8A72923254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04B112-E3A6-C090-83BF-38792AF1B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AFA4F-7566-9597-C037-725A769DEB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8B7217-BE93-48A1-8088-A5B74FDFC8F0}" type="datetimeFigureOut">
              <a:rPr lang="en-US" smtClean="0"/>
              <a:t>8/2/2024</a:t>
            </a:fld>
            <a:endParaRPr lang="en-US"/>
          </a:p>
        </p:txBody>
      </p:sp>
      <p:sp>
        <p:nvSpPr>
          <p:cNvPr id="5" name="Footer Placeholder 4">
            <a:extLst>
              <a:ext uri="{FF2B5EF4-FFF2-40B4-BE49-F238E27FC236}">
                <a16:creationId xmlns:a16="http://schemas.microsoft.com/office/drawing/2014/main" id="{8375E969-F50D-EAEB-E6CD-34418ED1EF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E415F81-75DB-7D95-406B-A2427BAB5B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2A1F67-48F2-4F42-8783-BCCFFDF41AB4}" type="slidenum">
              <a:rPr lang="en-US" smtClean="0"/>
              <a:t>‹#›</a:t>
            </a:fld>
            <a:endParaRPr lang="en-US"/>
          </a:p>
        </p:txBody>
      </p:sp>
    </p:spTree>
    <p:extLst>
      <p:ext uri="{BB962C8B-B14F-4D97-AF65-F5344CB8AC3E}">
        <p14:creationId xmlns:p14="http://schemas.microsoft.com/office/powerpoint/2010/main" val="224240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BE86-C746-F1B3-0ED2-8ED55AD088FE}"/>
              </a:ext>
            </a:extLst>
          </p:cNvPr>
          <p:cNvSpPr>
            <a:spLocks noGrp="1"/>
          </p:cNvSpPr>
          <p:nvPr>
            <p:ph type="ctrTitle"/>
          </p:nvPr>
        </p:nvSpPr>
        <p:spPr/>
        <p:txBody>
          <a:bodyPr>
            <a:normAutofit/>
          </a:bodyPr>
          <a:lstStyle/>
          <a:p>
            <a:r>
              <a:rPr lang="en-US" sz="4800" dirty="0"/>
              <a:t>Project 1</a:t>
            </a:r>
            <a:br>
              <a:rPr lang="en-US" sz="4800" dirty="0"/>
            </a:br>
            <a:r>
              <a:rPr lang="en-US" sz="3600" dirty="0"/>
              <a:t>Data Analytics Bootcamp</a:t>
            </a:r>
            <a:br>
              <a:rPr lang="en-US" sz="3600" dirty="0"/>
            </a:br>
            <a:r>
              <a:rPr lang="en-US" sz="3600" dirty="0"/>
              <a:t>August 6, 2024</a:t>
            </a:r>
            <a:endParaRPr lang="en-US" sz="4800" dirty="0"/>
          </a:p>
        </p:txBody>
      </p:sp>
      <p:sp>
        <p:nvSpPr>
          <p:cNvPr id="3" name="Subtitle 2">
            <a:extLst>
              <a:ext uri="{FF2B5EF4-FFF2-40B4-BE49-F238E27FC236}">
                <a16:creationId xmlns:a16="http://schemas.microsoft.com/office/drawing/2014/main" id="{E6B57048-50E5-74BA-77A7-DEC65D4E40D2}"/>
              </a:ext>
            </a:extLst>
          </p:cNvPr>
          <p:cNvSpPr>
            <a:spLocks noGrp="1"/>
          </p:cNvSpPr>
          <p:nvPr>
            <p:ph type="subTitle" idx="1"/>
          </p:nvPr>
        </p:nvSpPr>
        <p:spPr>
          <a:xfrm>
            <a:off x="1524000" y="4063853"/>
            <a:ext cx="9144000" cy="1655762"/>
          </a:xfrm>
        </p:spPr>
        <p:txBody>
          <a:bodyPr>
            <a:normAutofit fontScale="92500" lnSpcReduction="20000"/>
          </a:bodyPr>
          <a:lstStyle/>
          <a:p>
            <a:r>
              <a:rPr lang="en-US" sz="2800" b="1" dirty="0"/>
              <a:t>Group 5:</a:t>
            </a:r>
          </a:p>
          <a:p>
            <a:r>
              <a:rPr lang="en-US" sz="2800" dirty="0"/>
              <a:t>Drew Billington</a:t>
            </a:r>
          </a:p>
          <a:p>
            <a:r>
              <a:rPr lang="en-US" sz="2800" dirty="0"/>
              <a:t>Javier Reyes Hernandez</a:t>
            </a:r>
          </a:p>
          <a:p>
            <a:r>
              <a:rPr lang="en-US" sz="2800" dirty="0" err="1"/>
              <a:t>Marukha</a:t>
            </a:r>
            <a:r>
              <a:rPr lang="en-US" sz="2800" dirty="0"/>
              <a:t> Hussaini</a:t>
            </a:r>
          </a:p>
        </p:txBody>
      </p:sp>
    </p:spTree>
    <p:extLst>
      <p:ext uri="{BB962C8B-B14F-4D97-AF65-F5344CB8AC3E}">
        <p14:creationId xmlns:p14="http://schemas.microsoft.com/office/powerpoint/2010/main" val="58096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sz="4000" dirty="0"/>
              <a:t>Analysis</a:t>
            </a:r>
            <a:br>
              <a:rPr lang="en-US" dirty="0"/>
            </a:br>
            <a:r>
              <a:rPr lang="en-US" sz="2400" dirty="0"/>
              <a:t>How do user preferences impact energy consumption?</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39074CF-1445-56CF-C6DE-2F3BE9F9F73A}"/>
              </a:ext>
            </a:extLst>
          </p:cNvPr>
          <p:cNvSpPr/>
          <p:nvPr/>
        </p:nvSpPr>
        <p:spPr>
          <a:xfrm>
            <a:off x="2526143"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5" name="Rectangle 4">
            <a:extLst>
              <a:ext uri="{FF2B5EF4-FFF2-40B4-BE49-F238E27FC236}">
                <a16:creationId xmlns:a16="http://schemas.microsoft.com/office/drawing/2014/main" id="{1AD753B6-F69E-417F-7B1D-23CB8BE8CFF0}"/>
              </a:ext>
            </a:extLst>
          </p:cNvPr>
          <p:cNvSpPr/>
          <p:nvPr/>
        </p:nvSpPr>
        <p:spPr>
          <a:xfrm>
            <a:off x="2526144" y="4505686"/>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6" name="Rectangle 5">
            <a:extLst>
              <a:ext uri="{FF2B5EF4-FFF2-40B4-BE49-F238E27FC236}">
                <a16:creationId xmlns:a16="http://schemas.microsoft.com/office/drawing/2014/main" id="{F4F46BAC-8001-D161-B911-631B1D27CA84}"/>
              </a:ext>
            </a:extLst>
          </p:cNvPr>
          <p:cNvSpPr/>
          <p:nvPr/>
        </p:nvSpPr>
        <p:spPr>
          <a:xfrm>
            <a:off x="7601529" y="4487429"/>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7" name="Rectangle 6">
            <a:extLst>
              <a:ext uri="{FF2B5EF4-FFF2-40B4-BE49-F238E27FC236}">
                <a16:creationId xmlns:a16="http://schemas.microsoft.com/office/drawing/2014/main" id="{53CC50C9-DD76-9A3C-0A95-9A0C36047466}"/>
              </a:ext>
            </a:extLst>
          </p:cNvPr>
          <p:cNvSpPr/>
          <p:nvPr/>
        </p:nvSpPr>
        <p:spPr>
          <a:xfrm>
            <a:off x="7601530"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Tree>
    <p:extLst>
      <p:ext uri="{BB962C8B-B14F-4D97-AF65-F5344CB8AC3E}">
        <p14:creationId xmlns:p14="http://schemas.microsoft.com/office/powerpoint/2010/main" val="1594236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sz="4000" dirty="0"/>
              <a:t>Analysis</a:t>
            </a:r>
            <a:br>
              <a:rPr lang="en-US" dirty="0"/>
            </a:br>
            <a:r>
              <a:rPr lang="en-US" sz="2400" dirty="0"/>
              <a:t>What is the distribution of smart home efficiency ratings among the devices?  </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39074CF-1445-56CF-C6DE-2F3BE9F9F73A}"/>
              </a:ext>
            </a:extLst>
          </p:cNvPr>
          <p:cNvSpPr/>
          <p:nvPr/>
        </p:nvSpPr>
        <p:spPr>
          <a:xfrm>
            <a:off x="2526143"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5" name="Rectangle 4">
            <a:extLst>
              <a:ext uri="{FF2B5EF4-FFF2-40B4-BE49-F238E27FC236}">
                <a16:creationId xmlns:a16="http://schemas.microsoft.com/office/drawing/2014/main" id="{1AD753B6-F69E-417F-7B1D-23CB8BE8CFF0}"/>
              </a:ext>
            </a:extLst>
          </p:cNvPr>
          <p:cNvSpPr/>
          <p:nvPr/>
        </p:nvSpPr>
        <p:spPr>
          <a:xfrm>
            <a:off x="2526144" y="4505686"/>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6" name="Rectangle 5">
            <a:extLst>
              <a:ext uri="{FF2B5EF4-FFF2-40B4-BE49-F238E27FC236}">
                <a16:creationId xmlns:a16="http://schemas.microsoft.com/office/drawing/2014/main" id="{F4F46BAC-8001-D161-B911-631B1D27CA84}"/>
              </a:ext>
            </a:extLst>
          </p:cNvPr>
          <p:cNvSpPr/>
          <p:nvPr/>
        </p:nvSpPr>
        <p:spPr>
          <a:xfrm>
            <a:off x="7601529" y="4487429"/>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7" name="Rectangle 6">
            <a:extLst>
              <a:ext uri="{FF2B5EF4-FFF2-40B4-BE49-F238E27FC236}">
                <a16:creationId xmlns:a16="http://schemas.microsoft.com/office/drawing/2014/main" id="{53CC50C9-DD76-9A3C-0A95-9A0C36047466}"/>
              </a:ext>
            </a:extLst>
          </p:cNvPr>
          <p:cNvSpPr/>
          <p:nvPr/>
        </p:nvSpPr>
        <p:spPr>
          <a:xfrm>
            <a:off x="7601530"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Tree>
    <p:extLst>
      <p:ext uri="{BB962C8B-B14F-4D97-AF65-F5344CB8AC3E}">
        <p14:creationId xmlns:p14="http://schemas.microsoft.com/office/powerpoint/2010/main" val="463929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sz="4000" dirty="0"/>
              <a:t>Analysis</a:t>
            </a:r>
            <a:br>
              <a:rPr lang="en-US" dirty="0"/>
            </a:br>
            <a:r>
              <a:rPr lang="en-US" sz="2400" dirty="0"/>
              <a:t>What devices have higher energy consumption?</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39074CF-1445-56CF-C6DE-2F3BE9F9F73A}"/>
              </a:ext>
            </a:extLst>
          </p:cNvPr>
          <p:cNvSpPr/>
          <p:nvPr/>
        </p:nvSpPr>
        <p:spPr>
          <a:xfrm>
            <a:off x="2526143"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5" name="Rectangle 4">
            <a:extLst>
              <a:ext uri="{FF2B5EF4-FFF2-40B4-BE49-F238E27FC236}">
                <a16:creationId xmlns:a16="http://schemas.microsoft.com/office/drawing/2014/main" id="{1AD753B6-F69E-417F-7B1D-23CB8BE8CFF0}"/>
              </a:ext>
            </a:extLst>
          </p:cNvPr>
          <p:cNvSpPr/>
          <p:nvPr/>
        </p:nvSpPr>
        <p:spPr>
          <a:xfrm>
            <a:off x="2526144" y="4505686"/>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6" name="Rectangle 5">
            <a:extLst>
              <a:ext uri="{FF2B5EF4-FFF2-40B4-BE49-F238E27FC236}">
                <a16:creationId xmlns:a16="http://schemas.microsoft.com/office/drawing/2014/main" id="{F4F46BAC-8001-D161-B911-631B1D27CA84}"/>
              </a:ext>
            </a:extLst>
          </p:cNvPr>
          <p:cNvSpPr/>
          <p:nvPr/>
        </p:nvSpPr>
        <p:spPr>
          <a:xfrm>
            <a:off x="7601529" y="4487429"/>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7" name="Rectangle 6">
            <a:extLst>
              <a:ext uri="{FF2B5EF4-FFF2-40B4-BE49-F238E27FC236}">
                <a16:creationId xmlns:a16="http://schemas.microsoft.com/office/drawing/2014/main" id="{53CC50C9-DD76-9A3C-0A95-9A0C36047466}"/>
              </a:ext>
            </a:extLst>
          </p:cNvPr>
          <p:cNvSpPr/>
          <p:nvPr/>
        </p:nvSpPr>
        <p:spPr>
          <a:xfrm>
            <a:off x="7601530"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Tree>
    <p:extLst>
      <p:ext uri="{BB962C8B-B14F-4D97-AF65-F5344CB8AC3E}">
        <p14:creationId xmlns:p14="http://schemas.microsoft.com/office/powerpoint/2010/main" val="430248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Observations</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r>
              <a:rPr lang="en-US" i="1" dirty="0"/>
              <a:t>Takeaway observations…</a:t>
            </a:r>
          </a:p>
          <a:p>
            <a:r>
              <a:rPr lang="en-US" dirty="0"/>
              <a:t>As a group, we were expecting (hoping?) for some more wild data that would show us “</a:t>
            </a:r>
            <a:r>
              <a:rPr lang="en-US" i="1" dirty="0"/>
              <a:t>wow this device is way better/worse than others!”</a:t>
            </a:r>
            <a:endParaRPr lang="en-US" dirty="0"/>
          </a:p>
          <a:p>
            <a:pPr lvl="1"/>
            <a:r>
              <a:rPr lang="en-US" dirty="0"/>
              <a:t>Interestingly, device types and datapoints all led to similar conclusions; there is limited difference between device types, </a:t>
            </a:r>
            <a:r>
              <a:rPr lang="en-US" dirty="0" err="1"/>
              <a:t>etc</a:t>
            </a:r>
            <a:r>
              <a:rPr lang="en-US" dirty="0"/>
              <a:t>…</a:t>
            </a:r>
          </a:p>
          <a:p>
            <a:r>
              <a:rPr lang="en-US" dirty="0"/>
              <a:t>Key takeaway = Smart Home devices (per this dataset) are all pretty much the same…</a:t>
            </a:r>
          </a:p>
        </p:txBody>
      </p:sp>
    </p:spTree>
    <p:extLst>
      <p:ext uri="{BB962C8B-B14F-4D97-AF65-F5344CB8AC3E}">
        <p14:creationId xmlns:p14="http://schemas.microsoft.com/office/powerpoint/2010/main" val="2931768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r>
              <a:rPr lang="en-US" i="1" dirty="0"/>
              <a:t>General one liner summary</a:t>
            </a:r>
            <a:endParaRPr lang="en-US" dirty="0"/>
          </a:p>
          <a:p>
            <a:endParaRPr lang="en-US" i="1" dirty="0"/>
          </a:p>
          <a:p>
            <a:r>
              <a:rPr lang="en-US" i="1" dirty="0"/>
              <a:t>What we learned?</a:t>
            </a:r>
          </a:p>
          <a:p>
            <a:endParaRPr lang="en-US" i="1" dirty="0"/>
          </a:p>
          <a:p>
            <a:r>
              <a:rPr lang="en-US" i="1" dirty="0"/>
              <a:t>What we would do more of / next time?</a:t>
            </a:r>
          </a:p>
        </p:txBody>
      </p:sp>
    </p:spTree>
    <p:extLst>
      <p:ext uri="{BB962C8B-B14F-4D97-AF65-F5344CB8AC3E}">
        <p14:creationId xmlns:p14="http://schemas.microsoft.com/office/powerpoint/2010/main" val="2741708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FIN</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8384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Agenda / Structure</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r>
              <a:rPr lang="en-US" dirty="0"/>
              <a:t>Intro &amp; Setup</a:t>
            </a:r>
          </a:p>
          <a:p>
            <a:r>
              <a:rPr lang="en-US" dirty="0"/>
              <a:t>Analysis:</a:t>
            </a:r>
          </a:p>
          <a:p>
            <a:pPr lvl="1"/>
            <a:r>
              <a:rPr lang="en-US" dirty="0"/>
              <a:t>Drew</a:t>
            </a:r>
          </a:p>
          <a:p>
            <a:pPr lvl="1"/>
            <a:r>
              <a:rPr lang="en-US" dirty="0" err="1"/>
              <a:t>Marukha</a:t>
            </a:r>
            <a:endParaRPr lang="en-US" dirty="0"/>
          </a:p>
          <a:p>
            <a:pPr lvl="1"/>
            <a:r>
              <a:rPr lang="en-US" dirty="0"/>
              <a:t>Javier</a:t>
            </a:r>
          </a:p>
          <a:p>
            <a:r>
              <a:rPr lang="en-US" dirty="0"/>
              <a:t>Observations &amp; Conclusion</a:t>
            </a:r>
          </a:p>
          <a:p>
            <a:pPr marL="457200" lvl="1" indent="0">
              <a:buNone/>
            </a:pPr>
            <a:endParaRPr lang="en-US" dirty="0"/>
          </a:p>
        </p:txBody>
      </p:sp>
    </p:spTree>
    <p:extLst>
      <p:ext uri="{BB962C8B-B14F-4D97-AF65-F5344CB8AC3E}">
        <p14:creationId xmlns:p14="http://schemas.microsoft.com/office/powerpoint/2010/main" val="1562512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Intro - Dataset</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normAutofit/>
          </a:bodyPr>
          <a:lstStyle/>
          <a:p>
            <a:r>
              <a:rPr lang="en-US" b="1" dirty="0" err="1"/>
              <a:t>kaggle</a:t>
            </a:r>
            <a:r>
              <a:rPr lang="en-US" dirty="0"/>
              <a:t> – Predict Smart Home Device Efficiency Dataset</a:t>
            </a:r>
          </a:p>
          <a:p>
            <a:pPr lvl="1"/>
            <a:r>
              <a:rPr lang="en-US" b="0" i="1" dirty="0">
                <a:solidFill>
                  <a:srgbClr val="3C4043"/>
                </a:solidFill>
                <a:effectLst/>
                <a:highlight>
                  <a:srgbClr val="FFFFFF"/>
                </a:highlight>
                <a:latin typeface="Inter"/>
              </a:rPr>
              <a:t>This dataset captures smart home device usage metrics, offering insights into user behavior, device efficiency, and preferences. It includes data on device types, usage patterns, energy consumption, malfunction incidents, and user satisfaction metrics.</a:t>
            </a:r>
            <a:endParaRPr lang="en-US" i="1" dirty="0"/>
          </a:p>
          <a:p>
            <a:pPr lvl="1"/>
            <a:r>
              <a:rPr lang="en-US" dirty="0"/>
              <a:t>Sizing: 8 column/datapoints; 5,403 rows</a:t>
            </a:r>
          </a:p>
          <a:p>
            <a:r>
              <a:rPr lang="en-US" dirty="0"/>
              <a:t>API…  </a:t>
            </a:r>
          </a:p>
          <a:p>
            <a:pPr marL="800100" lvl="1" indent="-342900">
              <a:buFont typeface="+mj-lt"/>
              <a:buAutoNum type="arabicPeriod"/>
            </a:pPr>
            <a:r>
              <a:rPr lang="en-US" dirty="0"/>
              <a:t>Documentation read</a:t>
            </a:r>
          </a:p>
          <a:p>
            <a:pPr marL="800100" lvl="1" indent="-342900">
              <a:buFont typeface="+mj-lt"/>
              <a:buAutoNum type="arabicPeriod"/>
            </a:pPr>
            <a:r>
              <a:rPr lang="en-US" dirty="0"/>
              <a:t>Command line tool (CLI) &amp; API</a:t>
            </a:r>
          </a:p>
          <a:p>
            <a:pPr lvl="1"/>
            <a:r>
              <a:rPr lang="en-US" dirty="0"/>
              <a:t>Result = did not complete via API</a:t>
            </a:r>
          </a:p>
          <a:p>
            <a:pPr lvl="1"/>
            <a:r>
              <a:rPr lang="en-US" i="1" dirty="0">
                <a:highlight>
                  <a:srgbClr val="C0C0C0"/>
                </a:highlight>
              </a:rPr>
              <a:t>Explore other methods (ex CLI) for API data export</a:t>
            </a:r>
          </a:p>
          <a:p>
            <a:pPr lvl="1"/>
            <a:endParaRPr lang="en-US" dirty="0"/>
          </a:p>
          <a:p>
            <a:endParaRPr lang="en-US" dirty="0"/>
          </a:p>
        </p:txBody>
      </p:sp>
      <p:pic>
        <p:nvPicPr>
          <p:cNvPr id="5" name="Picture 4">
            <a:extLst>
              <a:ext uri="{FF2B5EF4-FFF2-40B4-BE49-F238E27FC236}">
                <a16:creationId xmlns:a16="http://schemas.microsoft.com/office/drawing/2014/main" id="{4C10A16D-9C51-CC6D-62DD-6D51BFA23EDE}"/>
              </a:ext>
            </a:extLst>
          </p:cNvPr>
          <p:cNvPicPr>
            <a:picLocks noChangeAspect="1"/>
          </p:cNvPicPr>
          <p:nvPr/>
        </p:nvPicPr>
        <p:blipFill>
          <a:blip r:embed="rId2"/>
          <a:stretch>
            <a:fillRect/>
          </a:stretch>
        </p:blipFill>
        <p:spPr>
          <a:xfrm>
            <a:off x="8525164" y="1"/>
            <a:ext cx="3666836" cy="1779720"/>
          </a:xfrm>
          <a:prstGeom prst="rect">
            <a:avLst/>
          </a:prstGeom>
        </p:spPr>
      </p:pic>
    </p:spTree>
    <p:extLst>
      <p:ext uri="{BB962C8B-B14F-4D97-AF65-F5344CB8AC3E}">
        <p14:creationId xmlns:p14="http://schemas.microsoft.com/office/powerpoint/2010/main" val="3477602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Intro – Dataset</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normAutofit fontScale="92500" lnSpcReduction="10000"/>
          </a:bodyPr>
          <a:lstStyle/>
          <a:p>
            <a:r>
              <a:rPr lang="en-US" dirty="0"/>
              <a:t>Fields:</a:t>
            </a:r>
          </a:p>
          <a:p>
            <a:pPr lvl="1"/>
            <a:r>
              <a:rPr lang="en-US" sz="1900" b="1" dirty="0" err="1"/>
              <a:t>UserID</a:t>
            </a:r>
            <a:r>
              <a:rPr lang="en-US" dirty="0"/>
              <a:t>: </a:t>
            </a:r>
            <a:r>
              <a:rPr lang="en-US" sz="1400" dirty="0"/>
              <a:t>Unique identifier for each user.</a:t>
            </a:r>
          </a:p>
          <a:p>
            <a:pPr lvl="1"/>
            <a:r>
              <a:rPr lang="en-US" sz="1900" b="1" dirty="0" err="1"/>
              <a:t>DeviceType</a:t>
            </a:r>
            <a:r>
              <a:rPr lang="en-US" dirty="0"/>
              <a:t>: </a:t>
            </a:r>
            <a:r>
              <a:rPr lang="en-US" sz="1400" dirty="0"/>
              <a:t>Type of smart home device (e.g., Lights, Thermostat).</a:t>
            </a:r>
            <a:endParaRPr lang="en-US" dirty="0"/>
          </a:p>
          <a:p>
            <a:pPr lvl="1"/>
            <a:r>
              <a:rPr lang="en-US" sz="1900" b="1" dirty="0" err="1"/>
              <a:t>UsageHoursPerDay</a:t>
            </a:r>
            <a:r>
              <a:rPr lang="en-US" dirty="0"/>
              <a:t>: </a:t>
            </a:r>
            <a:r>
              <a:rPr lang="en-US" sz="1400" dirty="0"/>
              <a:t>Average hours per day the device is used.</a:t>
            </a:r>
            <a:endParaRPr lang="en-US" dirty="0"/>
          </a:p>
          <a:p>
            <a:pPr lvl="1"/>
            <a:r>
              <a:rPr lang="en-US" sz="1900" b="1" dirty="0" err="1"/>
              <a:t>EnergyConsumption</a:t>
            </a:r>
            <a:r>
              <a:rPr lang="en-US" dirty="0"/>
              <a:t>: </a:t>
            </a:r>
            <a:r>
              <a:rPr lang="en-US" sz="1400" dirty="0"/>
              <a:t>Daily energy consumption of the device (kWh).</a:t>
            </a:r>
            <a:endParaRPr lang="en-US" dirty="0"/>
          </a:p>
          <a:p>
            <a:pPr lvl="1"/>
            <a:r>
              <a:rPr lang="en-US" sz="1900" b="1" dirty="0" err="1"/>
              <a:t>UserPreferences</a:t>
            </a:r>
            <a:r>
              <a:rPr lang="en-US" dirty="0"/>
              <a:t>: </a:t>
            </a:r>
            <a:r>
              <a:rPr lang="en-US" sz="1400" dirty="0"/>
              <a:t>User preference for device usage (0 - Low, 1 - High).</a:t>
            </a:r>
            <a:endParaRPr lang="en-US" dirty="0"/>
          </a:p>
          <a:p>
            <a:pPr lvl="1"/>
            <a:r>
              <a:rPr lang="en-US" sz="1900" b="1" dirty="0" err="1"/>
              <a:t>MalfunctionIncidents</a:t>
            </a:r>
            <a:r>
              <a:rPr lang="en-US" dirty="0"/>
              <a:t>: </a:t>
            </a:r>
            <a:r>
              <a:rPr lang="en-US" sz="1400" dirty="0"/>
              <a:t>Number of malfunction incidents reported.</a:t>
            </a:r>
          </a:p>
          <a:p>
            <a:pPr lvl="1"/>
            <a:r>
              <a:rPr lang="en-US" sz="1900" b="1" dirty="0" err="1"/>
              <a:t>DeviceAgeMonths</a:t>
            </a:r>
            <a:r>
              <a:rPr lang="en-US" dirty="0"/>
              <a:t>: </a:t>
            </a:r>
            <a:r>
              <a:rPr lang="en-US" sz="1400" dirty="0"/>
              <a:t>Age of the device in months.</a:t>
            </a:r>
          </a:p>
          <a:p>
            <a:pPr lvl="1"/>
            <a:r>
              <a:rPr lang="en-US" sz="1900" b="1" dirty="0" err="1"/>
              <a:t>SmartHomeEfficiency</a:t>
            </a:r>
            <a:r>
              <a:rPr lang="en-US" dirty="0"/>
              <a:t> </a:t>
            </a:r>
            <a:r>
              <a:rPr lang="en-US" sz="1400" dirty="0"/>
              <a:t>(Target Variable): Efficiency</a:t>
            </a:r>
            <a:endParaRPr lang="en-US" dirty="0"/>
          </a:p>
          <a:p>
            <a:endParaRPr lang="en-US" dirty="0"/>
          </a:p>
          <a:p>
            <a:r>
              <a:rPr lang="en-US" dirty="0"/>
              <a:t>Additional field/datapoint added: </a:t>
            </a:r>
            <a:r>
              <a:rPr lang="en-US" b="1" dirty="0" err="1"/>
              <a:t>EnergyConsumptionHR</a:t>
            </a:r>
            <a:endParaRPr lang="en-US" b="1" dirty="0"/>
          </a:p>
          <a:p>
            <a:pPr lvl="1"/>
            <a:r>
              <a:rPr lang="en-US" b="1" dirty="0" err="1"/>
              <a:t>EnergyConsumptionHR</a:t>
            </a:r>
            <a:r>
              <a:rPr lang="en-US" b="1" dirty="0"/>
              <a:t> = </a:t>
            </a:r>
            <a:r>
              <a:rPr lang="en-US" sz="2400" dirty="0" err="1"/>
              <a:t>EnergyConsumption</a:t>
            </a:r>
            <a:r>
              <a:rPr lang="en-US" sz="2400" dirty="0"/>
              <a:t> / </a:t>
            </a:r>
            <a:r>
              <a:rPr lang="en-US" sz="2400" dirty="0" err="1"/>
              <a:t>UsageHoursPerDay</a:t>
            </a:r>
            <a:endParaRPr lang="en-US" dirty="0"/>
          </a:p>
        </p:txBody>
      </p:sp>
    </p:spTree>
    <p:extLst>
      <p:ext uri="{BB962C8B-B14F-4D97-AF65-F5344CB8AC3E}">
        <p14:creationId xmlns:p14="http://schemas.microsoft.com/office/powerpoint/2010/main" val="288705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Intro – Dataset work</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normAutofit/>
          </a:bodyPr>
          <a:lstStyle/>
          <a:p>
            <a:r>
              <a:rPr lang="en-US" dirty="0"/>
              <a:t>Clean / check procedures:</a:t>
            </a:r>
          </a:p>
          <a:p>
            <a:pPr marL="914400" lvl="1" indent="-457200">
              <a:buFont typeface="+mj-lt"/>
              <a:buAutoNum type="arabicPeriod"/>
            </a:pPr>
            <a:r>
              <a:rPr lang="en-US" dirty="0"/>
              <a:t>.count(); drop </a:t>
            </a:r>
            <a:r>
              <a:rPr lang="en-US" dirty="0" err="1"/>
              <a:t>NaN</a:t>
            </a:r>
            <a:endParaRPr lang="en-US" dirty="0"/>
          </a:p>
          <a:p>
            <a:pPr marL="914400" lvl="1" indent="-457200">
              <a:buFont typeface="+mj-lt"/>
              <a:buAutoNum type="arabicPeriod"/>
            </a:pPr>
            <a:r>
              <a:rPr lang="en-US" dirty="0"/>
              <a:t>.</a:t>
            </a:r>
            <a:r>
              <a:rPr lang="en-US" dirty="0" err="1"/>
              <a:t>dtypes</a:t>
            </a:r>
            <a:r>
              <a:rPr lang="en-US" dirty="0"/>
              <a:t>(); adjust as necessary</a:t>
            </a:r>
          </a:p>
          <a:p>
            <a:pPr marL="914400" lvl="1" indent="-457200">
              <a:buFont typeface="+mj-lt"/>
              <a:buAutoNum type="arabicPeriod"/>
            </a:pPr>
            <a:r>
              <a:rPr lang="en-US" dirty="0"/>
              <a:t>Duplicated values rows; drop duplicates</a:t>
            </a:r>
          </a:p>
          <a:p>
            <a:pPr marL="914400" lvl="1" indent="-457200">
              <a:buFont typeface="+mj-lt"/>
              <a:buAutoNum type="arabicPeriod"/>
            </a:pPr>
            <a:r>
              <a:rPr lang="en-US" dirty="0"/>
              <a:t>Duplicated values column; consolidate dup names</a:t>
            </a:r>
          </a:p>
          <a:p>
            <a:r>
              <a:rPr lang="en-US" dirty="0"/>
              <a:t>Clean CSV for go-forward data</a:t>
            </a:r>
          </a:p>
          <a:p>
            <a:endParaRPr lang="en-US" dirty="0"/>
          </a:p>
        </p:txBody>
      </p:sp>
    </p:spTree>
    <p:extLst>
      <p:ext uri="{BB962C8B-B14F-4D97-AF65-F5344CB8AC3E}">
        <p14:creationId xmlns:p14="http://schemas.microsoft.com/office/powerpoint/2010/main" val="1433506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lstStyle/>
          <a:p>
            <a:r>
              <a:rPr lang="en-US" dirty="0"/>
              <a:t>Analysis – Overview</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normAutofit fontScale="92500" lnSpcReduction="20000"/>
          </a:bodyPr>
          <a:lstStyle/>
          <a:p>
            <a:pPr marL="0" indent="0">
              <a:buNone/>
            </a:pPr>
            <a:r>
              <a:rPr lang="en-US" i="1" dirty="0"/>
              <a:t>What kind of insights can we ascertain about Smart Home Device Efficiency and Usage? </a:t>
            </a:r>
          </a:p>
          <a:p>
            <a:r>
              <a:rPr lang="en-US" dirty="0"/>
              <a:t>What are the stats on usage hours &amp; energy consumption?  For each device type?  How do they compare?	</a:t>
            </a:r>
          </a:p>
          <a:p>
            <a:r>
              <a:rPr lang="en-US" dirty="0"/>
              <a:t>How does energy consumption vary by device type?</a:t>
            </a:r>
          </a:p>
          <a:p>
            <a:r>
              <a:rPr lang="en-US" dirty="0"/>
              <a:t>What is the relationship between device age and malfunction incidents?</a:t>
            </a:r>
          </a:p>
          <a:p>
            <a:r>
              <a:rPr lang="en-US" dirty="0"/>
              <a:t>How do user preferences impact energy consumption?</a:t>
            </a:r>
          </a:p>
          <a:p>
            <a:r>
              <a:rPr lang="en-US" dirty="0"/>
              <a:t>What is the distribution of smart home efficiency ratings among the devices?  </a:t>
            </a:r>
          </a:p>
          <a:p>
            <a:r>
              <a:rPr lang="en-US" dirty="0"/>
              <a:t>What devices have higher energy consumption?</a:t>
            </a:r>
          </a:p>
        </p:txBody>
      </p:sp>
    </p:spTree>
    <p:extLst>
      <p:ext uri="{BB962C8B-B14F-4D97-AF65-F5344CB8AC3E}">
        <p14:creationId xmlns:p14="http://schemas.microsoft.com/office/powerpoint/2010/main" val="245328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fontScale="90000"/>
          </a:bodyPr>
          <a:lstStyle/>
          <a:p>
            <a:r>
              <a:rPr lang="en-US" dirty="0"/>
              <a:t>Analysis</a:t>
            </a:r>
            <a:br>
              <a:rPr lang="en-US" dirty="0"/>
            </a:br>
            <a:r>
              <a:rPr lang="en-US" sz="2700" dirty="0"/>
              <a:t>What are the average usage hours &amp; energy consumption for each device type?  How do they compare?</a:t>
            </a:r>
            <a:endParaRPr lang="en-US" dirty="0"/>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39074CF-1445-56CF-C6DE-2F3BE9F9F73A}"/>
              </a:ext>
            </a:extLst>
          </p:cNvPr>
          <p:cNvSpPr/>
          <p:nvPr/>
        </p:nvSpPr>
        <p:spPr>
          <a:xfrm>
            <a:off x="2526143"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5" name="Rectangle 4">
            <a:extLst>
              <a:ext uri="{FF2B5EF4-FFF2-40B4-BE49-F238E27FC236}">
                <a16:creationId xmlns:a16="http://schemas.microsoft.com/office/drawing/2014/main" id="{1AD753B6-F69E-417F-7B1D-23CB8BE8CFF0}"/>
              </a:ext>
            </a:extLst>
          </p:cNvPr>
          <p:cNvSpPr/>
          <p:nvPr/>
        </p:nvSpPr>
        <p:spPr>
          <a:xfrm>
            <a:off x="2526144" y="4505686"/>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6" name="Rectangle 5">
            <a:extLst>
              <a:ext uri="{FF2B5EF4-FFF2-40B4-BE49-F238E27FC236}">
                <a16:creationId xmlns:a16="http://schemas.microsoft.com/office/drawing/2014/main" id="{F4F46BAC-8001-D161-B911-631B1D27CA84}"/>
              </a:ext>
            </a:extLst>
          </p:cNvPr>
          <p:cNvSpPr/>
          <p:nvPr/>
        </p:nvSpPr>
        <p:spPr>
          <a:xfrm>
            <a:off x="7601529" y="4487429"/>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7" name="Rectangle 6">
            <a:extLst>
              <a:ext uri="{FF2B5EF4-FFF2-40B4-BE49-F238E27FC236}">
                <a16:creationId xmlns:a16="http://schemas.microsoft.com/office/drawing/2014/main" id="{53CC50C9-DD76-9A3C-0A95-9A0C36047466}"/>
              </a:ext>
            </a:extLst>
          </p:cNvPr>
          <p:cNvSpPr/>
          <p:nvPr/>
        </p:nvSpPr>
        <p:spPr>
          <a:xfrm>
            <a:off x="7601530"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Tree>
    <p:extLst>
      <p:ext uri="{BB962C8B-B14F-4D97-AF65-F5344CB8AC3E}">
        <p14:creationId xmlns:p14="http://schemas.microsoft.com/office/powerpoint/2010/main" val="366371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sz="4000" dirty="0"/>
              <a:t>Analysis</a:t>
            </a:r>
            <a:br>
              <a:rPr lang="en-US" dirty="0"/>
            </a:br>
            <a:r>
              <a:rPr lang="en-US" sz="2400" dirty="0"/>
              <a:t>How does energy consumption vary by device type?</a:t>
            </a:r>
            <a:endParaRPr lang="en-US" dirty="0"/>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39074CF-1445-56CF-C6DE-2F3BE9F9F73A}"/>
              </a:ext>
            </a:extLst>
          </p:cNvPr>
          <p:cNvSpPr/>
          <p:nvPr/>
        </p:nvSpPr>
        <p:spPr>
          <a:xfrm>
            <a:off x="2526143"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5" name="Rectangle 4">
            <a:extLst>
              <a:ext uri="{FF2B5EF4-FFF2-40B4-BE49-F238E27FC236}">
                <a16:creationId xmlns:a16="http://schemas.microsoft.com/office/drawing/2014/main" id="{1AD753B6-F69E-417F-7B1D-23CB8BE8CFF0}"/>
              </a:ext>
            </a:extLst>
          </p:cNvPr>
          <p:cNvSpPr/>
          <p:nvPr/>
        </p:nvSpPr>
        <p:spPr>
          <a:xfrm>
            <a:off x="2526144" y="4505686"/>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6" name="Rectangle 5">
            <a:extLst>
              <a:ext uri="{FF2B5EF4-FFF2-40B4-BE49-F238E27FC236}">
                <a16:creationId xmlns:a16="http://schemas.microsoft.com/office/drawing/2014/main" id="{F4F46BAC-8001-D161-B911-631B1D27CA84}"/>
              </a:ext>
            </a:extLst>
          </p:cNvPr>
          <p:cNvSpPr/>
          <p:nvPr/>
        </p:nvSpPr>
        <p:spPr>
          <a:xfrm>
            <a:off x="7601529" y="4487429"/>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7" name="Rectangle 6">
            <a:extLst>
              <a:ext uri="{FF2B5EF4-FFF2-40B4-BE49-F238E27FC236}">
                <a16:creationId xmlns:a16="http://schemas.microsoft.com/office/drawing/2014/main" id="{53CC50C9-DD76-9A3C-0A95-9A0C36047466}"/>
              </a:ext>
            </a:extLst>
          </p:cNvPr>
          <p:cNvSpPr/>
          <p:nvPr/>
        </p:nvSpPr>
        <p:spPr>
          <a:xfrm>
            <a:off x="7601530"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Tree>
    <p:extLst>
      <p:ext uri="{BB962C8B-B14F-4D97-AF65-F5344CB8AC3E}">
        <p14:creationId xmlns:p14="http://schemas.microsoft.com/office/powerpoint/2010/main" val="4146005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57F9-5CC0-CEBD-9A43-247443977D36}"/>
              </a:ext>
            </a:extLst>
          </p:cNvPr>
          <p:cNvSpPr>
            <a:spLocks noGrp="1"/>
          </p:cNvSpPr>
          <p:nvPr>
            <p:ph type="title"/>
          </p:nvPr>
        </p:nvSpPr>
        <p:spPr/>
        <p:txBody>
          <a:bodyPr>
            <a:normAutofit/>
          </a:bodyPr>
          <a:lstStyle/>
          <a:p>
            <a:r>
              <a:rPr lang="en-US" sz="4000" dirty="0"/>
              <a:t>Analysis</a:t>
            </a:r>
            <a:br>
              <a:rPr lang="en-US" dirty="0"/>
            </a:br>
            <a:r>
              <a:rPr lang="en-US" sz="2400" dirty="0"/>
              <a:t>What is the relationship between device age and malfunction incidents?</a:t>
            </a:r>
          </a:p>
        </p:txBody>
      </p:sp>
      <p:sp>
        <p:nvSpPr>
          <p:cNvPr id="3" name="Content Placeholder 2">
            <a:extLst>
              <a:ext uri="{FF2B5EF4-FFF2-40B4-BE49-F238E27FC236}">
                <a16:creationId xmlns:a16="http://schemas.microsoft.com/office/drawing/2014/main" id="{A76F4AAC-76E3-64FE-F4BB-7006B263690E}"/>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C39074CF-1445-56CF-C6DE-2F3BE9F9F73A}"/>
              </a:ext>
            </a:extLst>
          </p:cNvPr>
          <p:cNvSpPr/>
          <p:nvPr/>
        </p:nvSpPr>
        <p:spPr>
          <a:xfrm>
            <a:off x="2526143"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5" name="Rectangle 4">
            <a:extLst>
              <a:ext uri="{FF2B5EF4-FFF2-40B4-BE49-F238E27FC236}">
                <a16:creationId xmlns:a16="http://schemas.microsoft.com/office/drawing/2014/main" id="{1AD753B6-F69E-417F-7B1D-23CB8BE8CFF0}"/>
              </a:ext>
            </a:extLst>
          </p:cNvPr>
          <p:cNvSpPr/>
          <p:nvPr/>
        </p:nvSpPr>
        <p:spPr>
          <a:xfrm>
            <a:off x="2526144" y="4505686"/>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6" name="Rectangle 5">
            <a:extLst>
              <a:ext uri="{FF2B5EF4-FFF2-40B4-BE49-F238E27FC236}">
                <a16:creationId xmlns:a16="http://schemas.microsoft.com/office/drawing/2014/main" id="{F4F46BAC-8001-D161-B911-631B1D27CA84}"/>
              </a:ext>
            </a:extLst>
          </p:cNvPr>
          <p:cNvSpPr/>
          <p:nvPr/>
        </p:nvSpPr>
        <p:spPr>
          <a:xfrm>
            <a:off x="7601529" y="4487429"/>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
        <p:nvSpPr>
          <p:cNvPr id="7" name="Rectangle 6">
            <a:extLst>
              <a:ext uri="{FF2B5EF4-FFF2-40B4-BE49-F238E27FC236}">
                <a16:creationId xmlns:a16="http://schemas.microsoft.com/office/drawing/2014/main" id="{53CC50C9-DD76-9A3C-0A95-9A0C36047466}"/>
              </a:ext>
            </a:extLst>
          </p:cNvPr>
          <p:cNvSpPr/>
          <p:nvPr/>
        </p:nvSpPr>
        <p:spPr>
          <a:xfrm>
            <a:off x="7601530" y="2340264"/>
            <a:ext cx="3149601" cy="200544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Placeholder Visual</a:t>
            </a:r>
          </a:p>
        </p:txBody>
      </p:sp>
    </p:spTree>
    <p:extLst>
      <p:ext uri="{BB962C8B-B14F-4D97-AF65-F5344CB8AC3E}">
        <p14:creationId xmlns:p14="http://schemas.microsoft.com/office/powerpoint/2010/main" val="525215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3039</TotalTime>
  <Words>577</Words>
  <Application>Microsoft Office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Inter</vt:lpstr>
      <vt:lpstr>Office Theme</vt:lpstr>
      <vt:lpstr>Project 1 Data Analytics Bootcamp August 6, 2024</vt:lpstr>
      <vt:lpstr>Agenda / Structure</vt:lpstr>
      <vt:lpstr>Intro - Dataset</vt:lpstr>
      <vt:lpstr>Intro – Dataset</vt:lpstr>
      <vt:lpstr>Intro – Dataset work</vt:lpstr>
      <vt:lpstr>Analysis – Overview</vt:lpstr>
      <vt:lpstr>Analysis What are the average usage hours &amp; energy consumption for each device type?  How do they compare?</vt:lpstr>
      <vt:lpstr>Analysis How does energy consumption vary by device type?</vt:lpstr>
      <vt:lpstr>Analysis What is the relationship between device age and malfunction incidents?</vt:lpstr>
      <vt:lpstr>Analysis How do user preferences impact energy consumption?</vt:lpstr>
      <vt:lpstr>Analysis What is the distribution of smart home efficiency ratings among the devices?  </vt:lpstr>
      <vt:lpstr>Analysis What devices have higher energy consumption?</vt:lpstr>
      <vt:lpstr>Observations</vt:lpstr>
      <vt:lpstr>Conclusion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Jennifer Billington</dc:creator>
  <cp:lastModifiedBy>Jennifer Billington</cp:lastModifiedBy>
  <cp:revision>1</cp:revision>
  <dcterms:created xsi:type="dcterms:W3CDTF">2024-08-02T21:55:21Z</dcterms:created>
  <dcterms:modified xsi:type="dcterms:W3CDTF">2024-08-05T00:34:49Z</dcterms:modified>
</cp:coreProperties>
</file>