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73" r:id="rId8"/>
    <p:sldId id="276" r:id="rId9"/>
    <p:sldId id="274" r:id="rId10"/>
    <p:sldId id="275" r:id="rId11"/>
    <p:sldId id="268" r:id="rId12"/>
    <p:sldId id="260" r:id="rId13"/>
    <p:sldId id="269" r:id="rId14"/>
    <p:sldId id="270" r:id="rId15"/>
    <p:sldId id="272" r:id="rId16"/>
    <p:sldId id="261" r:id="rId17"/>
    <p:sldId id="26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9B6C6-6DC1-4016-AA2E-2A4F25FB73AD}" v="30" dt="2024-08-05T23:28:06.7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94660"/>
  </p:normalViewPr>
  <p:slideViewPr>
    <p:cSldViewPr snapToGrid="0">
      <p:cViewPr varScale="1">
        <p:scale>
          <a:sx n="104" d="100"/>
          <a:sy n="104" d="100"/>
        </p:scale>
        <p:origin x="7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Billington" userId="afb0c11a6d62c2b0" providerId="LiveId" clId="{6B29B6C6-6DC1-4016-AA2E-2A4F25FB73AD}"/>
    <pc:docChg chg="undo redo custSel addSld delSld modSld sldOrd">
      <pc:chgData name="Jennifer Billington" userId="afb0c11a6d62c2b0" providerId="LiveId" clId="{6B29B6C6-6DC1-4016-AA2E-2A4F25FB73AD}" dt="2024-08-05T23:32:38" v="2863" actId="20577"/>
      <pc:docMkLst>
        <pc:docMk/>
      </pc:docMkLst>
      <pc:sldChg chg="addSp delSp modSp mod setBg delDesignElem">
        <pc:chgData name="Jennifer Billington" userId="afb0c11a6d62c2b0" providerId="LiveId" clId="{6B29B6C6-6DC1-4016-AA2E-2A4F25FB73AD}" dt="2024-08-05T22:57:33.209" v="2508" actId="27636"/>
        <pc:sldMkLst>
          <pc:docMk/>
          <pc:sldMk cId="580963899" sldId="256"/>
        </pc:sldMkLst>
        <pc:spChg chg="mod">
          <ac:chgData name="Jennifer Billington" userId="afb0c11a6d62c2b0" providerId="LiveId" clId="{6B29B6C6-6DC1-4016-AA2E-2A4F25FB73AD}" dt="2024-08-05T22:40:00.465" v="2478" actId="404"/>
          <ac:spMkLst>
            <pc:docMk/>
            <pc:sldMk cId="580963899" sldId="256"/>
            <ac:spMk id="2" creationId="{1CBABE86-C746-F1B3-0ED2-8ED55AD088FE}"/>
          </ac:spMkLst>
        </pc:spChg>
        <pc:spChg chg="mod">
          <ac:chgData name="Jennifer Billington" userId="afb0c11a6d62c2b0" providerId="LiveId" clId="{6B29B6C6-6DC1-4016-AA2E-2A4F25FB73AD}" dt="2024-08-05T22:57:33.209" v="2508" actId="27636"/>
          <ac:spMkLst>
            <pc:docMk/>
            <pc:sldMk cId="580963899" sldId="256"/>
            <ac:spMk id="3" creationId="{E6B57048-50E5-74BA-77A7-DEC65D4E40D2}"/>
          </ac:spMkLst>
        </pc:spChg>
        <pc:spChg chg="add del">
          <ac:chgData name="Jennifer Billington" userId="afb0c11a6d62c2b0" providerId="LiveId" clId="{6B29B6C6-6DC1-4016-AA2E-2A4F25FB73AD}" dt="2024-08-05T22:57:18.312" v="2501"/>
          <ac:spMkLst>
            <pc:docMk/>
            <pc:sldMk cId="580963899" sldId="256"/>
            <ac:spMk id="9" creationId="{9B7AD9F6-8CE7-4299-8FC6-328F4DCD3FF9}"/>
          </ac:spMkLst>
        </pc:spChg>
        <pc:spChg chg="add del">
          <ac:chgData name="Jennifer Billington" userId="afb0c11a6d62c2b0" providerId="LiveId" clId="{6B29B6C6-6DC1-4016-AA2E-2A4F25FB73AD}" dt="2024-08-05T22:57:18.312" v="2501"/>
          <ac:spMkLst>
            <pc:docMk/>
            <pc:sldMk cId="580963899" sldId="256"/>
            <ac:spMk id="11" creationId="{F49775AF-8896-43EE-92C6-83497D6DC56F}"/>
          </ac:spMkLst>
        </pc:spChg>
        <pc:picChg chg="add">
          <ac:chgData name="Jennifer Billington" userId="afb0c11a6d62c2b0" providerId="LiveId" clId="{6B29B6C6-6DC1-4016-AA2E-2A4F25FB73AD}" dt="2024-08-05T22:39:50.564" v="2476" actId="26606"/>
          <ac:picMkLst>
            <pc:docMk/>
            <pc:sldMk cId="580963899" sldId="256"/>
            <ac:picMk id="5" creationId="{34C77970-94CB-C7A1-1790-F8BD62D691B2}"/>
          </ac:picMkLst>
        </pc:picChg>
      </pc:sldChg>
      <pc:sldChg chg="modSp mod">
        <pc:chgData name="Jennifer Billington" userId="afb0c11a6d62c2b0" providerId="LiveId" clId="{6B29B6C6-6DC1-4016-AA2E-2A4F25FB73AD}" dt="2024-08-05T22:57:32.881" v="2504"/>
        <pc:sldMkLst>
          <pc:docMk/>
          <pc:sldMk cId="1562512273" sldId="257"/>
        </pc:sldMkLst>
        <pc:spChg chg="mod">
          <ac:chgData name="Jennifer Billington" userId="afb0c11a6d62c2b0" providerId="LiveId" clId="{6B29B6C6-6DC1-4016-AA2E-2A4F25FB73AD}" dt="2024-08-05T22:57:32.881" v="2504"/>
          <ac:spMkLst>
            <pc:docMk/>
            <pc:sldMk cId="1562512273" sldId="257"/>
            <ac:spMk id="2" creationId="{F77C57F9-5CC0-CEBD-9A43-247443977D36}"/>
          </ac:spMkLst>
        </pc:spChg>
        <pc:spChg chg="mod">
          <ac:chgData name="Jennifer Billington" userId="afb0c11a6d62c2b0" providerId="LiveId" clId="{6B29B6C6-6DC1-4016-AA2E-2A4F25FB73AD}" dt="2024-08-05T22:57:32.881" v="2504"/>
          <ac:spMkLst>
            <pc:docMk/>
            <pc:sldMk cId="1562512273" sldId="257"/>
            <ac:spMk id="3" creationId="{A76F4AAC-76E3-64FE-F4BB-7006B263690E}"/>
          </ac:spMkLst>
        </pc:spChg>
      </pc:sldChg>
      <pc:sldChg chg="addSp modSp mod">
        <pc:chgData name="Jennifer Billington" userId="afb0c11a6d62c2b0" providerId="LiveId" clId="{6B29B6C6-6DC1-4016-AA2E-2A4F25FB73AD}" dt="2024-08-05T22:58:59.960" v="2516" actId="27636"/>
        <pc:sldMkLst>
          <pc:docMk/>
          <pc:sldMk cId="3477602249" sldId="258"/>
        </pc:sldMkLst>
        <pc:spChg chg="mod">
          <ac:chgData name="Jennifer Billington" userId="afb0c11a6d62c2b0" providerId="LiveId" clId="{6B29B6C6-6DC1-4016-AA2E-2A4F25FB73AD}" dt="2024-08-05T22:57:32.881" v="2504"/>
          <ac:spMkLst>
            <pc:docMk/>
            <pc:sldMk cId="3477602249" sldId="258"/>
            <ac:spMk id="2" creationId="{F77C57F9-5CC0-CEBD-9A43-247443977D36}"/>
          </ac:spMkLst>
        </pc:spChg>
        <pc:spChg chg="mod">
          <ac:chgData name="Jennifer Billington" userId="afb0c11a6d62c2b0" providerId="LiveId" clId="{6B29B6C6-6DC1-4016-AA2E-2A4F25FB73AD}" dt="2024-08-05T22:58:59.960" v="2516" actId="27636"/>
          <ac:spMkLst>
            <pc:docMk/>
            <pc:sldMk cId="3477602249" sldId="258"/>
            <ac:spMk id="3" creationId="{A76F4AAC-76E3-64FE-F4BB-7006B263690E}"/>
          </ac:spMkLst>
        </pc:spChg>
        <pc:picChg chg="add mod">
          <ac:chgData name="Jennifer Billington" userId="afb0c11a6d62c2b0" providerId="LiveId" clId="{6B29B6C6-6DC1-4016-AA2E-2A4F25FB73AD}" dt="2024-08-05T22:58:27.717" v="2511" actId="1076"/>
          <ac:picMkLst>
            <pc:docMk/>
            <pc:sldMk cId="3477602249" sldId="258"/>
            <ac:picMk id="5" creationId="{4C10A16D-9C51-CC6D-62DD-6D51BFA23EDE}"/>
          </ac:picMkLst>
        </pc:picChg>
      </pc:sldChg>
      <pc:sldChg chg="modSp mod">
        <pc:chgData name="Jennifer Billington" userId="afb0c11a6d62c2b0" providerId="LiveId" clId="{6B29B6C6-6DC1-4016-AA2E-2A4F25FB73AD}" dt="2024-08-05T22:57:32.881" v="2504"/>
        <pc:sldMkLst>
          <pc:docMk/>
          <pc:sldMk cId="2453280927" sldId="259"/>
        </pc:sldMkLst>
        <pc:spChg chg="mod">
          <ac:chgData name="Jennifer Billington" userId="afb0c11a6d62c2b0" providerId="LiveId" clId="{6B29B6C6-6DC1-4016-AA2E-2A4F25FB73AD}" dt="2024-08-05T22:57:32.881" v="2504"/>
          <ac:spMkLst>
            <pc:docMk/>
            <pc:sldMk cId="2453280927" sldId="259"/>
            <ac:spMk id="2" creationId="{F77C57F9-5CC0-CEBD-9A43-247443977D36}"/>
          </ac:spMkLst>
        </pc:spChg>
        <pc:spChg chg="mod">
          <ac:chgData name="Jennifer Billington" userId="afb0c11a6d62c2b0" providerId="LiveId" clId="{6B29B6C6-6DC1-4016-AA2E-2A4F25FB73AD}" dt="2024-08-05T22:57:32.881" v="2504"/>
          <ac:spMkLst>
            <pc:docMk/>
            <pc:sldMk cId="2453280927" sldId="259"/>
            <ac:spMk id="3" creationId="{A76F4AAC-76E3-64FE-F4BB-7006B263690E}"/>
          </ac:spMkLst>
        </pc:spChg>
      </pc:sldChg>
      <pc:sldChg chg="addSp delSp modSp mod">
        <pc:chgData name="Jennifer Billington" userId="afb0c11a6d62c2b0" providerId="LiveId" clId="{6B29B6C6-6DC1-4016-AA2E-2A4F25FB73AD}" dt="2024-08-05T23:27:27.964" v="2671" actId="478"/>
        <pc:sldMkLst>
          <pc:docMk/>
          <pc:sldMk cId="3663710907" sldId="260"/>
        </pc:sldMkLst>
        <pc:spChg chg="mod">
          <ac:chgData name="Jennifer Billington" userId="afb0c11a6d62c2b0" providerId="LiveId" clId="{6B29B6C6-6DC1-4016-AA2E-2A4F25FB73AD}" dt="2024-08-05T22:57:33.196" v="2507" actId="27636"/>
          <ac:spMkLst>
            <pc:docMk/>
            <pc:sldMk cId="3663710907" sldId="260"/>
            <ac:spMk id="2" creationId="{F77C57F9-5CC0-CEBD-9A43-247443977D36}"/>
          </ac:spMkLst>
        </pc:spChg>
        <pc:spChg chg="del mod">
          <ac:chgData name="Jennifer Billington" userId="afb0c11a6d62c2b0" providerId="LiveId" clId="{6B29B6C6-6DC1-4016-AA2E-2A4F25FB73AD}" dt="2024-08-05T23:15:34.899" v="2553"/>
          <ac:spMkLst>
            <pc:docMk/>
            <pc:sldMk cId="3663710907" sldId="260"/>
            <ac:spMk id="3" creationId="{A76F4AAC-76E3-64FE-F4BB-7006B263690E}"/>
          </ac:spMkLst>
        </pc:spChg>
        <pc:spChg chg="add del mod">
          <ac:chgData name="Jennifer Billington" userId="afb0c11a6d62c2b0" providerId="LiveId" clId="{6B29B6C6-6DC1-4016-AA2E-2A4F25FB73AD}" dt="2024-08-05T23:15:34.680" v="2552" actId="478"/>
          <ac:spMkLst>
            <pc:docMk/>
            <pc:sldMk cId="3663710907" sldId="260"/>
            <ac:spMk id="4" creationId="{C39074CF-1445-56CF-C6DE-2F3BE9F9F73A}"/>
          </ac:spMkLst>
        </pc:spChg>
        <pc:spChg chg="add del mod">
          <ac:chgData name="Jennifer Billington" userId="afb0c11a6d62c2b0" providerId="LiveId" clId="{6B29B6C6-6DC1-4016-AA2E-2A4F25FB73AD}" dt="2024-08-05T23:26:55.569" v="2657" actId="478"/>
          <ac:spMkLst>
            <pc:docMk/>
            <pc:sldMk cId="3663710907" sldId="260"/>
            <ac:spMk id="5" creationId="{1AD753B6-F69E-417F-7B1D-23CB8BE8CFF0}"/>
          </ac:spMkLst>
        </pc:spChg>
        <pc:spChg chg="add del mod">
          <ac:chgData name="Jennifer Billington" userId="afb0c11a6d62c2b0" providerId="LiveId" clId="{6B29B6C6-6DC1-4016-AA2E-2A4F25FB73AD}" dt="2024-08-05T23:26:54.463" v="2656" actId="478"/>
          <ac:spMkLst>
            <pc:docMk/>
            <pc:sldMk cId="3663710907" sldId="260"/>
            <ac:spMk id="6" creationId="{F4F46BAC-8001-D161-B911-631B1D27CA84}"/>
          </ac:spMkLst>
        </pc:spChg>
        <pc:spChg chg="add del mod">
          <ac:chgData name="Jennifer Billington" userId="afb0c11a6d62c2b0" providerId="LiveId" clId="{6B29B6C6-6DC1-4016-AA2E-2A4F25FB73AD}" dt="2024-08-05T23:26:53.948" v="2655" actId="478"/>
          <ac:spMkLst>
            <pc:docMk/>
            <pc:sldMk cId="3663710907" sldId="260"/>
            <ac:spMk id="7" creationId="{53CC50C9-DD76-9A3C-0A95-9A0C36047466}"/>
          </ac:spMkLst>
        </pc:spChg>
        <pc:spChg chg="add mod">
          <ac:chgData name="Jennifer Billington" userId="afb0c11a6d62c2b0" providerId="LiveId" clId="{6B29B6C6-6DC1-4016-AA2E-2A4F25FB73AD}" dt="2024-08-05T23:26:59.859" v="2661" actId="478"/>
          <ac:spMkLst>
            <pc:docMk/>
            <pc:sldMk cId="3663710907" sldId="260"/>
            <ac:spMk id="17" creationId="{3538952E-01DB-2C93-3CF0-1AC20511F4BC}"/>
          </ac:spMkLst>
        </pc:spChg>
        <pc:picChg chg="add del mod">
          <ac:chgData name="Jennifer Billington" userId="afb0c11a6d62c2b0" providerId="LiveId" clId="{6B29B6C6-6DC1-4016-AA2E-2A4F25FB73AD}" dt="2024-08-05T23:26:59.859" v="2661" actId="478"/>
          <ac:picMkLst>
            <pc:docMk/>
            <pc:sldMk cId="3663710907" sldId="260"/>
            <ac:picMk id="9" creationId="{B5FD6378-B9AA-9FFA-97FB-60CCEE354CB5}"/>
          </ac:picMkLst>
        </pc:picChg>
        <pc:picChg chg="add del mod">
          <ac:chgData name="Jennifer Billington" userId="afb0c11a6d62c2b0" providerId="LiveId" clId="{6B29B6C6-6DC1-4016-AA2E-2A4F25FB73AD}" dt="2024-08-05T23:27:25.179" v="2669" actId="478"/>
          <ac:picMkLst>
            <pc:docMk/>
            <pc:sldMk cId="3663710907" sldId="260"/>
            <ac:picMk id="11" creationId="{8D740958-CE32-969C-4E6C-0402C806BDE9}"/>
          </ac:picMkLst>
        </pc:picChg>
        <pc:picChg chg="add del mod">
          <ac:chgData name="Jennifer Billington" userId="afb0c11a6d62c2b0" providerId="LiveId" clId="{6B29B6C6-6DC1-4016-AA2E-2A4F25FB73AD}" dt="2024-08-05T23:27:27.964" v="2671" actId="478"/>
          <ac:picMkLst>
            <pc:docMk/>
            <pc:sldMk cId="3663710907" sldId="260"/>
            <ac:picMk id="13" creationId="{FD14462B-B5A1-F195-8C9F-17A542BD6B2F}"/>
          </ac:picMkLst>
        </pc:picChg>
        <pc:picChg chg="add del mod">
          <ac:chgData name="Jennifer Billington" userId="afb0c11a6d62c2b0" providerId="LiveId" clId="{6B29B6C6-6DC1-4016-AA2E-2A4F25FB73AD}" dt="2024-08-05T23:27:26.164" v="2670" actId="478"/>
          <ac:picMkLst>
            <pc:docMk/>
            <pc:sldMk cId="3663710907" sldId="260"/>
            <ac:picMk id="15" creationId="{1871BF9C-10C4-2EE5-86BE-C0C50C064955}"/>
          </ac:picMkLst>
        </pc:picChg>
      </pc:sldChg>
      <pc:sldChg chg="modSp mod">
        <pc:chgData name="Jennifer Billington" userId="afb0c11a6d62c2b0" providerId="LiveId" clId="{6B29B6C6-6DC1-4016-AA2E-2A4F25FB73AD}" dt="2024-08-05T23:32:38" v="2863" actId="20577"/>
        <pc:sldMkLst>
          <pc:docMk/>
          <pc:sldMk cId="2931768761" sldId="261"/>
        </pc:sldMkLst>
        <pc:spChg chg="mod">
          <ac:chgData name="Jennifer Billington" userId="afb0c11a6d62c2b0" providerId="LiveId" clId="{6B29B6C6-6DC1-4016-AA2E-2A4F25FB73AD}" dt="2024-08-05T22:57:32.881" v="2504"/>
          <ac:spMkLst>
            <pc:docMk/>
            <pc:sldMk cId="2931768761" sldId="261"/>
            <ac:spMk id="2" creationId="{F77C57F9-5CC0-CEBD-9A43-247443977D36}"/>
          </ac:spMkLst>
        </pc:spChg>
        <pc:spChg chg="mod">
          <ac:chgData name="Jennifer Billington" userId="afb0c11a6d62c2b0" providerId="LiveId" clId="{6B29B6C6-6DC1-4016-AA2E-2A4F25FB73AD}" dt="2024-08-05T23:32:38" v="2863" actId="20577"/>
          <ac:spMkLst>
            <pc:docMk/>
            <pc:sldMk cId="2931768761" sldId="261"/>
            <ac:spMk id="3" creationId="{A76F4AAC-76E3-64FE-F4BB-7006B263690E}"/>
          </ac:spMkLst>
        </pc:spChg>
      </pc:sldChg>
      <pc:sldChg chg="modSp mod">
        <pc:chgData name="Jennifer Billington" userId="afb0c11a6d62c2b0" providerId="LiveId" clId="{6B29B6C6-6DC1-4016-AA2E-2A4F25FB73AD}" dt="2024-08-05T22:57:32.881" v="2504"/>
        <pc:sldMkLst>
          <pc:docMk/>
          <pc:sldMk cId="2741708382" sldId="262"/>
        </pc:sldMkLst>
        <pc:spChg chg="mod">
          <ac:chgData name="Jennifer Billington" userId="afb0c11a6d62c2b0" providerId="LiveId" clId="{6B29B6C6-6DC1-4016-AA2E-2A4F25FB73AD}" dt="2024-08-05T22:57:32.881" v="2504"/>
          <ac:spMkLst>
            <pc:docMk/>
            <pc:sldMk cId="2741708382" sldId="262"/>
            <ac:spMk id="2" creationId="{F77C57F9-5CC0-CEBD-9A43-247443977D36}"/>
          </ac:spMkLst>
        </pc:spChg>
        <pc:spChg chg="mod">
          <ac:chgData name="Jennifer Billington" userId="afb0c11a6d62c2b0" providerId="LiveId" clId="{6B29B6C6-6DC1-4016-AA2E-2A4F25FB73AD}" dt="2024-08-05T22:57:32.881" v="2504"/>
          <ac:spMkLst>
            <pc:docMk/>
            <pc:sldMk cId="2741708382" sldId="262"/>
            <ac:spMk id="3" creationId="{A76F4AAC-76E3-64FE-F4BB-7006B263690E}"/>
          </ac:spMkLst>
        </pc:spChg>
      </pc:sldChg>
      <pc:sldChg chg="del">
        <pc:chgData name="Jennifer Billington" userId="afb0c11a6d62c2b0" providerId="LiveId" clId="{6B29B6C6-6DC1-4016-AA2E-2A4F25FB73AD}" dt="2024-08-05T00:34:43.710" v="2471" actId="47"/>
        <pc:sldMkLst>
          <pc:docMk/>
          <pc:sldMk cId="3372104687" sldId="263"/>
        </pc:sldMkLst>
      </pc:sldChg>
      <pc:sldChg chg="del">
        <pc:chgData name="Jennifer Billington" userId="afb0c11a6d62c2b0" providerId="LiveId" clId="{6B29B6C6-6DC1-4016-AA2E-2A4F25FB73AD}" dt="2024-08-05T00:34:43.857" v="2472" actId="47"/>
        <pc:sldMkLst>
          <pc:docMk/>
          <pc:sldMk cId="2326357536" sldId="264"/>
        </pc:sldMkLst>
      </pc:sldChg>
      <pc:sldChg chg="modSp mod">
        <pc:chgData name="Jennifer Billington" userId="afb0c11a6d62c2b0" providerId="LiveId" clId="{6B29B6C6-6DC1-4016-AA2E-2A4F25FB73AD}" dt="2024-08-05T22:57:32.881" v="2504"/>
        <pc:sldMkLst>
          <pc:docMk/>
          <pc:sldMk cId="3483845198" sldId="265"/>
        </pc:sldMkLst>
        <pc:spChg chg="mod">
          <ac:chgData name="Jennifer Billington" userId="afb0c11a6d62c2b0" providerId="LiveId" clId="{6B29B6C6-6DC1-4016-AA2E-2A4F25FB73AD}" dt="2024-08-05T22:57:32.881" v="2504"/>
          <ac:spMkLst>
            <pc:docMk/>
            <pc:sldMk cId="3483845198" sldId="265"/>
            <ac:spMk id="2" creationId="{F77C57F9-5CC0-CEBD-9A43-247443977D36}"/>
          </ac:spMkLst>
        </pc:spChg>
        <pc:spChg chg="mod">
          <ac:chgData name="Jennifer Billington" userId="afb0c11a6d62c2b0" providerId="LiveId" clId="{6B29B6C6-6DC1-4016-AA2E-2A4F25FB73AD}" dt="2024-08-05T22:57:32.881" v="2504"/>
          <ac:spMkLst>
            <pc:docMk/>
            <pc:sldMk cId="3483845198" sldId="265"/>
            <ac:spMk id="3" creationId="{A76F4AAC-76E3-64FE-F4BB-7006B263690E}"/>
          </ac:spMkLst>
        </pc:spChg>
      </pc:sldChg>
      <pc:sldChg chg="addSp modSp mod">
        <pc:chgData name="Jennifer Billington" userId="afb0c11a6d62c2b0" providerId="LiveId" clId="{6B29B6C6-6DC1-4016-AA2E-2A4F25FB73AD}" dt="2024-08-05T23:00:37.316" v="2551" actId="14"/>
        <pc:sldMkLst>
          <pc:docMk/>
          <pc:sldMk cId="2887053937" sldId="266"/>
        </pc:sldMkLst>
        <pc:spChg chg="mod">
          <ac:chgData name="Jennifer Billington" userId="afb0c11a6d62c2b0" providerId="LiveId" clId="{6B29B6C6-6DC1-4016-AA2E-2A4F25FB73AD}" dt="2024-08-05T22:57:32.881" v="2504"/>
          <ac:spMkLst>
            <pc:docMk/>
            <pc:sldMk cId="2887053937" sldId="266"/>
            <ac:spMk id="2" creationId="{F77C57F9-5CC0-CEBD-9A43-247443977D36}"/>
          </ac:spMkLst>
        </pc:spChg>
        <pc:spChg chg="mod">
          <ac:chgData name="Jennifer Billington" userId="afb0c11a6d62c2b0" providerId="LiveId" clId="{6B29B6C6-6DC1-4016-AA2E-2A4F25FB73AD}" dt="2024-08-05T23:00:17.725" v="2545" actId="20577"/>
          <ac:spMkLst>
            <pc:docMk/>
            <pc:sldMk cId="2887053937" sldId="266"/>
            <ac:spMk id="3" creationId="{A76F4AAC-76E3-64FE-F4BB-7006B263690E}"/>
          </ac:spMkLst>
        </pc:spChg>
        <pc:spChg chg="add mod">
          <ac:chgData name="Jennifer Billington" userId="afb0c11a6d62c2b0" providerId="LiveId" clId="{6B29B6C6-6DC1-4016-AA2E-2A4F25FB73AD}" dt="2024-08-05T23:00:37.316" v="2551" actId="14"/>
          <ac:spMkLst>
            <pc:docMk/>
            <pc:sldMk cId="2887053937" sldId="266"/>
            <ac:spMk id="4" creationId="{CA3D044A-E29B-EC7C-04E8-EB399BE24CF0}"/>
          </ac:spMkLst>
        </pc:spChg>
      </pc:sldChg>
      <pc:sldChg chg="modSp add mod">
        <pc:chgData name="Jennifer Billington" userId="afb0c11a6d62c2b0" providerId="LiveId" clId="{6B29B6C6-6DC1-4016-AA2E-2A4F25FB73AD}" dt="2024-08-05T22:57:32.881" v="2504"/>
        <pc:sldMkLst>
          <pc:docMk/>
          <pc:sldMk cId="1433506811" sldId="267"/>
        </pc:sldMkLst>
        <pc:spChg chg="mod">
          <ac:chgData name="Jennifer Billington" userId="afb0c11a6d62c2b0" providerId="LiveId" clId="{6B29B6C6-6DC1-4016-AA2E-2A4F25FB73AD}" dt="2024-08-05T22:57:32.881" v="2504"/>
          <ac:spMkLst>
            <pc:docMk/>
            <pc:sldMk cId="1433506811" sldId="267"/>
            <ac:spMk id="2" creationId="{F77C57F9-5CC0-CEBD-9A43-247443977D36}"/>
          </ac:spMkLst>
        </pc:spChg>
        <pc:spChg chg="mod">
          <ac:chgData name="Jennifer Billington" userId="afb0c11a6d62c2b0" providerId="LiveId" clId="{6B29B6C6-6DC1-4016-AA2E-2A4F25FB73AD}" dt="2024-08-05T22:57:32.881" v="2504"/>
          <ac:spMkLst>
            <pc:docMk/>
            <pc:sldMk cId="1433506811" sldId="267"/>
            <ac:spMk id="3" creationId="{A76F4AAC-76E3-64FE-F4BB-7006B263690E}"/>
          </ac:spMkLst>
        </pc:spChg>
      </pc:sldChg>
      <pc:sldChg chg="modSp add mod ord">
        <pc:chgData name="Jennifer Billington" userId="afb0c11a6d62c2b0" providerId="LiveId" clId="{6B29B6C6-6DC1-4016-AA2E-2A4F25FB73AD}" dt="2024-08-05T23:27:13.859" v="2665"/>
        <pc:sldMkLst>
          <pc:docMk/>
          <pc:sldMk cId="4146005539" sldId="268"/>
        </pc:sldMkLst>
        <pc:spChg chg="mod">
          <ac:chgData name="Jennifer Billington" userId="afb0c11a6d62c2b0" providerId="LiveId" clId="{6B29B6C6-6DC1-4016-AA2E-2A4F25FB73AD}" dt="2024-08-05T22:57:32.881" v="2504"/>
          <ac:spMkLst>
            <pc:docMk/>
            <pc:sldMk cId="4146005539" sldId="268"/>
            <ac:spMk id="2" creationId="{F77C57F9-5CC0-CEBD-9A43-247443977D36}"/>
          </ac:spMkLst>
        </pc:spChg>
        <pc:spChg chg="mod">
          <ac:chgData name="Jennifer Billington" userId="afb0c11a6d62c2b0" providerId="LiveId" clId="{6B29B6C6-6DC1-4016-AA2E-2A4F25FB73AD}" dt="2024-08-05T22:57:32.881" v="2504"/>
          <ac:spMkLst>
            <pc:docMk/>
            <pc:sldMk cId="4146005539" sldId="268"/>
            <ac:spMk id="3" creationId="{A76F4AAC-76E3-64FE-F4BB-7006B263690E}"/>
          </ac:spMkLst>
        </pc:spChg>
      </pc:sldChg>
      <pc:sldChg chg="modSp add mod">
        <pc:chgData name="Jennifer Billington" userId="afb0c11a6d62c2b0" providerId="LiveId" clId="{6B29B6C6-6DC1-4016-AA2E-2A4F25FB73AD}" dt="2024-08-05T22:57:32.881" v="2504"/>
        <pc:sldMkLst>
          <pc:docMk/>
          <pc:sldMk cId="525215924" sldId="269"/>
        </pc:sldMkLst>
        <pc:spChg chg="mod">
          <ac:chgData name="Jennifer Billington" userId="afb0c11a6d62c2b0" providerId="LiveId" clId="{6B29B6C6-6DC1-4016-AA2E-2A4F25FB73AD}" dt="2024-08-05T22:57:32.881" v="2504"/>
          <ac:spMkLst>
            <pc:docMk/>
            <pc:sldMk cId="525215924" sldId="269"/>
            <ac:spMk id="2" creationId="{F77C57F9-5CC0-CEBD-9A43-247443977D36}"/>
          </ac:spMkLst>
        </pc:spChg>
        <pc:spChg chg="mod">
          <ac:chgData name="Jennifer Billington" userId="afb0c11a6d62c2b0" providerId="LiveId" clId="{6B29B6C6-6DC1-4016-AA2E-2A4F25FB73AD}" dt="2024-08-05T22:57:32.881" v="2504"/>
          <ac:spMkLst>
            <pc:docMk/>
            <pc:sldMk cId="525215924" sldId="269"/>
            <ac:spMk id="3" creationId="{A76F4AAC-76E3-64FE-F4BB-7006B263690E}"/>
          </ac:spMkLst>
        </pc:spChg>
      </pc:sldChg>
      <pc:sldChg chg="add del">
        <pc:chgData name="Jennifer Billington" userId="afb0c11a6d62c2b0" providerId="LiveId" clId="{6B29B6C6-6DC1-4016-AA2E-2A4F25FB73AD}" dt="2024-08-05T00:05:08.798" v="1859" actId="47"/>
        <pc:sldMkLst>
          <pc:docMk/>
          <pc:sldMk cId="3560283251" sldId="269"/>
        </pc:sldMkLst>
      </pc:sldChg>
      <pc:sldChg chg="modSp add mod">
        <pc:chgData name="Jennifer Billington" userId="afb0c11a6d62c2b0" providerId="LiveId" clId="{6B29B6C6-6DC1-4016-AA2E-2A4F25FB73AD}" dt="2024-08-05T22:57:32.881" v="2504"/>
        <pc:sldMkLst>
          <pc:docMk/>
          <pc:sldMk cId="1594236430" sldId="270"/>
        </pc:sldMkLst>
        <pc:spChg chg="mod">
          <ac:chgData name="Jennifer Billington" userId="afb0c11a6d62c2b0" providerId="LiveId" clId="{6B29B6C6-6DC1-4016-AA2E-2A4F25FB73AD}" dt="2024-08-05T22:57:32.881" v="2504"/>
          <ac:spMkLst>
            <pc:docMk/>
            <pc:sldMk cId="1594236430" sldId="270"/>
            <ac:spMk id="2" creationId="{F77C57F9-5CC0-CEBD-9A43-247443977D36}"/>
          </ac:spMkLst>
        </pc:spChg>
        <pc:spChg chg="mod">
          <ac:chgData name="Jennifer Billington" userId="afb0c11a6d62c2b0" providerId="LiveId" clId="{6B29B6C6-6DC1-4016-AA2E-2A4F25FB73AD}" dt="2024-08-05T22:57:32.881" v="2504"/>
          <ac:spMkLst>
            <pc:docMk/>
            <pc:sldMk cId="1594236430" sldId="270"/>
            <ac:spMk id="3" creationId="{A76F4AAC-76E3-64FE-F4BB-7006B263690E}"/>
          </ac:spMkLst>
        </pc:spChg>
      </pc:sldChg>
      <pc:sldChg chg="add del">
        <pc:chgData name="Jennifer Billington" userId="afb0c11a6d62c2b0" providerId="LiveId" clId="{6B29B6C6-6DC1-4016-AA2E-2A4F25FB73AD}" dt="2024-08-05T00:05:08.798" v="1859" actId="47"/>
        <pc:sldMkLst>
          <pc:docMk/>
          <pc:sldMk cId="4044563552" sldId="270"/>
        </pc:sldMkLst>
      </pc:sldChg>
      <pc:sldChg chg="addSp delSp modSp add del mod ord">
        <pc:chgData name="Jennifer Billington" userId="afb0c11a6d62c2b0" providerId="LiveId" clId="{6B29B6C6-6DC1-4016-AA2E-2A4F25FB73AD}" dt="2024-08-05T23:22:09.617" v="2647" actId="47"/>
        <pc:sldMkLst>
          <pc:docMk/>
          <pc:sldMk cId="463929815" sldId="271"/>
        </pc:sldMkLst>
        <pc:spChg chg="mod">
          <ac:chgData name="Jennifer Billington" userId="afb0c11a6d62c2b0" providerId="LiveId" clId="{6B29B6C6-6DC1-4016-AA2E-2A4F25FB73AD}" dt="2024-08-05T22:57:32.881" v="2504"/>
          <ac:spMkLst>
            <pc:docMk/>
            <pc:sldMk cId="463929815" sldId="271"/>
            <ac:spMk id="2" creationId="{F77C57F9-5CC0-CEBD-9A43-247443977D36}"/>
          </ac:spMkLst>
        </pc:spChg>
        <pc:spChg chg="del mod">
          <ac:chgData name="Jennifer Billington" userId="afb0c11a6d62c2b0" providerId="LiveId" clId="{6B29B6C6-6DC1-4016-AA2E-2A4F25FB73AD}" dt="2024-08-05T23:19:07.832" v="2567"/>
          <ac:spMkLst>
            <pc:docMk/>
            <pc:sldMk cId="463929815" sldId="271"/>
            <ac:spMk id="3" creationId="{A76F4AAC-76E3-64FE-F4BB-7006B263690E}"/>
          </ac:spMkLst>
        </pc:spChg>
        <pc:spChg chg="del">
          <ac:chgData name="Jennifer Billington" userId="afb0c11a6d62c2b0" providerId="LiveId" clId="{6B29B6C6-6DC1-4016-AA2E-2A4F25FB73AD}" dt="2024-08-05T23:19:00.424" v="2563" actId="478"/>
          <ac:spMkLst>
            <pc:docMk/>
            <pc:sldMk cId="463929815" sldId="271"/>
            <ac:spMk id="4" creationId="{C39074CF-1445-56CF-C6DE-2F3BE9F9F73A}"/>
          </ac:spMkLst>
        </pc:spChg>
        <pc:spChg chg="del">
          <ac:chgData name="Jennifer Billington" userId="afb0c11a6d62c2b0" providerId="LiveId" clId="{6B29B6C6-6DC1-4016-AA2E-2A4F25FB73AD}" dt="2024-08-05T23:19:01.799" v="2566" actId="478"/>
          <ac:spMkLst>
            <pc:docMk/>
            <pc:sldMk cId="463929815" sldId="271"/>
            <ac:spMk id="5" creationId="{1AD753B6-F69E-417F-7B1D-23CB8BE8CFF0}"/>
          </ac:spMkLst>
        </pc:spChg>
        <pc:spChg chg="del">
          <ac:chgData name="Jennifer Billington" userId="afb0c11a6d62c2b0" providerId="LiveId" clId="{6B29B6C6-6DC1-4016-AA2E-2A4F25FB73AD}" dt="2024-08-05T23:19:01.350" v="2565" actId="478"/>
          <ac:spMkLst>
            <pc:docMk/>
            <pc:sldMk cId="463929815" sldId="271"/>
            <ac:spMk id="6" creationId="{F4F46BAC-8001-D161-B911-631B1D27CA84}"/>
          </ac:spMkLst>
        </pc:spChg>
        <pc:spChg chg="del">
          <ac:chgData name="Jennifer Billington" userId="afb0c11a6d62c2b0" providerId="LiveId" clId="{6B29B6C6-6DC1-4016-AA2E-2A4F25FB73AD}" dt="2024-08-05T23:19:00.900" v="2564" actId="478"/>
          <ac:spMkLst>
            <pc:docMk/>
            <pc:sldMk cId="463929815" sldId="271"/>
            <ac:spMk id="7" creationId="{53CC50C9-DD76-9A3C-0A95-9A0C36047466}"/>
          </ac:spMkLst>
        </pc:spChg>
        <pc:spChg chg="add mod">
          <ac:chgData name="Jennifer Billington" userId="afb0c11a6d62c2b0" providerId="LiveId" clId="{6B29B6C6-6DC1-4016-AA2E-2A4F25FB73AD}" dt="2024-08-05T23:21:57.912" v="2641" actId="21"/>
          <ac:spMkLst>
            <pc:docMk/>
            <pc:sldMk cId="463929815" sldId="271"/>
            <ac:spMk id="11" creationId="{34D157AF-CBE3-258B-7D0D-BE4AEB7A3980}"/>
          </ac:spMkLst>
        </pc:spChg>
        <pc:picChg chg="add del mod">
          <ac:chgData name="Jennifer Billington" userId="afb0c11a6d62c2b0" providerId="LiveId" clId="{6B29B6C6-6DC1-4016-AA2E-2A4F25FB73AD}" dt="2024-08-05T23:21:57.912" v="2641" actId="21"/>
          <ac:picMkLst>
            <pc:docMk/>
            <pc:sldMk cId="463929815" sldId="271"/>
            <ac:picMk id="9" creationId="{A28140F2-580E-C9A2-6FD5-E9F31AEA4C14}"/>
          </ac:picMkLst>
        </pc:picChg>
      </pc:sldChg>
      <pc:sldChg chg="add del">
        <pc:chgData name="Jennifer Billington" userId="afb0c11a6d62c2b0" providerId="LiveId" clId="{6B29B6C6-6DC1-4016-AA2E-2A4F25FB73AD}" dt="2024-08-05T00:05:08.798" v="1859" actId="47"/>
        <pc:sldMkLst>
          <pc:docMk/>
          <pc:sldMk cId="2173173894" sldId="271"/>
        </pc:sldMkLst>
      </pc:sldChg>
      <pc:sldChg chg="modSp add mod">
        <pc:chgData name="Jennifer Billington" userId="afb0c11a6d62c2b0" providerId="LiveId" clId="{6B29B6C6-6DC1-4016-AA2E-2A4F25FB73AD}" dt="2024-08-05T22:57:32.881" v="2504"/>
        <pc:sldMkLst>
          <pc:docMk/>
          <pc:sldMk cId="430248811" sldId="272"/>
        </pc:sldMkLst>
        <pc:spChg chg="mod">
          <ac:chgData name="Jennifer Billington" userId="afb0c11a6d62c2b0" providerId="LiveId" clId="{6B29B6C6-6DC1-4016-AA2E-2A4F25FB73AD}" dt="2024-08-05T22:57:32.881" v="2504"/>
          <ac:spMkLst>
            <pc:docMk/>
            <pc:sldMk cId="430248811" sldId="272"/>
            <ac:spMk id="2" creationId="{F77C57F9-5CC0-CEBD-9A43-247443977D36}"/>
          </ac:spMkLst>
        </pc:spChg>
        <pc:spChg chg="mod">
          <ac:chgData name="Jennifer Billington" userId="afb0c11a6d62c2b0" providerId="LiveId" clId="{6B29B6C6-6DC1-4016-AA2E-2A4F25FB73AD}" dt="2024-08-05T22:57:32.881" v="2504"/>
          <ac:spMkLst>
            <pc:docMk/>
            <pc:sldMk cId="430248811" sldId="272"/>
            <ac:spMk id="3" creationId="{A76F4AAC-76E3-64FE-F4BB-7006B263690E}"/>
          </ac:spMkLst>
        </pc:spChg>
      </pc:sldChg>
      <pc:sldChg chg="addSp delSp modSp add mod">
        <pc:chgData name="Jennifer Billington" userId="afb0c11a6d62c2b0" providerId="LiveId" clId="{6B29B6C6-6DC1-4016-AA2E-2A4F25FB73AD}" dt="2024-08-05T23:22:08.193" v="2646" actId="1076"/>
        <pc:sldMkLst>
          <pc:docMk/>
          <pc:sldMk cId="415065976" sldId="273"/>
        </pc:sldMkLst>
        <pc:spChg chg="add del mod">
          <ac:chgData name="Jennifer Billington" userId="afb0c11a6d62c2b0" providerId="LiveId" clId="{6B29B6C6-6DC1-4016-AA2E-2A4F25FB73AD}" dt="2024-08-05T23:19:24.877" v="2574"/>
          <ac:spMkLst>
            <pc:docMk/>
            <pc:sldMk cId="415065976" sldId="273"/>
            <ac:spMk id="4" creationId="{FFCE5C22-4503-CF54-F9F4-82CF51BB74D7}"/>
          </ac:spMkLst>
        </pc:spChg>
        <pc:picChg chg="add mod modCrop">
          <ac:chgData name="Jennifer Billington" userId="afb0c11a6d62c2b0" providerId="LiveId" clId="{6B29B6C6-6DC1-4016-AA2E-2A4F25FB73AD}" dt="2024-08-05T23:21:49.697" v="2636" actId="1076"/>
          <ac:picMkLst>
            <pc:docMk/>
            <pc:sldMk cId="415065976" sldId="273"/>
            <ac:picMk id="6" creationId="{D9F9AAFB-37C8-80C4-3E9D-660C44B9514A}"/>
          </ac:picMkLst>
        </pc:picChg>
        <pc:picChg chg="add mod modCrop">
          <ac:chgData name="Jennifer Billington" userId="afb0c11a6d62c2b0" providerId="LiveId" clId="{6B29B6C6-6DC1-4016-AA2E-2A4F25FB73AD}" dt="2024-08-05T23:21:55.855" v="2640" actId="1076"/>
          <ac:picMkLst>
            <pc:docMk/>
            <pc:sldMk cId="415065976" sldId="273"/>
            <ac:picMk id="8" creationId="{E347F79A-CFEC-C957-B276-6F8B3CD46815}"/>
          </ac:picMkLst>
        </pc:picChg>
        <pc:picChg chg="del">
          <ac:chgData name="Jennifer Billington" userId="afb0c11a6d62c2b0" providerId="LiveId" clId="{6B29B6C6-6DC1-4016-AA2E-2A4F25FB73AD}" dt="2024-08-05T23:19:19.932" v="2573" actId="478"/>
          <ac:picMkLst>
            <pc:docMk/>
            <pc:sldMk cId="415065976" sldId="273"/>
            <ac:picMk id="9" creationId="{A28140F2-580E-C9A2-6FD5-E9F31AEA4C14}"/>
          </ac:picMkLst>
        </pc:picChg>
        <pc:picChg chg="add mod modCrop">
          <ac:chgData name="Jennifer Billington" userId="afb0c11a6d62c2b0" providerId="LiveId" clId="{6B29B6C6-6DC1-4016-AA2E-2A4F25FB73AD}" dt="2024-08-05T23:21:54.618" v="2639" actId="1076"/>
          <ac:picMkLst>
            <pc:docMk/>
            <pc:sldMk cId="415065976" sldId="273"/>
            <ac:picMk id="11" creationId="{6CEA9026-1BFE-2451-01D1-66EEDD513307}"/>
          </ac:picMkLst>
        </pc:picChg>
        <pc:picChg chg="add mod modCrop">
          <ac:chgData name="Jennifer Billington" userId="afb0c11a6d62c2b0" providerId="LiveId" clId="{6B29B6C6-6DC1-4016-AA2E-2A4F25FB73AD}" dt="2024-08-05T23:21:51.302" v="2637" actId="1076"/>
          <ac:picMkLst>
            <pc:docMk/>
            <pc:sldMk cId="415065976" sldId="273"/>
            <ac:picMk id="13" creationId="{5E54208A-50CB-504E-64AB-39E2EB379B8E}"/>
          </ac:picMkLst>
        </pc:picChg>
        <pc:picChg chg="add mod modCrop">
          <ac:chgData name="Jennifer Billington" userId="afb0c11a6d62c2b0" providerId="LiveId" clId="{6B29B6C6-6DC1-4016-AA2E-2A4F25FB73AD}" dt="2024-08-05T23:21:53.493" v="2638" actId="1076"/>
          <ac:picMkLst>
            <pc:docMk/>
            <pc:sldMk cId="415065976" sldId="273"/>
            <ac:picMk id="15" creationId="{221FCEEA-745F-979D-9A0E-A090DCC14D7C}"/>
          </ac:picMkLst>
        </pc:picChg>
        <pc:picChg chg="add mod">
          <ac:chgData name="Jennifer Billington" userId="afb0c11a6d62c2b0" providerId="LiveId" clId="{6B29B6C6-6DC1-4016-AA2E-2A4F25FB73AD}" dt="2024-08-05T23:22:08.193" v="2646" actId="1076"/>
          <ac:picMkLst>
            <pc:docMk/>
            <pc:sldMk cId="415065976" sldId="273"/>
            <ac:picMk id="16" creationId="{A28140F2-580E-C9A2-6FD5-E9F31AEA4C14}"/>
          </ac:picMkLst>
        </pc:picChg>
      </pc:sldChg>
      <pc:sldChg chg="addSp delSp modSp add mod ord">
        <pc:chgData name="Jennifer Billington" userId="afb0c11a6d62c2b0" providerId="LiveId" clId="{6B29B6C6-6DC1-4016-AA2E-2A4F25FB73AD}" dt="2024-08-05T23:31:27.739" v="2854"/>
        <pc:sldMkLst>
          <pc:docMk/>
          <pc:sldMk cId="735553776" sldId="274"/>
        </pc:sldMkLst>
        <pc:spChg chg="mod">
          <ac:chgData name="Jennifer Billington" userId="afb0c11a6d62c2b0" providerId="LiveId" clId="{6B29B6C6-6DC1-4016-AA2E-2A4F25FB73AD}" dt="2024-08-05T23:30:41.583" v="2804" actId="113"/>
          <ac:spMkLst>
            <pc:docMk/>
            <pc:sldMk cId="735553776" sldId="274"/>
            <ac:spMk id="2" creationId="{F77C57F9-5CC0-CEBD-9A43-247443977D36}"/>
          </ac:spMkLst>
        </pc:spChg>
        <pc:spChg chg="del">
          <ac:chgData name="Jennifer Billington" userId="afb0c11a6d62c2b0" providerId="LiveId" clId="{6B29B6C6-6DC1-4016-AA2E-2A4F25FB73AD}" dt="2024-08-05T23:28:06.725" v="2683"/>
          <ac:spMkLst>
            <pc:docMk/>
            <pc:sldMk cId="735553776" sldId="274"/>
            <ac:spMk id="17" creationId="{3538952E-01DB-2C93-3CF0-1AC20511F4BC}"/>
          </ac:spMkLst>
        </pc:spChg>
        <pc:picChg chg="add mod">
          <ac:chgData name="Jennifer Billington" userId="afb0c11a6d62c2b0" providerId="LiveId" clId="{6B29B6C6-6DC1-4016-AA2E-2A4F25FB73AD}" dt="2024-08-05T23:29:33.278" v="2763" actId="1076"/>
          <ac:picMkLst>
            <pc:docMk/>
            <pc:sldMk cId="735553776" sldId="274"/>
            <ac:picMk id="4" creationId="{41325CD7-DD72-3D5C-F6CF-F7ECF1FDE48D}"/>
          </ac:picMkLst>
        </pc:picChg>
        <pc:picChg chg="del">
          <ac:chgData name="Jennifer Billington" userId="afb0c11a6d62c2b0" providerId="LiveId" clId="{6B29B6C6-6DC1-4016-AA2E-2A4F25FB73AD}" dt="2024-08-05T23:27:33.319" v="2672" actId="478"/>
          <ac:picMkLst>
            <pc:docMk/>
            <pc:sldMk cId="735553776" sldId="274"/>
            <ac:picMk id="11" creationId="{8D740958-CE32-969C-4E6C-0402C806BDE9}"/>
          </ac:picMkLst>
        </pc:picChg>
        <pc:picChg chg="mod">
          <ac:chgData name="Jennifer Billington" userId="afb0c11a6d62c2b0" providerId="LiveId" clId="{6B29B6C6-6DC1-4016-AA2E-2A4F25FB73AD}" dt="2024-08-05T23:29:35.656" v="2764" actId="1076"/>
          <ac:picMkLst>
            <pc:docMk/>
            <pc:sldMk cId="735553776" sldId="274"/>
            <ac:picMk id="13" creationId="{FD14462B-B5A1-F195-8C9F-17A542BD6B2F}"/>
          </ac:picMkLst>
        </pc:picChg>
        <pc:picChg chg="del">
          <ac:chgData name="Jennifer Billington" userId="afb0c11a6d62c2b0" providerId="LiveId" clId="{6B29B6C6-6DC1-4016-AA2E-2A4F25FB73AD}" dt="2024-08-05T23:27:34.762" v="2673" actId="478"/>
          <ac:picMkLst>
            <pc:docMk/>
            <pc:sldMk cId="735553776" sldId="274"/>
            <ac:picMk id="15" creationId="{1871BF9C-10C4-2EE5-86BE-C0C50C064955}"/>
          </ac:picMkLst>
        </pc:picChg>
      </pc:sldChg>
      <pc:sldChg chg="addSp delSp modSp add mod ord">
        <pc:chgData name="Jennifer Billington" userId="afb0c11a6d62c2b0" providerId="LiveId" clId="{6B29B6C6-6DC1-4016-AA2E-2A4F25FB73AD}" dt="2024-08-05T23:31:28.864" v="2856"/>
        <pc:sldMkLst>
          <pc:docMk/>
          <pc:sldMk cId="3706805401" sldId="275"/>
        </pc:sldMkLst>
        <pc:spChg chg="mod">
          <ac:chgData name="Jennifer Billington" userId="afb0c11a6d62c2b0" providerId="LiveId" clId="{6B29B6C6-6DC1-4016-AA2E-2A4F25FB73AD}" dt="2024-08-05T23:30:37.427" v="2803" actId="113"/>
          <ac:spMkLst>
            <pc:docMk/>
            <pc:sldMk cId="3706805401" sldId="275"/>
            <ac:spMk id="2" creationId="{F77C57F9-5CC0-CEBD-9A43-247443977D36}"/>
          </ac:spMkLst>
        </pc:spChg>
        <pc:spChg chg="del">
          <ac:chgData name="Jennifer Billington" userId="afb0c11a6d62c2b0" providerId="LiveId" clId="{6B29B6C6-6DC1-4016-AA2E-2A4F25FB73AD}" dt="2024-08-05T23:27:59.773" v="2681"/>
          <ac:spMkLst>
            <pc:docMk/>
            <pc:sldMk cId="3706805401" sldId="275"/>
            <ac:spMk id="17" creationId="{3538952E-01DB-2C93-3CF0-1AC20511F4BC}"/>
          </ac:spMkLst>
        </pc:spChg>
        <pc:picChg chg="add mod">
          <ac:chgData name="Jennifer Billington" userId="afb0c11a6d62c2b0" providerId="LiveId" clId="{6B29B6C6-6DC1-4016-AA2E-2A4F25FB73AD}" dt="2024-08-05T23:29:45.497" v="2768" actId="1076"/>
          <ac:picMkLst>
            <pc:docMk/>
            <pc:sldMk cId="3706805401" sldId="275"/>
            <ac:picMk id="4" creationId="{4F1B3710-F2FF-7ACE-CBF1-1E0FC8305B1A}"/>
          </ac:picMkLst>
        </pc:picChg>
        <pc:picChg chg="mod">
          <ac:chgData name="Jennifer Billington" userId="afb0c11a6d62c2b0" providerId="LiveId" clId="{6B29B6C6-6DC1-4016-AA2E-2A4F25FB73AD}" dt="2024-08-05T23:29:51.399" v="2771" actId="1076"/>
          <ac:picMkLst>
            <pc:docMk/>
            <pc:sldMk cId="3706805401" sldId="275"/>
            <ac:picMk id="11" creationId="{8D740958-CE32-969C-4E6C-0402C806BDE9}"/>
          </ac:picMkLst>
        </pc:picChg>
        <pc:picChg chg="del">
          <ac:chgData name="Jennifer Billington" userId="afb0c11a6d62c2b0" providerId="LiveId" clId="{6B29B6C6-6DC1-4016-AA2E-2A4F25FB73AD}" dt="2024-08-05T23:27:37.954" v="2675" actId="478"/>
          <ac:picMkLst>
            <pc:docMk/>
            <pc:sldMk cId="3706805401" sldId="275"/>
            <ac:picMk id="13" creationId="{FD14462B-B5A1-F195-8C9F-17A542BD6B2F}"/>
          </ac:picMkLst>
        </pc:picChg>
        <pc:picChg chg="del">
          <ac:chgData name="Jennifer Billington" userId="afb0c11a6d62c2b0" providerId="LiveId" clId="{6B29B6C6-6DC1-4016-AA2E-2A4F25FB73AD}" dt="2024-08-05T23:27:37.164" v="2674" actId="478"/>
          <ac:picMkLst>
            <pc:docMk/>
            <pc:sldMk cId="3706805401" sldId="275"/>
            <ac:picMk id="15" creationId="{1871BF9C-10C4-2EE5-86BE-C0C50C064955}"/>
          </ac:picMkLst>
        </pc:picChg>
      </pc:sldChg>
      <pc:sldChg chg="addSp delSp modSp add mod ord">
        <pc:chgData name="Jennifer Billington" userId="afb0c11a6d62c2b0" providerId="LiveId" clId="{6B29B6C6-6DC1-4016-AA2E-2A4F25FB73AD}" dt="2024-08-05T23:31:25.690" v="2852"/>
        <pc:sldMkLst>
          <pc:docMk/>
          <pc:sldMk cId="3505517927" sldId="276"/>
        </pc:sldMkLst>
        <pc:spChg chg="mod">
          <ac:chgData name="Jennifer Billington" userId="afb0c11a6d62c2b0" providerId="LiveId" clId="{6B29B6C6-6DC1-4016-AA2E-2A4F25FB73AD}" dt="2024-08-05T23:31:10.639" v="2846" actId="5793"/>
          <ac:spMkLst>
            <pc:docMk/>
            <pc:sldMk cId="3505517927" sldId="276"/>
            <ac:spMk id="2" creationId="{F77C57F9-5CC0-CEBD-9A43-247443977D36}"/>
          </ac:spMkLst>
        </pc:spChg>
        <pc:spChg chg="del">
          <ac:chgData name="Jennifer Billington" userId="afb0c11a6d62c2b0" providerId="LiveId" clId="{6B29B6C6-6DC1-4016-AA2E-2A4F25FB73AD}" dt="2024-08-05T23:27:51.111" v="2678"/>
          <ac:spMkLst>
            <pc:docMk/>
            <pc:sldMk cId="3505517927" sldId="276"/>
            <ac:spMk id="17" creationId="{3538952E-01DB-2C93-3CF0-1AC20511F4BC}"/>
          </ac:spMkLst>
        </pc:spChg>
        <pc:picChg chg="add mod">
          <ac:chgData name="Jennifer Billington" userId="afb0c11a6d62c2b0" providerId="LiveId" clId="{6B29B6C6-6DC1-4016-AA2E-2A4F25FB73AD}" dt="2024-08-05T23:30:02.295" v="2776" actId="1076"/>
          <ac:picMkLst>
            <pc:docMk/>
            <pc:sldMk cId="3505517927" sldId="276"/>
            <ac:picMk id="4" creationId="{EC8C11DA-C76C-C813-6C42-3F56366A59BF}"/>
          </ac:picMkLst>
        </pc:picChg>
        <pc:picChg chg="del">
          <ac:chgData name="Jennifer Billington" userId="afb0c11a6d62c2b0" providerId="LiveId" clId="{6B29B6C6-6DC1-4016-AA2E-2A4F25FB73AD}" dt="2024-08-05T23:27:40.836" v="2676" actId="478"/>
          <ac:picMkLst>
            <pc:docMk/>
            <pc:sldMk cId="3505517927" sldId="276"/>
            <ac:picMk id="11" creationId="{8D740958-CE32-969C-4E6C-0402C806BDE9}"/>
          </ac:picMkLst>
        </pc:picChg>
        <pc:picChg chg="del">
          <ac:chgData name="Jennifer Billington" userId="afb0c11a6d62c2b0" providerId="LiveId" clId="{6B29B6C6-6DC1-4016-AA2E-2A4F25FB73AD}" dt="2024-08-05T23:27:41.555" v="2677" actId="478"/>
          <ac:picMkLst>
            <pc:docMk/>
            <pc:sldMk cId="3505517927" sldId="276"/>
            <ac:picMk id="13" creationId="{FD14462B-B5A1-F195-8C9F-17A542BD6B2F}"/>
          </ac:picMkLst>
        </pc:picChg>
        <pc:picChg chg="mod">
          <ac:chgData name="Jennifer Billington" userId="afb0c11a6d62c2b0" providerId="LiveId" clId="{6B29B6C6-6DC1-4016-AA2E-2A4F25FB73AD}" dt="2024-08-05T23:30:09.429" v="2779" actId="14100"/>
          <ac:picMkLst>
            <pc:docMk/>
            <pc:sldMk cId="3505517927" sldId="276"/>
            <ac:picMk id="15" creationId="{1871BF9C-10C4-2EE5-86BE-C0C50C06495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8B7217-BE93-48A1-8088-A5B74FDFC8F0}" type="datetimeFigureOut">
              <a:rPr lang="en-US" smtClean="0"/>
              <a:t>8/5/2024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127614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65769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478575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164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13853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B7217-BE93-48A1-8088-A5B74FDFC8F0}"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136400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8B7217-BE93-48A1-8088-A5B74FDFC8F0}"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584947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7217-BE93-48A1-8088-A5B74FDFC8F0}"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402773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7217-BE93-48A1-8088-A5B74FDFC8F0}"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28745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B7217-BE93-48A1-8088-A5B74FDFC8F0}"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3536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B7217-BE93-48A1-8088-A5B74FDFC8F0}"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13770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03217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B7217-BE93-48A1-8088-A5B74FDFC8F0}"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59258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B7217-BE93-48A1-8088-A5B74FDFC8F0}"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32146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B7217-BE93-48A1-8088-A5B74FDFC8F0}"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77799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020493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B7217-BE93-48A1-8088-A5B74FDFC8F0}"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97945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8B7217-BE93-48A1-8088-A5B74FDFC8F0}" type="datetimeFigureOut">
              <a:rPr lang="en-US" smtClean="0"/>
              <a:t>8/5/2024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2A1F67-48F2-4F42-8783-BCCFFDF41AB4}" type="slidenum">
              <a:rPr lang="en-US" smtClean="0"/>
              <a:t>‹#›</a:t>
            </a:fld>
            <a:endParaRPr lang="en-US"/>
          </a:p>
        </p:txBody>
      </p:sp>
    </p:spTree>
    <p:extLst>
      <p:ext uri="{BB962C8B-B14F-4D97-AF65-F5344CB8AC3E}">
        <p14:creationId xmlns:p14="http://schemas.microsoft.com/office/powerpoint/2010/main" val="30703065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BE86-C746-F1B3-0ED2-8ED55AD088FE}"/>
              </a:ext>
            </a:extLst>
          </p:cNvPr>
          <p:cNvSpPr>
            <a:spLocks noGrp="1"/>
          </p:cNvSpPr>
          <p:nvPr>
            <p:ph type="ctrTitle"/>
          </p:nvPr>
        </p:nvSpPr>
        <p:spPr>
          <a:xfrm>
            <a:off x="5297762" y="640080"/>
            <a:ext cx="6251110" cy="3566160"/>
          </a:xfrm>
        </p:spPr>
        <p:txBody>
          <a:bodyPr anchor="b">
            <a:normAutofit/>
          </a:bodyPr>
          <a:lstStyle/>
          <a:p>
            <a:pPr algn="l"/>
            <a:r>
              <a:rPr lang="en-US" sz="5400" dirty="0"/>
              <a:t>Project 1</a:t>
            </a:r>
            <a:br>
              <a:rPr lang="en-US" sz="5400" dirty="0"/>
            </a:br>
            <a:r>
              <a:rPr lang="en-US" sz="4400" dirty="0"/>
              <a:t>Data Analytics Bootcamp</a:t>
            </a:r>
            <a:br>
              <a:rPr lang="en-US" sz="4400" dirty="0"/>
            </a:br>
            <a:r>
              <a:rPr lang="en-US" sz="4400" dirty="0"/>
              <a:t>August 6, 2024</a:t>
            </a:r>
            <a:endParaRPr lang="en-US" sz="5400" dirty="0"/>
          </a:p>
        </p:txBody>
      </p:sp>
      <p:sp>
        <p:nvSpPr>
          <p:cNvPr id="3" name="Subtitle 2">
            <a:extLst>
              <a:ext uri="{FF2B5EF4-FFF2-40B4-BE49-F238E27FC236}">
                <a16:creationId xmlns:a16="http://schemas.microsoft.com/office/drawing/2014/main" id="{E6B57048-50E5-74BA-77A7-DEC65D4E40D2}"/>
              </a:ext>
            </a:extLst>
          </p:cNvPr>
          <p:cNvSpPr>
            <a:spLocks noGrp="1"/>
          </p:cNvSpPr>
          <p:nvPr>
            <p:ph type="subTitle" idx="1"/>
          </p:nvPr>
        </p:nvSpPr>
        <p:spPr>
          <a:xfrm>
            <a:off x="5297760" y="4636008"/>
            <a:ext cx="6251111" cy="1572768"/>
          </a:xfrm>
        </p:spPr>
        <p:txBody>
          <a:bodyPr>
            <a:normAutofit fontScale="85000" lnSpcReduction="20000"/>
          </a:bodyPr>
          <a:lstStyle/>
          <a:p>
            <a:pPr algn="l"/>
            <a:r>
              <a:rPr lang="en-US" sz="2000" b="1" dirty="0"/>
              <a:t>Group 5:</a:t>
            </a:r>
          </a:p>
          <a:p>
            <a:pPr algn="l"/>
            <a:r>
              <a:rPr lang="en-US" sz="2000" dirty="0"/>
              <a:t>Drew Billington</a:t>
            </a:r>
          </a:p>
          <a:p>
            <a:pPr algn="l"/>
            <a:r>
              <a:rPr lang="en-US" sz="2000" dirty="0"/>
              <a:t>Javier Reyes Hernandez</a:t>
            </a:r>
          </a:p>
          <a:p>
            <a:pPr algn="l"/>
            <a:r>
              <a:rPr lang="en-US" sz="2000" dirty="0" err="1"/>
              <a:t>Marukha</a:t>
            </a:r>
            <a:r>
              <a:rPr lang="en-US" sz="2000" dirty="0"/>
              <a:t> Hussaini</a:t>
            </a:r>
          </a:p>
        </p:txBody>
      </p:sp>
      <p:pic>
        <p:nvPicPr>
          <p:cNvPr id="5" name="Picture 4">
            <a:extLst>
              <a:ext uri="{FF2B5EF4-FFF2-40B4-BE49-F238E27FC236}">
                <a16:creationId xmlns:a16="http://schemas.microsoft.com/office/drawing/2014/main" id="{34C77970-94CB-C7A1-1790-F8BD62D691B2}"/>
              </a:ext>
            </a:extLst>
          </p:cNvPr>
          <p:cNvPicPr>
            <a:picLocks noChangeAspect="1"/>
          </p:cNvPicPr>
          <p:nvPr/>
        </p:nvPicPr>
        <p:blipFill>
          <a:blip r:embed="rId2"/>
          <a:srcRect l="26752" r="279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8096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dirty="0"/>
              <a:t>Analysis</a:t>
            </a:r>
            <a:br>
              <a:rPr lang="en-US" dirty="0"/>
            </a:br>
            <a:r>
              <a:rPr lang="en-US" sz="2700" b="1" dirty="0"/>
              <a:t>Usage Hours per day </a:t>
            </a:r>
            <a:r>
              <a:rPr lang="en-US" sz="2700" dirty="0"/>
              <a:t>stats, per device</a:t>
            </a:r>
            <a:endParaRPr lang="en-US" dirty="0"/>
          </a:p>
        </p:txBody>
      </p:sp>
      <p:pic>
        <p:nvPicPr>
          <p:cNvPr id="11" name="Picture 10">
            <a:extLst>
              <a:ext uri="{FF2B5EF4-FFF2-40B4-BE49-F238E27FC236}">
                <a16:creationId xmlns:a16="http://schemas.microsoft.com/office/drawing/2014/main" id="{8D740958-CE32-969C-4E6C-0402C806BDE9}"/>
              </a:ext>
            </a:extLst>
          </p:cNvPr>
          <p:cNvPicPr>
            <a:picLocks noChangeAspect="1"/>
          </p:cNvPicPr>
          <p:nvPr/>
        </p:nvPicPr>
        <p:blipFill>
          <a:blip r:embed="rId2"/>
          <a:stretch>
            <a:fillRect/>
          </a:stretch>
        </p:blipFill>
        <p:spPr>
          <a:xfrm>
            <a:off x="6391373" y="3429000"/>
            <a:ext cx="5484188" cy="1830258"/>
          </a:xfrm>
          <a:prstGeom prst="rect">
            <a:avLst/>
          </a:prstGeom>
        </p:spPr>
      </p:pic>
      <p:pic>
        <p:nvPicPr>
          <p:cNvPr id="4" name="Content Placeholder 3" descr="A diagram of a number of rectangular objects&#10;&#10;Description automatically generated with medium confidence">
            <a:extLst>
              <a:ext uri="{FF2B5EF4-FFF2-40B4-BE49-F238E27FC236}">
                <a16:creationId xmlns:a16="http://schemas.microsoft.com/office/drawing/2014/main" id="{4F1B3710-F2FF-7ACE-CBF1-1E0FC8305B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358" y="2097088"/>
            <a:ext cx="5879643" cy="4409733"/>
          </a:xfrm>
        </p:spPr>
      </p:pic>
    </p:spTree>
    <p:extLst>
      <p:ext uri="{BB962C8B-B14F-4D97-AF65-F5344CB8AC3E}">
        <p14:creationId xmlns:p14="http://schemas.microsoft.com/office/powerpoint/2010/main" val="370680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How does energy consumption vary by device type?</a:t>
            </a:r>
            <a:endParaRPr lang="en-US" dirty="0"/>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414600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dirty="0"/>
              <a:t>Analysis</a:t>
            </a:r>
            <a:br>
              <a:rPr lang="en-US" dirty="0"/>
            </a:br>
            <a:r>
              <a:rPr lang="en-US" sz="2700" dirty="0"/>
              <a:t>What are the average usage hours &amp; energy consumption for each device type?  How do they compare?</a:t>
            </a:r>
            <a:endParaRPr lang="en-US" dirty="0"/>
          </a:p>
        </p:txBody>
      </p:sp>
      <p:sp>
        <p:nvSpPr>
          <p:cNvPr id="17" name="Content Placeholder 16">
            <a:extLst>
              <a:ext uri="{FF2B5EF4-FFF2-40B4-BE49-F238E27FC236}">
                <a16:creationId xmlns:a16="http://schemas.microsoft.com/office/drawing/2014/main" id="{3538952E-01DB-2C93-3CF0-1AC20511F4B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6371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is the relationship between device age and malfunction incidents?</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52521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How do user preferences impact energy consumption?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159423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devices have higher energy consumption?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43024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i="1" dirty="0"/>
              <a:t>Takeaway observations…</a:t>
            </a:r>
          </a:p>
          <a:p>
            <a:r>
              <a:rPr lang="en-US" dirty="0"/>
              <a:t>As a group, we were expecting (hoping?) for some more wild data that would show us “</a:t>
            </a:r>
            <a:r>
              <a:rPr lang="en-US" i="1" dirty="0"/>
              <a:t>wow this device is way better/worse than others!”</a:t>
            </a:r>
            <a:endParaRPr lang="en-US" dirty="0"/>
          </a:p>
          <a:p>
            <a:r>
              <a:rPr lang="en-US"/>
              <a:t>Interestingly</a:t>
            </a:r>
            <a:r>
              <a:rPr lang="en-US" dirty="0"/>
              <a:t>, device types and datapoints all led to </a:t>
            </a:r>
            <a:r>
              <a:rPr lang="en-US"/>
              <a:t>similar conclusions == </a:t>
            </a:r>
            <a:r>
              <a:rPr lang="en-US" dirty="0"/>
              <a:t>there is limited difference between device types, </a:t>
            </a:r>
            <a:r>
              <a:rPr lang="en-US" dirty="0" err="1"/>
              <a:t>etc</a:t>
            </a:r>
            <a:r>
              <a:rPr lang="en-US" dirty="0"/>
              <a:t>…</a:t>
            </a:r>
          </a:p>
          <a:p>
            <a:r>
              <a:rPr lang="en-US" dirty="0"/>
              <a:t>Key takeaway = Smart Home devices (per this dataset) are all pretty much the same…</a:t>
            </a:r>
          </a:p>
        </p:txBody>
      </p:sp>
    </p:spTree>
    <p:extLst>
      <p:ext uri="{BB962C8B-B14F-4D97-AF65-F5344CB8AC3E}">
        <p14:creationId xmlns:p14="http://schemas.microsoft.com/office/powerpoint/2010/main" val="293176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i="1" dirty="0"/>
              <a:t>General one liner summary</a:t>
            </a:r>
            <a:endParaRPr lang="en-US" dirty="0"/>
          </a:p>
          <a:p>
            <a:endParaRPr lang="en-US" i="1" dirty="0"/>
          </a:p>
          <a:p>
            <a:r>
              <a:rPr lang="en-US" i="1" dirty="0"/>
              <a:t>What we learned?</a:t>
            </a:r>
          </a:p>
          <a:p>
            <a:endParaRPr lang="en-US" i="1" dirty="0"/>
          </a:p>
          <a:p>
            <a:r>
              <a:rPr lang="en-US" i="1" dirty="0"/>
              <a:t>What we would do more of / next time?</a:t>
            </a:r>
          </a:p>
        </p:txBody>
      </p:sp>
    </p:spTree>
    <p:extLst>
      <p:ext uri="{BB962C8B-B14F-4D97-AF65-F5344CB8AC3E}">
        <p14:creationId xmlns:p14="http://schemas.microsoft.com/office/powerpoint/2010/main" val="274170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FIN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84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Agenda / Structure</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dirty="0"/>
              <a:t>Intro &amp; Setup</a:t>
            </a:r>
          </a:p>
          <a:p>
            <a:r>
              <a:rPr lang="en-US" dirty="0"/>
              <a:t>Analysis:</a:t>
            </a:r>
          </a:p>
          <a:p>
            <a:pPr lvl="1"/>
            <a:r>
              <a:rPr lang="en-US" dirty="0"/>
              <a:t>Drew</a:t>
            </a:r>
          </a:p>
          <a:p>
            <a:pPr lvl="1"/>
            <a:r>
              <a:rPr lang="en-US" dirty="0" err="1"/>
              <a:t>Marukha</a:t>
            </a:r>
            <a:endParaRPr lang="en-US" dirty="0"/>
          </a:p>
          <a:p>
            <a:pPr lvl="1"/>
            <a:r>
              <a:rPr lang="en-US" dirty="0"/>
              <a:t>Javier</a:t>
            </a:r>
          </a:p>
          <a:p>
            <a:r>
              <a:rPr lang="en-US" dirty="0"/>
              <a:t>Observations &amp; Conclusion</a:t>
            </a:r>
          </a:p>
          <a:p>
            <a:pPr marL="457200" lvl="1" indent="0">
              <a:buNone/>
            </a:pPr>
            <a:endParaRPr lang="en-US" dirty="0"/>
          </a:p>
        </p:txBody>
      </p:sp>
    </p:spTree>
    <p:extLst>
      <p:ext uri="{BB962C8B-B14F-4D97-AF65-F5344CB8AC3E}">
        <p14:creationId xmlns:p14="http://schemas.microsoft.com/office/powerpoint/2010/main" val="156251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a:xfrm>
            <a:off x="838201" y="1825625"/>
            <a:ext cx="5746421" cy="4351338"/>
          </a:xfrm>
        </p:spPr>
        <p:txBody>
          <a:bodyPr>
            <a:normAutofit fontScale="92500" lnSpcReduction="10000"/>
          </a:bodyPr>
          <a:lstStyle/>
          <a:p>
            <a:r>
              <a:rPr lang="en-US" b="1" dirty="0" err="1"/>
              <a:t>kaggle</a:t>
            </a:r>
            <a:r>
              <a:rPr lang="en-US" dirty="0"/>
              <a:t> – Predict Smart Home Device Efficiency Dataset</a:t>
            </a:r>
          </a:p>
          <a:p>
            <a:pPr lvl="1"/>
            <a:r>
              <a:rPr lang="en-US" sz="1400" b="0" i="1" dirty="0">
                <a:effectLst/>
                <a:latin typeface="Inter"/>
              </a:rPr>
              <a:t>This dataset captures smart home device usage metrics, offering insights into user behavior, device efficiency, and preferences. It includes data on device types, usage patterns, energy consumption, malfunction incidents, and user satisfaction metrics.</a:t>
            </a:r>
            <a:endParaRPr lang="en-US" sz="1400" i="1" dirty="0"/>
          </a:p>
          <a:p>
            <a:pPr lvl="1"/>
            <a:r>
              <a:rPr lang="en-US" dirty="0"/>
              <a:t>Sizing: 8 column/datapoints; 5,403 rows</a:t>
            </a:r>
          </a:p>
          <a:p>
            <a:r>
              <a:rPr lang="en-US" dirty="0"/>
              <a:t>API…  </a:t>
            </a:r>
          </a:p>
          <a:p>
            <a:pPr marL="800100" lvl="1" indent="-342900">
              <a:buFont typeface="+mj-lt"/>
              <a:buAutoNum type="arabicPeriod"/>
            </a:pPr>
            <a:r>
              <a:rPr lang="en-US" dirty="0"/>
              <a:t>Documentation read</a:t>
            </a:r>
          </a:p>
          <a:p>
            <a:pPr marL="800100" lvl="1" indent="-342900">
              <a:buFont typeface="+mj-lt"/>
              <a:buAutoNum type="arabicPeriod"/>
            </a:pPr>
            <a:r>
              <a:rPr lang="en-US" dirty="0"/>
              <a:t>Command line tool (CLI) &amp; API</a:t>
            </a:r>
          </a:p>
          <a:p>
            <a:pPr lvl="1"/>
            <a:r>
              <a:rPr lang="en-US" dirty="0"/>
              <a:t>Result = did not complete via API</a:t>
            </a:r>
          </a:p>
          <a:p>
            <a:pPr lvl="1"/>
            <a:r>
              <a:rPr lang="en-US" i="1" dirty="0">
                <a:highlight>
                  <a:srgbClr val="0000FF"/>
                </a:highlight>
              </a:rPr>
              <a:t>Explore other methods (ex CLI) for API data export</a:t>
            </a:r>
          </a:p>
          <a:p>
            <a:pPr lvl="1"/>
            <a:endParaRPr lang="en-US" dirty="0"/>
          </a:p>
          <a:p>
            <a:endParaRPr lang="en-US" dirty="0"/>
          </a:p>
        </p:txBody>
      </p:sp>
      <p:pic>
        <p:nvPicPr>
          <p:cNvPr id="5" name="Picture 4">
            <a:extLst>
              <a:ext uri="{FF2B5EF4-FFF2-40B4-BE49-F238E27FC236}">
                <a16:creationId xmlns:a16="http://schemas.microsoft.com/office/drawing/2014/main" id="{4C10A16D-9C51-CC6D-62DD-6D51BFA23EDE}"/>
              </a:ext>
            </a:extLst>
          </p:cNvPr>
          <p:cNvPicPr>
            <a:picLocks noChangeAspect="1"/>
          </p:cNvPicPr>
          <p:nvPr/>
        </p:nvPicPr>
        <p:blipFill>
          <a:blip r:embed="rId2"/>
          <a:stretch>
            <a:fillRect/>
          </a:stretch>
        </p:blipFill>
        <p:spPr>
          <a:xfrm>
            <a:off x="6584623" y="2455298"/>
            <a:ext cx="5438590" cy="2639651"/>
          </a:xfrm>
          <a:prstGeom prst="rect">
            <a:avLst/>
          </a:prstGeom>
          <a:ln>
            <a:solidFill>
              <a:schemeClr val="tx1"/>
            </a:solidFill>
          </a:ln>
        </p:spPr>
      </p:pic>
    </p:spTree>
    <p:extLst>
      <p:ext uri="{BB962C8B-B14F-4D97-AF65-F5344CB8AC3E}">
        <p14:creationId xmlns:p14="http://schemas.microsoft.com/office/powerpoint/2010/main" val="34776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a:xfrm>
            <a:off x="1141413" y="2249487"/>
            <a:ext cx="4954588" cy="3541714"/>
          </a:xfrm>
        </p:spPr>
        <p:txBody>
          <a:bodyPr>
            <a:normAutofit fontScale="25000" lnSpcReduction="20000"/>
          </a:bodyPr>
          <a:lstStyle/>
          <a:p>
            <a:pPr marL="0" indent="0">
              <a:buNone/>
            </a:pPr>
            <a:r>
              <a:rPr lang="en-US" sz="9600" b="1" dirty="0"/>
              <a:t>Fields:</a:t>
            </a:r>
          </a:p>
          <a:p>
            <a:r>
              <a:rPr lang="en-US" sz="5600" b="1" dirty="0" err="1"/>
              <a:t>UserID</a:t>
            </a:r>
            <a:r>
              <a:rPr lang="en-US" sz="7200" dirty="0"/>
              <a:t>: </a:t>
            </a:r>
            <a:r>
              <a:rPr lang="en-US" sz="4800" dirty="0"/>
              <a:t>Unique identifier for each user.</a:t>
            </a:r>
          </a:p>
          <a:p>
            <a:r>
              <a:rPr lang="en-US" sz="5600" b="1" dirty="0" err="1"/>
              <a:t>DeviceType</a:t>
            </a:r>
            <a:r>
              <a:rPr lang="en-US" sz="7200" dirty="0"/>
              <a:t>: </a:t>
            </a:r>
            <a:r>
              <a:rPr lang="en-US" sz="4800" dirty="0"/>
              <a:t>Type of smart home device (e.g., Lights, Thermostat).</a:t>
            </a:r>
            <a:endParaRPr lang="en-US" sz="7200" dirty="0"/>
          </a:p>
          <a:p>
            <a:r>
              <a:rPr lang="en-US" sz="5600" b="1" dirty="0" err="1"/>
              <a:t>UsageHoursPerDay</a:t>
            </a:r>
            <a:r>
              <a:rPr lang="en-US" sz="7200" dirty="0"/>
              <a:t>: </a:t>
            </a:r>
            <a:r>
              <a:rPr lang="en-US" sz="4800" dirty="0"/>
              <a:t>Average hours per day the device is used.</a:t>
            </a:r>
            <a:endParaRPr lang="en-US" sz="7200" dirty="0"/>
          </a:p>
          <a:p>
            <a:r>
              <a:rPr lang="en-US" sz="5600" b="1" dirty="0" err="1"/>
              <a:t>EnergyConsumption</a:t>
            </a:r>
            <a:r>
              <a:rPr lang="en-US" sz="7200" dirty="0"/>
              <a:t>: </a:t>
            </a:r>
            <a:r>
              <a:rPr lang="en-US" sz="4800" dirty="0"/>
              <a:t>Daily energy consumption of the device (kWh).</a:t>
            </a:r>
            <a:endParaRPr lang="en-US" sz="7200" dirty="0"/>
          </a:p>
          <a:p>
            <a:r>
              <a:rPr lang="en-US" sz="5600" b="1" dirty="0" err="1"/>
              <a:t>UserPreferences</a:t>
            </a:r>
            <a:r>
              <a:rPr lang="en-US" sz="7200" dirty="0"/>
              <a:t>: </a:t>
            </a:r>
            <a:r>
              <a:rPr lang="en-US" sz="4800" dirty="0"/>
              <a:t>User preference for device usage (0 - Low, 1 - High).</a:t>
            </a:r>
            <a:endParaRPr lang="en-US" sz="7200" dirty="0"/>
          </a:p>
          <a:p>
            <a:r>
              <a:rPr lang="en-US" sz="5600" b="1" dirty="0" err="1"/>
              <a:t>MalfunctionIncidents</a:t>
            </a:r>
            <a:r>
              <a:rPr lang="en-US" sz="7200" dirty="0"/>
              <a:t>: </a:t>
            </a:r>
            <a:r>
              <a:rPr lang="en-US" sz="4800" dirty="0"/>
              <a:t>Number of malfunction incidents reported.</a:t>
            </a:r>
          </a:p>
          <a:p>
            <a:r>
              <a:rPr lang="en-US" sz="5600" b="1" dirty="0" err="1"/>
              <a:t>DeviceAgeMonths</a:t>
            </a:r>
            <a:r>
              <a:rPr lang="en-US" sz="7200" dirty="0"/>
              <a:t>: </a:t>
            </a:r>
            <a:r>
              <a:rPr lang="en-US" sz="4800" dirty="0"/>
              <a:t>Age of the device in months.</a:t>
            </a:r>
          </a:p>
          <a:p>
            <a:r>
              <a:rPr lang="en-US" sz="5600" b="1" dirty="0" err="1"/>
              <a:t>SmartHomeEfficiency</a:t>
            </a:r>
            <a:r>
              <a:rPr lang="en-US" sz="7200" dirty="0"/>
              <a:t> </a:t>
            </a:r>
            <a:r>
              <a:rPr lang="en-US" sz="4800" dirty="0"/>
              <a:t>(Target Variable): Efficiency</a:t>
            </a:r>
            <a:endParaRPr lang="en-US" sz="7200" dirty="0"/>
          </a:p>
        </p:txBody>
      </p:sp>
      <p:sp>
        <p:nvSpPr>
          <p:cNvPr id="4" name="Content Placeholder 2">
            <a:extLst>
              <a:ext uri="{FF2B5EF4-FFF2-40B4-BE49-F238E27FC236}">
                <a16:creationId xmlns:a16="http://schemas.microsoft.com/office/drawing/2014/main" id="{CA3D044A-E29B-EC7C-04E8-EB399BE24CF0}"/>
              </a:ext>
            </a:extLst>
          </p:cNvPr>
          <p:cNvSpPr txBox="1">
            <a:spLocks/>
          </p:cNvSpPr>
          <p:nvPr/>
        </p:nvSpPr>
        <p:spPr>
          <a:xfrm>
            <a:off x="5957455" y="2249487"/>
            <a:ext cx="508995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Additional field/datapoint added: </a:t>
            </a:r>
            <a:r>
              <a:rPr lang="en-US" b="1" dirty="0" err="1"/>
              <a:t>EnergyConsumptionHR</a:t>
            </a:r>
            <a:endParaRPr lang="en-US" b="1" dirty="0"/>
          </a:p>
          <a:p>
            <a:r>
              <a:rPr lang="en-US" b="1" dirty="0" err="1"/>
              <a:t>EnergyConsumptionHR</a:t>
            </a:r>
            <a:r>
              <a:rPr lang="en-US" b="1" dirty="0"/>
              <a:t> = </a:t>
            </a:r>
            <a:r>
              <a:rPr lang="en-US" sz="2800" dirty="0" err="1"/>
              <a:t>EnergyConsumption</a:t>
            </a:r>
            <a:r>
              <a:rPr lang="en-US" sz="2800" dirty="0"/>
              <a:t> / </a:t>
            </a:r>
            <a:r>
              <a:rPr lang="en-US" sz="2800" dirty="0" err="1"/>
              <a:t>UsageHoursPerDay</a:t>
            </a:r>
            <a:endParaRPr lang="en-US" dirty="0"/>
          </a:p>
        </p:txBody>
      </p:sp>
    </p:spTree>
    <p:extLst>
      <p:ext uri="{BB962C8B-B14F-4D97-AF65-F5344CB8AC3E}">
        <p14:creationId xmlns:p14="http://schemas.microsoft.com/office/powerpoint/2010/main" val="288705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 work</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a:bodyPr>
          <a:lstStyle/>
          <a:p>
            <a:r>
              <a:rPr lang="en-US" dirty="0"/>
              <a:t>Clean / check procedures:</a:t>
            </a:r>
          </a:p>
          <a:p>
            <a:pPr marL="914400" lvl="1" indent="-457200">
              <a:buFont typeface="+mj-lt"/>
              <a:buAutoNum type="arabicPeriod"/>
            </a:pPr>
            <a:r>
              <a:rPr lang="en-US" dirty="0"/>
              <a:t>.count(); drop </a:t>
            </a:r>
            <a:r>
              <a:rPr lang="en-US" dirty="0" err="1"/>
              <a:t>NaN</a:t>
            </a:r>
            <a:endParaRPr lang="en-US" dirty="0"/>
          </a:p>
          <a:p>
            <a:pPr marL="914400" lvl="1" indent="-457200">
              <a:buFont typeface="+mj-lt"/>
              <a:buAutoNum type="arabicPeriod"/>
            </a:pPr>
            <a:r>
              <a:rPr lang="en-US" dirty="0"/>
              <a:t>.</a:t>
            </a:r>
            <a:r>
              <a:rPr lang="en-US" dirty="0" err="1"/>
              <a:t>dtypes</a:t>
            </a:r>
            <a:r>
              <a:rPr lang="en-US" dirty="0"/>
              <a:t>(); adjust as necessary</a:t>
            </a:r>
          </a:p>
          <a:p>
            <a:pPr marL="914400" lvl="1" indent="-457200">
              <a:buFont typeface="+mj-lt"/>
              <a:buAutoNum type="arabicPeriod"/>
            </a:pPr>
            <a:r>
              <a:rPr lang="en-US" dirty="0"/>
              <a:t>Duplicated values rows; drop duplicates</a:t>
            </a:r>
          </a:p>
          <a:p>
            <a:pPr marL="914400" lvl="1" indent="-457200">
              <a:buFont typeface="+mj-lt"/>
              <a:buAutoNum type="arabicPeriod"/>
            </a:pPr>
            <a:r>
              <a:rPr lang="en-US" dirty="0"/>
              <a:t>Duplicated values column; consolidate dup names</a:t>
            </a:r>
          </a:p>
          <a:p>
            <a:r>
              <a:rPr lang="en-US" dirty="0"/>
              <a:t>Clean CSV for go-forward data</a:t>
            </a:r>
          </a:p>
          <a:p>
            <a:endParaRPr lang="en-US" dirty="0"/>
          </a:p>
        </p:txBody>
      </p:sp>
    </p:spTree>
    <p:extLst>
      <p:ext uri="{BB962C8B-B14F-4D97-AF65-F5344CB8AC3E}">
        <p14:creationId xmlns:p14="http://schemas.microsoft.com/office/powerpoint/2010/main" val="143350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Analysis – Overview</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fontScale="92500" lnSpcReduction="20000"/>
          </a:bodyPr>
          <a:lstStyle/>
          <a:p>
            <a:pPr marL="0" indent="0">
              <a:buNone/>
            </a:pPr>
            <a:r>
              <a:rPr lang="en-US" i="1" dirty="0"/>
              <a:t>What kind of insights can we ascertain about Smart Home Device Efficiency and Usage? </a:t>
            </a:r>
          </a:p>
          <a:p>
            <a:r>
              <a:rPr lang="en-US" dirty="0"/>
              <a:t>What are the stats on usage hours &amp; energy consumption?  For each device type?  How do they compare?	</a:t>
            </a:r>
          </a:p>
          <a:p>
            <a:r>
              <a:rPr lang="en-US" dirty="0"/>
              <a:t>How does energy consumption vary by device type?</a:t>
            </a:r>
          </a:p>
          <a:p>
            <a:r>
              <a:rPr lang="en-US" dirty="0"/>
              <a:t>What is the relationship between device age and malfunction incidents?</a:t>
            </a:r>
          </a:p>
          <a:p>
            <a:r>
              <a:rPr lang="en-US" dirty="0"/>
              <a:t>How do user preferences impact energy consumption?</a:t>
            </a:r>
          </a:p>
          <a:p>
            <a:r>
              <a:rPr lang="en-US" dirty="0"/>
              <a:t>What is the distribution of smart home efficiency ratings among the devices?  </a:t>
            </a:r>
          </a:p>
          <a:p>
            <a:r>
              <a:rPr lang="en-US" dirty="0"/>
              <a:t>What devices have higher energy consumption?</a:t>
            </a:r>
          </a:p>
        </p:txBody>
      </p:sp>
    </p:spTree>
    <p:extLst>
      <p:ext uri="{BB962C8B-B14F-4D97-AF65-F5344CB8AC3E}">
        <p14:creationId xmlns:p14="http://schemas.microsoft.com/office/powerpoint/2010/main" val="245328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is the distribution of smart home efficiency ratings among the devices?  </a:t>
            </a:r>
          </a:p>
        </p:txBody>
      </p:sp>
      <p:pic>
        <p:nvPicPr>
          <p:cNvPr id="6" name="Content Placeholder 5" descr="A pie chart with text on it&#10;&#10;Description automatically generated">
            <a:extLst>
              <a:ext uri="{FF2B5EF4-FFF2-40B4-BE49-F238E27FC236}">
                <a16:creationId xmlns:a16="http://schemas.microsoft.com/office/drawing/2014/main" id="{D9F9AAFB-37C8-80C4-3E9D-660C44B951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901" t="4250" r="17901" b="6246"/>
          <a:stretch/>
        </p:blipFill>
        <p:spPr>
          <a:xfrm>
            <a:off x="911919" y="1968954"/>
            <a:ext cx="2271861" cy="2375555"/>
          </a:xfrm>
        </p:spPr>
      </p:pic>
      <p:pic>
        <p:nvPicPr>
          <p:cNvPr id="8" name="Picture 7" descr="A pie chart with text on it&#10;&#10;Description automatically generated">
            <a:extLst>
              <a:ext uri="{FF2B5EF4-FFF2-40B4-BE49-F238E27FC236}">
                <a16:creationId xmlns:a16="http://schemas.microsoft.com/office/drawing/2014/main" id="{E347F79A-CFEC-C957-B276-6F8B3CD46815}"/>
              </a:ext>
            </a:extLst>
          </p:cNvPr>
          <p:cNvPicPr>
            <a:picLocks noChangeAspect="1"/>
          </p:cNvPicPr>
          <p:nvPr/>
        </p:nvPicPr>
        <p:blipFill rotWithShape="1">
          <a:blip r:embed="rId3">
            <a:extLst>
              <a:ext uri="{28A0092B-C50C-407E-A947-70E740481C1C}">
                <a14:useLocalDpi xmlns:a14="http://schemas.microsoft.com/office/drawing/2010/main" val="0"/>
              </a:ext>
            </a:extLst>
          </a:blip>
          <a:srcRect l="19230" t="5524" r="15012" b="9980"/>
          <a:stretch/>
        </p:blipFill>
        <p:spPr>
          <a:xfrm>
            <a:off x="8286162" y="1968954"/>
            <a:ext cx="2337848" cy="2253006"/>
          </a:xfrm>
          <a:prstGeom prst="rect">
            <a:avLst/>
          </a:prstGeom>
        </p:spPr>
      </p:pic>
      <p:pic>
        <p:nvPicPr>
          <p:cNvPr id="11" name="Picture 10" descr="A pie chart with numbers and a few words&#10;&#10;Description automatically generated with medium confidence">
            <a:extLst>
              <a:ext uri="{FF2B5EF4-FFF2-40B4-BE49-F238E27FC236}">
                <a16:creationId xmlns:a16="http://schemas.microsoft.com/office/drawing/2014/main" id="{6CEA9026-1BFE-2451-01D1-66EEDD513307}"/>
              </a:ext>
            </a:extLst>
          </p:cNvPr>
          <p:cNvPicPr>
            <a:picLocks noChangeAspect="1"/>
          </p:cNvPicPr>
          <p:nvPr/>
        </p:nvPicPr>
        <p:blipFill rotWithShape="1">
          <a:blip r:embed="rId4">
            <a:extLst>
              <a:ext uri="{28A0092B-C50C-407E-A947-70E740481C1C}">
                <a14:useLocalDpi xmlns:a14="http://schemas.microsoft.com/office/drawing/2010/main" val="0"/>
              </a:ext>
            </a:extLst>
          </a:blip>
          <a:srcRect l="19230" t="3996" r="15012" b="11508"/>
          <a:stretch/>
        </p:blipFill>
        <p:spPr>
          <a:xfrm>
            <a:off x="8286162" y="4411744"/>
            <a:ext cx="2337848" cy="2253006"/>
          </a:xfrm>
          <a:prstGeom prst="rect">
            <a:avLst/>
          </a:prstGeom>
        </p:spPr>
      </p:pic>
      <p:pic>
        <p:nvPicPr>
          <p:cNvPr id="13" name="Picture 12" descr="A pie chart of smart speaker&#10;&#10;Description automatically generated">
            <a:extLst>
              <a:ext uri="{FF2B5EF4-FFF2-40B4-BE49-F238E27FC236}">
                <a16:creationId xmlns:a16="http://schemas.microsoft.com/office/drawing/2014/main" id="{5E54208A-50CB-504E-64AB-39E2EB379B8E}"/>
              </a:ext>
            </a:extLst>
          </p:cNvPr>
          <p:cNvPicPr>
            <a:picLocks noChangeAspect="1"/>
          </p:cNvPicPr>
          <p:nvPr/>
        </p:nvPicPr>
        <p:blipFill rotWithShape="1">
          <a:blip r:embed="rId5">
            <a:extLst>
              <a:ext uri="{28A0092B-C50C-407E-A947-70E740481C1C}">
                <a14:useLocalDpi xmlns:a14="http://schemas.microsoft.com/office/drawing/2010/main" val="0"/>
              </a:ext>
            </a:extLst>
          </a:blip>
          <a:srcRect l="17705" t="3196" r="18097" b="7299"/>
          <a:stretch/>
        </p:blipFill>
        <p:spPr>
          <a:xfrm>
            <a:off x="911920" y="4411744"/>
            <a:ext cx="2271860" cy="2375554"/>
          </a:xfrm>
          <a:prstGeom prst="rect">
            <a:avLst/>
          </a:prstGeom>
        </p:spPr>
      </p:pic>
      <p:pic>
        <p:nvPicPr>
          <p:cNvPr id="15" name="Picture 14" descr="A pie chart with numbers and a percentage&#10;&#10;Description automatically generated">
            <a:extLst>
              <a:ext uri="{FF2B5EF4-FFF2-40B4-BE49-F238E27FC236}">
                <a16:creationId xmlns:a16="http://schemas.microsoft.com/office/drawing/2014/main" id="{221FCEEA-745F-979D-9A0E-A090DCC14D7C}"/>
              </a:ext>
            </a:extLst>
          </p:cNvPr>
          <p:cNvPicPr>
            <a:picLocks noChangeAspect="1"/>
          </p:cNvPicPr>
          <p:nvPr/>
        </p:nvPicPr>
        <p:blipFill rotWithShape="1">
          <a:blip r:embed="rId6">
            <a:extLst>
              <a:ext uri="{28A0092B-C50C-407E-A947-70E740481C1C}">
                <a14:useLocalDpi xmlns:a14="http://schemas.microsoft.com/office/drawing/2010/main" val="0"/>
              </a:ext>
            </a:extLst>
          </a:blip>
          <a:srcRect l="20453" t="3889" r="18031" b="11615"/>
          <a:stretch/>
        </p:blipFill>
        <p:spPr>
          <a:xfrm>
            <a:off x="4520135" y="4411744"/>
            <a:ext cx="2187020" cy="2253007"/>
          </a:xfrm>
          <a:prstGeom prst="rect">
            <a:avLst/>
          </a:prstGeom>
        </p:spPr>
      </p:pic>
      <p:pic>
        <p:nvPicPr>
          <p:cNvPr id="16" name="Content Placeholder 8" descr="A pie chart with text&#10;&#10;Description automatically generated">
            <a:extLst>
              <a:ext uri="{FF2B5EF4-FFF2-40B4-BE49-F238E27FC236}">
                <a16:creationId xmlns:a16="http://schemas.microsoft.com/office/drawing/2014/main" id="{A28140F2-580E-C9A2-6FD5-E9F31AEA4C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5839" y="1659533"/>
            <a:ext cx="3579967" cy="2684976"/>
          </a:xfrm>
          <a:prstGeom prst="rect">
            <a:avLst/>
          </a:prstGeom>
        </p:spPr>
      </p:pic>
    </p:spTree>
    <p:extLst>
      <p:ext uri="{BB962C8B-B14F-4D97-AF65-F5344CB8AC3E}">
        <p14:creationId xmlns:p14="http://schemas.microsoft.com/office/powerpoint/2010/main" val="41506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dirty="0"/>
              <a:t>Analysis</a:t>
            </a:r>
            <a:br>
              <a:rPr lang="en-US" dirty="0"/>
            </a:br>
            <a:r>
              <a:rPr lang="en-US" sz="2700" b="1" dirty="0"/>
              <a:t>Device age months </a:t>
            </a:r>
            <a:r>
              <a:rPr lang="en-US" sz="2700" dirty="0"/>
              <a:t>stats, per device</a:t>
            </a:r>
            <a:endParaRPr lang="en-US" dirty="0"/>
          </a:p>
        </p:txBody>
      </p:sp>
      <p:pic>
        <p:nvPicPr>
          <p:cNvPr id="15" name="Picture 14">
            <a:extLst>
              <a:ext uri="{FF2B5EF4-FFF2-40B4-BE49-F238E27FC236}">
                <a16:creationId xmlns:a16="http://schemas.microsoft.com/office/drawing/2014/main" id="{1871BF9C-10C4-2EE5-86BE-C0C50C064955}"/>
              </a:ext>
            </a:extLst>
          </p:cNvPr>
          <p:cNvPicPr>
            <a:picLocks noChangeAspect="1"/>
          </p:cNvPicPr>
          <p:nvPr/>
        </p:nvPicPr>
        <p:blipFill>
          <a:blip r:embed="rId2"/>
          <a:stretch>
            <a:fillRect/>
          </a:stretch>
        </p:blipFill>
        <p:spPr>
          <a:xfrm>
            <a:off x="6094411" y="3296656"/>
            <a:ext cx="5959803" cy="2001208"/>
          </a:xfrm>
          <a:prstGeom prst="rect">
            <a:avLst/>
          </a:prstGeom>
        </p:spPr>
      </p:pic>
      <p:pic>
        <p:nvPicPr>
          <p:cNvPr id="4" name="Content Placeholder 3" descr="A diagram of a device age&#10;&#10;Description automatically generated">
            <a:extLst>
              <a:ext uri="{FF2B5EF4-FFF2-40B4-BE49-F238E27FC236}">
                <a16:creationId xmlns:a16="http://schemas.microsoft.com/office/drawing/2014/main" id="{EC8C11DA-C76C-C813-6C42-3F56366A59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594" y="2097088"/>
            <a:ext cx="5792001" cy="4344001"/>
          </a:xfrm>
        </p:spPr>
      </p:pic>
    </p:spTree>
    <p:extLst>
      <p:ext uri="{BB962C8B-B14F-4D97-AF65-F5344CB8AC3E}">
        <p14:creationId xmlns:p14="http://schemas.microsoft.com/office/powerpoint/2010/main" val="350551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dirty="0"/>
              <a:t>Analysis</a:t>
            </a:r>
            <a:br>
              <a:rPr lang="en-US" dirty="0"/>
            </a:br>
            <a:r>
              <a:rPr lang="en-US" sz="2700" b="1" dirty="0"/>
              <a:t>Energy consumption per hour </a:t>
            </a:r>
            <a:r>
              <a:rPr lang="en-US" sz="2700" dirty="0"/>
              <a:t>stats, per device</a:t>
            </a:r>
            <a:endParaRPr lang="en-US" dirty="0"/>
          </a:p>
        </p:txBody>
      </p:sp>
      <p:pic>
        <p:nvPicPr>
          <p:cNvPr id="13" name="Picture 12">
            <a:extLst>
              <a:ext uri="{FF2B5EF4-FFF2-40B4-BE49-F238E27FC236}">
                <a16:creationId xmlns:a16="http://schemas.microsoft.com/office/drawing/2014/main" id="{FD14462B-B5A1-F195-8C9F-17A542BD6B2F}"/>
              </a:ext>
            </a:extLst>
          </p:cNvPr>
          <p:cNvPicPr>
            <a:picLocks noChangeAspect="1"/>
          </p:cNvPicPr>
          <p:nvPr/>
        </p:nvPicPr>
        <p:blipFill>
          <a:blip r:embed="rId2"/>
          <a:stretch>
            <a:fillRect/>
          </a:stretch>
        </p:blipFill>
        <p:spPr>
          <a:xfrm>
            <a:off x="6330114" y="3300214"/>
            <a:ext cx="5508140" cy="1805078"/>
          </a:xfrm>
          <a:prstGeom prst="rect">
            <a:avLst/>
          </a:prstGeom>
        </p:spPr>
      </p:pic>
      <p:pic>
        <p:nvPicPr>
          <p:cNvPr id="4" name="Content Placeholder 3" descr="A graph of energy consumption&#10;&#10;Description automatically generated">
            <a:extLst>
              <a:ext uri="{FF2B5EF4-FFF2-40B4-BE49-F238E27FC236}">
                <a16:creationId xmlns:a16="http://schemas.microsoft.com/office/drawing/2014/main" id="{41325CD7-DD72-3D5C-F6CF-F7ECF1FDE4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3746" y="2050003"/>
            <a:ext cx="5740666" cy="4305500"/>
          </a:xfrm>
        </p:spPr>
      </p:pic>
    </p:spTree>
    <p:extLst>
      <p:ext uri="{BB962C8B-B14F-4D97-AF65-F5344CB8AC3E}">
        <p14:creationId xmlns:p14="http://schemas.microsoft.com/office/powerpoint/2010/main" val="735553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3093</TotalTime>
  <Words>590</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Inter</vt:lpstr>
      <vt:lpstr>Tw Cen MT</vt:lpstr>
      <vt:lpstr>Circuit</vt:lpstr>
      <vt:lpstr>Project 1 Data Analytics Bootcamp August 6, 2024</vt:lpstr>
      <vt:lpstr>Agenda / Structure</vt:lpstr>
      <vt:lpstr>Intro - Dataset</vt:lpstr>
      <vt:lpstr>Intro – Dataset</vt:lpstr>
      <vt:lpstr>Intro – Dataset work</vt:lpstr>
      <vt:lpstr>Analysis – Overview</vt:lpstr>
      <vt:lpstr>Analysis What is the distribution of smart home efficiency ratings among the devices?  </vt:lpstr>
      <vt:lpstr>Analysis Device age months stats, per device</vt:lpstr>
      <vt:lpstr>Analysis Energy consumption per hour stats, per device</vt:lpstr>
      <vt:lpstr>Analysis Usage Hours per day stats, per device</vt:lpstr>
      <vt:lpstr>Analysis How does energy consumption vary by device type?</vt:lpstr>
      <vt:lpstr>Analysis What are the average usage hours &amp; energy consumption for each device type?  How do they compare?</vt:lpstr>
      <vt:lpstr>Analysis What is the relationship between device age and malfunction incidents?</vt:lpstr>
      <vt:lpstr>Analysis How do user preferences impact energy consumption?</vt:lpstr>
      <vt:lpstr>Analysis What devices have higher energy consumption?</vt:lpstr>
      <vt:lpstr>Observations</vt:lpstr>
      <vt:lpstr>Conclusion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Billington</dc:creator>
  <cp:lastModifiedBy>Jennifer Billington</cp:lastModifiedBy>
  <cp:revision>1</cp:revision>
  <dcterms:created xsi:type="dcterms:W3CDTF">2024-08-02T21:55:21Z</dcterms:created>
  <dcterms:modified xsi:type="dcterms:W3CDTF">2024-08-05T23:32:39Z</dcterms:modified>
</cp:coreProperties>
</file>