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7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94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90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30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7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4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digital/blog/videojuegos-industria-mobile-crecimien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2C114-0EB3-41F8-BEF7-F22EF0A3F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latin typeface="Consolas" panose="020B0609020204030204" pitchFamily="49" charset="0"/>
              </a:rPr>
              <a:t>Gamer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Xpace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35FA-0CDF-44C0-A049-0A657092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Javier Fernández Párraga</a:t>
            </a:r>
          </a:p>
          <a:p>
            <a:r>
              <a:rPr lang="es-E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Miguel Hernández Martín</a:t>
            </a:r>
          </a:p>
        </p:txBody>
      </p:sp>
    </p:spTree>
    <p:extLst>
      <p:ext uri="{BB962C8B-B14F-4D97-AF65-F5344CB8AC3E}">
        <p14:creationId xmlns:p14="http://schemas.microsoft.com/office/powerpoint/2010/main" val="48188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0D8CB-7F68-4AEE-8F33-22BFFB8E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Industria de los videojuegos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8C245104-42B2-4413-835F-22611694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78" y="1651432"/>
            <a:ext cx="7792376" cy="4596967"/>
          </a:xfrm>
        </p:spPr>
      </p:pic>
    </p:spTree>
    <p:extLst>
      <p:ext uri="{BB962C8B-B14F-4D97-AF65-F5344CB8AC3E}">
        <p14:creationId xmlns:p14="http://schemas.microsoft.com/office/powerpoint/2010/main" val="356145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49DB-D6C6-4532-8395-96FAC047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¿Por qué </a:t>
            </a:r>
            <a:r>
              <a:rPr lang="es-ES" dirty="0" err="1">
                <a:latin typeface="Consolas" panose="020B0609020204030204" pitchFamily="49" charset="0"/>
              </a:rPr>
              <a:t>responsive</a:t>
            </a:r>
            <a:r>
              <a:rPr lang="es-ES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07015C-89CB-48EE-8A76-08C4C6F72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4" y="1681148"/>
            <a:ext cx="8112348" cy="4567252"/>
          </a:xfrm>
        </p:spPr>
      </p:pic>
    </p:spTree>
    <p:extLst>
      <p:ext uri="{BB962C8B-B14F-4D97-AF65-F5344CB8AC3E}">
        <p14:creationId xmlns:p14="http://schemas.microsoft.com/office/powerpoint/2010/main" val="4440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9B88-A641-49EE-B715-D656F4D0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Objetivos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A7C8-233C-4B91-B8A9-59CACF2C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189"/>
            <a:ext cx="8596668" cy="42041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Estar subida en la nube.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Programar </a:t>
            </a: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dos videojuegos (en JS).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Tener un foro plenamente funcional (</a:t>
            </a:r>
            <a:r>
              <a:rPr lang="es-ES" dirty="0" err="1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Php</a:t>
            </a: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 y MySQL).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Poder crear un perfil personalizado</a:t>
            </a: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 (</a:t>
            </a:r>
            <a:r>
              <a:rPr lang="es-ES" dirty="0" err="1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Php</a:t>
            </a: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 y MySQL). 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Hacer uso de un </a:t>
            </a:r>
            <a:r>
              <a:rPr lang="es-ES" sz="1800" dirty="0" err="1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framework</a:t>
            </a: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 para la interfaz (Nes.css).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Sistema de ranking (</a:t>
            </a:r>
            <a:r>
              <a:rPr lang="es-ES" dirty="0" err="1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Php</a:t>
            </a:r>
            <a:r>
              <a:rPr lang="es-ES" dirty="0">
                <a:solidFill>
                  <a:schemeClr val="accent1"/>
                </a:solidFill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 y MySQL).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accent1"/>
                </a:solidFill>
                <a:effectLst/>
                <a:latin typeface="Ebrima" panose="02000000000000000000" pitchFamily="2" charset="0"/>
                <a:ea typeface="Courier New" panose="02070309020205020404" pitchFamily="49" charset="0"/>
                <a:cs typeface="Calibri" panose="020F0502020204030204" pitchFamily="34" charset="0"/>
              </a:rPr>
              <a:t>Utilizar hipervínculos.</a:t>
            </a:r>
          </a:p>
          <a:p>
            <a:endParaRPr lang="es-ES" sz="1800" dirty="0">
              <a:solidFill>
                <a:schemeClr val="accent1"/>
              </a:solidFill>
              <a:effectLst/>
              <a:latin typeface="Ebrima" panose="02000000000000000000" pitchFamily="2" charset="0"/>
              <a:ea typeface="Courier New" panose="02070309020205020404" pitchFamily="49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6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4BB50-1F23-4C57-BC6E-0F4F6195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000webhost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7C56EF-B3EA-496D-A7A0-B47E9780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67" y="1485726"/>
            <a:ext cx="7565180" cy="4603116"/>
          </a:xfrm>
        </p:spPr>
      </p:pic>
    </p:spTree>
    <p:extLst>
      <p:ext uri="{BB962C8B-B14F-4D97-AF65-F5344CB8AC3E}">
        <p14:creationId xmlns:p14="http://schemas.microsoft.com/office/powerpoint/2010/main" val="13400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B257B-97C8-4991-8B00-0BBEF748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4FB841-DF84-4AEC-83D7-2E79636F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77" y="1661020"/>
            <a:ext cx="8418498" cy="4307911"/>
          </a:xfrm>
        </p:spPr>
      </p:pic>
    </p:spTree>
    <p:extLst>
      <p:ext uri="{BB962C8B-B14F-4D97-AF65-F5344CB8AC3E}">
        <p14:creationId xmlns:p14="http://schemas.microsoft.com/office/powerpoint/2010/main" val="38238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D10CF-3F74-4AEF-A6F3-E3F08B36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218" y="2684689"/>
            <a:ext cx="8596668" cy="1488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¿Cómo funcionan nuestros videojuegos?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626BE96-207E-429D-820D-0BA1018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4B76-3A75-4D05-917E-7C96BA57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B6DBA-C6CB-45AB-B973-C589419C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2"/>
              </a:rPr>
              <a:t>https://en.digital/blog/videojuegos-industria-mobile-crecimiento</a:t>
            </a:r>
            <a:r>
              <a:rPr lang="es-ES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955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99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Consolas</vt:lpstr>
      <vt:lpstr>Courier New</vt:lpstr>
      <vt:lpstr>Ebrima</vt:lpstr>
      <vt:lpstr>Trebuchet MS</vt:lpstr>
      <vt:lpstr>Wingdings 3</vt:lpstr>
      <vt:lpstr>Faceta</vt:lpstr>
      <vt:lpstr>Gamer Xpace</vt:lpstr>
      <vt:lpstr>Industria de los videojuegos</vt:lpstr>
      <vt:lpstr>¿Por qué responsive?</vt:lpstr>
      <vt:lpstr>Objetivos de la aplicación</vt:lpstr>
      <vt:lpstr>000webhost</vt:lpstr>
      <vt:lpstr>Base de datos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 Xpace</dc:title>
  <dc:creator>Miguel Hernández Martín</dc:creator>
  <cp:lastModifiedBy>Miguel Hernández Martín</cp:lastModifiedBy>
  <cp:revision>7</cp:revision>
  <dcterms:created xsi:type="dcterms:W3CDTF">2021-06-15T16:38:03Z</dcterms:created>
  <dcterms:modified xsi:type="dcterms:W3CDTF">2021-06-17T12:36:47Z</dcterms:modified>
</cp:coreProperties>
</file>