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notesMasterIdLst>
    <p:notesMasterId r:id="rId12"/>
  </p:notesMasterIdLst>
  <p:sldIdLst>
    <p:sldId id="257" r:id="rId2"/>
    <p:sldId id="295" r:id="rId3"/>
    <p:sldId id="309" r:id="rId4"/>
    <p:sldId id="307" r:id="rId5"/>
    <p:sldId id="308" r:id="rId6"/>
    <p:sldId id="310" r:id="rId7"/>
    <p:sldId id="311" r:id="rId8"/>
    <p:sldId id="312" r:id="rId9"/>
    <p:sldId id="313" r:id="rId10"/>
    <p:sldId id="29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ónimo" initials="J" lastIdx="4" clrIdx="0">
    <p:extLst>
      <p:ext uri="{19B8F6BF-5375-455C-9EA6-DF929625EA0E}">
        <p15:presenceInfo xmlns:p15="http://schemas.microsoft.com/office/powerpoint/2012/main" userId="c4c274cba0763b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3881" autoAdjust="0"/>
  </p:normalViewPr>
  <p:slideViewPr>
    <p:cSldViewPr snapToGrid="0">
      <p:cViewPr varScale="1">
        <p:scale>
          <a:sx n="63" d="100"/>
          <a:sy n="63" d="100"/>
        </p:scale>
        <p:origin x="47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3CF7F-43A9-47D6-91FF-BA5180C0F220}" type="datetimeFigureOut">
              <a:rPr lang="es-AR" smtClean="0"/>
              <a:t>11/05/2021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37E9-0EB9-40A2-9151-4E0F7C6C7D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1281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37E9-0EB9-40A2-9151-4E0F7C6C7D4C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2924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37E9-0EB9-40A2-9151-4E0F7C6C7D4C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4928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37E9-0EB9-40A2-9151-4E0F7C6C7D4C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4642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37E9-0EB9-40A2-9151-4E0F7C6C7D4C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1500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37E9-0EB9-40A2-9151-4E0F7C6C7D4C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598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7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5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73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4433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75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03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70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23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5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8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0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8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0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7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5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4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77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1026795" y="2975029"/>
            <a:ext cx="1013841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800" dirty="0"/>
              <a:t>4.1 Sitio web</a:t>
            </a:r>
          </a:p>
          <a:p>
            <a:pPr algn="ctr"/>
            <a:endParaRPr lang="es-AR" sz="3800" dirty="0"/>
          </a:p>
        </p:txBody>
      </p:sp>
    </p:spTree>
    <p:extLst>
      <p:ext uri="{BB962C8B-B14F-4D97-AF65-F5344CB8AC3E}">
        <p14:creationId xmlns:p14="http://schemas.microsoft.com/office/powerpoint/2010/main" val="6342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343658" y="301752"/>
            <a:ext cx="114094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500" b="1" dirty="0"/>
              <a:t>Ejercicio</a:t>
            </a:r>
            <a:endParaRPr lang="es-AR" sz="35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2E06F04-C001-4778-BBAD-4E45B867DC90}"/>
              </a:ext>
            </a:extLst>
          </p:cNvPr>
          <p:cNvSpPr txBox="1"/>
          <p:nvPr/>
        </p:nvSpPr>
        <p:spPr>
          <a:xfrm>
            <a:off x="340041" y="1304544"/>
            <a:ext cx="11511918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600" dirty="0">
              <a:sym typeface="Wingdings" panose="05000000000000000000" pitchFamily="2" charset="2"/>
            </a:endParaRPr>
          </a:p>
          <a:p>
            <a:r>
              <a:rPr lang="es-AR" sz="2600" dirty="0">
                <a:sym typeface="Wingdings" panose="05000000000000000000" pitchFamily="2" charset="2"/>
              </a:rPr>
              <a:t>1) Crear una estructura con Node.js y </a:t>
            </a:r>
            <a:r>
              <a:rPr lang="es-AR" sz="2600" dirty="0" err="1">
                <a:sym typeface="Wingdings" panose="05000000000000000000" pitchFamily="2" charset="2"/>
              </a:rPr>
              <a:t>express</a:t>
            </a:r>
            <a:endParaRPr lang="es-AR" sz="2600" dirty="0">
              <a:sym typeface="Wingdings" panose="05000000000000000000" pitchFamily="2" charset="2"/>
            </a:endParaRPr>
          </a:p>
          <a:p>
            <a:endParaRPr lang="es-AR" sz="2600" dirty="0">
              <a:sym typeface="Wingdings" panose="05000000000000000000" pitchFamily="2" charset="2"/>
            </a:endParaRPr>
          </a:p>
          <a:p>
            <a:r>
              <a:rPr lang="es-AR" sz="2600" dirty="0">
                <a:sym typeface="Wingdings" panose="05000000000000000000" pitchFamily="2" charset="2"/>
              </a:rPr>
              <a:t>2) En esta estructura crear los directorios </a:t>
            </a:r>
            <a:r>
              <a:rPr lang="es-AR" sz="2600" dirty="0" err="1">
                <a:sym typeface="Wingdings" panose="05000000000000000000" pitchFamily="2" charset="2"/>
              </a:rPr>
              <a:t>public</a:t>
            </a:r>
            <a:r>
              <a:rPr lang="es-AR" sz="2600" dirty="0">
                <a:sym typeface="Wingdings" panose="05000000000000000000" pitchFamily="2" charset="2"/>
              </a:rPr>
              <a:t> y </a:t>
            </a:r>
            <a:r>
              <a:rPr lang="es-AR" sz="2600" dirty="0" err="1">
                <a:sym typeface="Wingdings" panose="05000000000000000000" pitchFamily="2" charset="2"/>
              </a:rPr>
              <a:t>views</a:t>
            </a:r>
            <a:r>
              <a:rPr lang="es-AR" sz="2600" dirty="0">
                <a:sym typeface="Wingdings" panose="05000000000000000000" pitchFamily="2" charset="2"/>
              </a:rPr>
              <a:t>. </a:t>
            </a:r>
          </a:p>
          <a:p>
            <a:r>
              <a:rPr lang="es-AR" sz="2600" dirty="0">
                <a:sym typeface="Wingdings" panose="05000000000000000000" pitchFamily="2" charset="2"/>
              </a:rPr>
              <a:t>    Dentro del directorio </a:t>
            </a:r>
            <a:r>
              <a:rPr lang="es-AR" sz="2600" dirty="0" err="1">
                <a:sym typeface="Wingdings" panose="05000000000000000000" pitchFamily="2" charset="2"/>
              </a:rPr>
              <a:t>public</a:t>
            </a:r>
            <a:r>
              <a:rPr lang="es-AR" sz="2600" dirty="0">
                <a:sym typeface="Wingdings" panose="05000000000000000000" pitchFamily="2" charset="2"/>
              </a:rPr>
              <a:t> crear los directorios </a:t>
            </a:r>
            <a:r>
              <a:rPr lang="es-AR" sz="2600" dirty="0" err="1">
                <a:sym typeface="Wingdings" panose="05000000000000000000" pitchFamily="2" charset="2"/>
              </a:rPr>
              <a:t>img</a:t>
            </a:r>
            <a:r>
              <a:rPr lang="es-AR" sz="2600" dirty="0">
                <a:sym typeface="Wingdings" panose="05000000000000000000" pitchFamily="2" charset="2"/>
              </a:rPr>
              <a:t> y </a:t>
            </a:r>
            <a:r>
              <a:rPr lang="es-AR" sz="2600" dirty="0" err="1">
                <a:sym typeface="Wingdings" panose="05000000000000000000" pitchFamily="2" charset="2"/>
              </a:rPr>
              <a:t>css</a:t>
            </a:r>
            <a:endParaRPr lang="es-AR" sz="2600" dirty="0">
              <a:sym typeface="Wingdings" panose="05000000000000000000" pitchFamily="2" charset="2"/>
            </a:endParaRPr>
          </a:p>
          <a:p>
            <a:endParaRPr lang="es-AR" sz="2600" dirty="0">
              <a:sym typeface="Wingdings" panose="05000000000000000000" pitchFamily="2" charset="2"/>
            </a:endParaRPr>
          </a:p>
          <a:p>
            <a:r>
              <a:rPr lang="es-AR" sz="2600" dirty="0">
                <a:sym typeface="Wingdings" panose="05000000000000000000" pitchFamily="2" charset="2"/>
              </a:rPr>
              <a:t>3) Poner en el directorio </a:t>
            </a:r>
            <a:r>
              <a:rPr lang="es-AR" sz="2600" dirty="0" err="1">
                <a:sym typeface="Wingdings" panose="05000000000000000000" pitchFamily="2" charset="2"/>
              </a:rPr>
              <a:t>views</a:t>
            </a:r>
            <a:r>
              <a:rPr lang="es-AR" sz="2600" dirty="0">
                <a:sym typeface="Wingdings" panose="05000000000000000000" pitchFamily="2" charset="2"/>
              </a:rPr>
              <a:t> el archivo </a:t>
            </a:r>
            <a:r>
              <a:rPr lang="es-AR" sz="2600" dirty="0" err="1">
                <a:sym typeface="Wingdings" panose="05000000000000000000" pitchFamily="2" charset="2"/>
              </a:rPr>
              <a:t>html</a:t>
            </a:r>
            <a:r>
              <a:rPr lang="es-AR" sz="2600" dirty="0">
                <a:sym typeface="Wingdings" panose="05000000000000000000" pitchFamily="2" charset="2"/>
              </a:rPr>
              <a:t> entregado y en el directorio </a:t>
            </a:r>
            <a:r>
              <a:rPr lang="es-AR" sz="2600" dirty="0" err="1">
                <a:sym typeface="Wingdings" panose="05000000000000000000" pitchFamily="2" charset="2"/>
              </a:rPr>
              <a:t>img</a:t>
            </a:r>
            <a:r>
              <a:rPr lang="es-AR" sz="2600" dirty="0">
                <a:sym typeface="Wingdings" panose="05000000000000000000" pitchFamily="2" charset="2"/>
              </a:rPr>
              <a:t> la imagen entregada</a:t>
            </a:r>
          </a:p>
          <a:p>
            <a:endParaRPr lang="es-AR" sz="2600" dirty="0">
              <a:sym typeface="Wingdings" panose="05000000000000000000" pitchFamily="2" charset="2"/>
            </a:endParaRPr>
          </a:p>
          <a:p>
            <a:r>
              <a:rPr lang="es-AR" sz="2600" dirty="0">
                <a:sym typeface="Wingdings" panose="05000000000000000000" pitchFamily="2" charset="2"/>
              </a:rPr>
              <a:t>4) En app.js hacer que “levante” </a:t>
            </a:r>
            <a:r>
              <a:rPr lang="es-AR" sz="2600" dirty="0" err="1">
                <a:sym typeface="Wingdings" panose="05000000000000000000" pitchFamily="2" charset="2"/>
              </a:rPr>
              <a:t>express</a:t>
            </a:r>
            <a:r>
              <a:rPr lang="es-AR" sz="2600" dirty="0">
                <a:sym typeface="Wingdings" panose="05000000000000000000" pitchFamily="2" charset="2"/>
              </a:rPr>
              <a:t> en el puerto 3030</a:t>
            </a:r>
          </a:p>
          <a:p>
            <a:endParaRPr lang="es-AR" sz="2600" dirty="0">
              <a:sym typeface="Wingdings" panose="05000000000000000000" pitchFamily="2" charset="2"/>
            </a:endParaRPr>
          </a:p>
          <a:p>
            <a:r>
              <a:rPr lang="es-AR" sz="2600" dirty="0">
                <a:sym typeface="Wingdings" panose="05000000000000000000" pitchFamily="2" charset="2"/>
              </a:rPr>
              <a:t>5) Lograr reproducir enviar el archivo </a:t>
            </a:r>
            <a:r>
              <a:rPr lang="es-AR" sz="2600" dirty="0" err="1">
                <a:sym typeface="Wingdings" panose="05000000000000000000" pitchFamily="2" charset="2"/>
              </a:rPr>
              <a:t>html</a:t>
            </a:r>
            <a:r>
              <a:rPr lang="es-AR" sz="2600" dirty="0">
                <a:sym typeface="Wingdings" panose="05000000000000000000" pitchFamily="2" charset="2"/>
              </a:rPr>
              <a:t> con </a:t>
            </a:r>
            <a:r>
              <a:rPr lang="es-AR" sz="2600" dirty="0" err="1">
                <a:sym typeface="Wingdings" panose="05000000000000000000" pitchFamily="2" charset="2"/>
              </a:rPr>
              <a:t>express</a:t>
            </a:r>
            <a:endParaRPr lang="es-A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3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3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300" dirty="0"/>
          </a:p>
        </p:txBody>
      </p:sp>
    </p:spTree>
    <p:extLst>
      <p:ext uri="{BB962C8B-B14F-4D97-AF65-F5344CB8AC3E}">
        <p14:creationId xmlns:p14="http://schemas.microsoft.com/office/powerpoint/2010/main" val="250722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84;p7">
            <a:extLst>
              <a:ext uri="{FF2B5EF4-FFF2-40B4-BE49-F238E27FC236}">
                <a16:creationId xmlns:a16="http://schemas.microsoft.com/office/drawing/2014/main" id="{22ACE8CF-68FF-4A86-8072-DD19D50F5C3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9232" y="286512"/>
            <a:ext cx="11493535" cy="63947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85;p7">
            <a:extLst>
              <a:ext uri="{FF2B5EF4-FFF2-40B4-BE49-F238E27FC236}">
                <a16:creationId xmlns:a16="http://schemas.microsoft.com/office/drawing/2014/main" id="{9B1677CA-CF40-4A47-979B-9E156AFDA6CA}"/>
              </a:ext>
            </a:extLst>
          </p:cNvPr>
          <p:cNvSpPr txBox="1"/>
          <p:nvPr/>
        </p:nvSpPr>
        <p:spPr>
          <a:xfrm>
            <a:off x="6937248" y="286512"/>
            <a:ext cx="4477727" cy="363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una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estructura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A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arquitectura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un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hay que considerar (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teniendo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cuenta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tecnologías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base de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Protocolos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</a:t>
            </a:r>
            <a:endParaRPr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Tiempos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respuesta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de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capacitación</a:t>
            </a:r>
            <a:endParaRPr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Terminologia</a:t>
            </a:r>
            <a:b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Recursos</a:t>
            </a:r>
            <a:endParaRPr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Costos</a:t>
            </a:r>
            <a:endParaRPr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Respaldos</a:t>
            </a:r>
            <a:endParaRPr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Configuraciones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necesarias</a:t>
            </a:r>
            <a:endParaRPr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Futuras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adaptaciones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migraciones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Planes de riesgos y de </a:t>
            </a:r>
            <a:r>
              <a:rPr lang="es-AR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contigencia</a:t>
            </a:r>
            <a:endParaRPr lang="es-A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Soluciones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posibles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errores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5E6EF5-D33C-4F85-A973-17448085D8D4}"/>
              </a:ext>
            </a:extLst>
          </p:cNvPr>
          <p:cNvSpPr txBox="1"/>
          <p:nvPr/>
        </p:nvSpPr>
        <p:spPr>
          <a:xfrm>
            <a:off x="2816352" y="3828288"/>
            <a:ext cx="17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http o https</a:t>
            </a:r>
          </a:p>
        </p:txBody>
      </p:sp>
    </p:spTree>
    <p:extLst>
      <p:ext uri="{BB962C8B-B14F-4D97-AF65-F5344CB8AC3E}">
        <p14:creationId xmlns:p14="http://schemas.microsoft.com/office/powerpoint/2010/main" val="157701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42;g98d5b5a1c3_0_220">
            <a:extLst>
              <a:ext uri="{FF2B5EF4-FFF2-40B4-BE49-F238E27FC236}">
                <a16:creationId xmlns:a16="http://schemas.microsoft.com/office/drawing/2014/main" id="{E55F1F89-AEC8-45D7-919D-2ADD0EE88B6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898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1;p9">
            <a:extLst>
              <a:ext uri="{FF2B5EF4-FFF2-40B4-BE49-F238E27FC236}">
                <a16:creationId xmlns:a16="http://schemas.microsoft.com/office/drawing/2014/main" id="{22416FCE-8A92-4A59-9B9C-42D2C5CC47B8}"/>
              </a:ext>
            </a:extLst>
          </p:cNvPr>
          <p:cNvSpPr txBox="1"/>
          <p:nvPr/>
        </p:nvSpPr>
        <p:spPr>
          <a:xfrm>
            <a:off x="1449988" y="156739"/>
            <a:ext cx="10266524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 b="0" i="1" u="none" strike="noStrike" cap="none" dirty="0">
                <a:latin typeface="Anton"/>
                <a:ea typeface="Anton"/>
                <a:cs typeface="Anton"/>
                <a:sym typeface="Anton"/>
              </a:rPr>
              <a:t>¿CÓMO FUNCIONA UN SERVIDOR?</a:t>
            </a:r>
            <a:endParaRPr sz="4000" b="0" i="1" u="none" strike="noStrike" cap="none" dirty="0"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0" i="1" u="none" strike="noStrike" cap="none" dirty="0"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0" i="0" u="none" strike="noStrike" cap="none" dirty="0"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0" i="1" u="none" strike="noStrike" cap="none" dirty="0"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0" i="0" u="none" strike="noStrike" cap="none" dirty="0"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0" i="0" u="none" strike="noStrike" cap="none" dirty="0"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 i="0" u="none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0" i="0" u="none" strike="noStrike" cap="none" dirty="0"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0" i="0" u="none" strike="noStrike" cap="none" dirty="0"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0" i="0" u="none" strike="noStrike" cap="none" dirty="0"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0" i="0" u="none" strike="noStrike" cap="none" dirty="0"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0" i="0" u="none" strike="noStrike" cap="none" dirty="0"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0" i="1" u="none" strike="noStrike" cap="none" dirty="0"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0" i="1" u="none" strike="noStrike" cap="none" dirty="0"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0" i="1" u="none" strike="noStrike" cap="none" dirty="0"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0" i="1" u="none" strike="noStrike" cap="none" dirty="0"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0" i="1" u="none" strike="noStrike" cap="none" dirty="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" name="Google Shape;193;p9">
            <a:extLst>
              <a:ext uri="{FF2B5EF4-FFF2-40B4-BE49-F238E27FC236}">
                <a16:creationId xmlns:a16="http://schemas.microsoft.com/office/drawing/2014/main" id="{559D6572-ABF8-429A-9E78-5CB673BACA2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33716" y="1610965"/>
            <a:ext cx="6324567" cy="4899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910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0">
            <a:extLst>
              <a:ext uri="{FF2B5EF4-FFF2-40B4-BE49-F238E27FC236}">
                <a16:creationId xmlns:a16="http://schemas.microsoft.com/office/drawing/2014/main" id="{6993A980-958A-4BF8-8316-79FA2530FA12}"/>
              </a:ext>
            </a:extLst>
          </p:cNvPr>
          <p:cNvSpPr txBox="1"/>
          <p:nvPr/>
        </p:nvSpPr>
        <p:spPr>
          <a:xfrm>
            <a:off x="603725" y="254275"/>
            <a:ext cx="11360104" cy="108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 i="1" dirty="0" err="1">
                <a:latin typeface="Anton"/>
                <a:ea typeface="Anton"/>
                <a:cs typeface="Anton"/>
                <a:sym typeface="Anton"/>
              </a:rPr>
              <a:t>Tipos</a:t>
            </a:r>
            <a:r>
              <a:rPr lang="en-GB" sz="4000" i="1" dirty="0">
                <a:latin typeface="Anton"/>
                <a:ea typeface="Anton"/>
                <a:cs typeface="Anton"/>
                <a:sym typeface="Anton"/>
              </a:rPr>
              <a:t> de </a:t>
            </a:r>
            <a:r>
              <a:rPr lang="en-GB" sz="4000" i="1" dirty="0" err="1">
                <a:latin typeface="Anton"/>
                <a:ea typeface="Anton"/>
                <a:cs typeface="Anton"/>
                <a:sym typeface="Anton"/>
              </a:rPr>
              <a:t>servidores</a:t>
            </a:r>
            <a:r>
              <a:rPr lang="en-GB" sz="4000" i="1" dirty="0">
                <a:latin typeface="Anton"/>
                <a:ea typeface="Anton"/>
                <a:cs typeface="Anton"/>
                <a:sym typeface="Anton"/>
              </a:rPr>
              <a:t> (</a:t>
            </a:r>
            <a:r>
              <a:rPr lang="en-GB" sz="4000" i="1" dirty="0" err="1">
                <a:latin typeface="Anton"/>
                <a:ea typeface="Anton"/>
                <a:cs typeface="Anton"/>
                <a:sym typeface="Anton"/>
              </a:rPr>
              <a:t>en</a:t>
            </a:r>
            <a:r>
              <a:rPr lang="en-GB" sz="4000" i="1" dirty="0">
                <a:latin typeface="Anton"/>
                <a:ea typeface="Anton"/>
                <a:cs typeface="Anton"/>
                <a:sym typeface="Anton"/>
              </a:rPr>
              <a:t> base a </a:t>
            </a:r>
            <a:r>
              <a:rPr lang="en-GB" sz="4000" i="1" dirty="0" err="1">
                <a:latin typeface="Anton"/>
                <a:ea typeface="Anton"/>
                <a:cs typeface="Anton"/>
                <a:sym typeface="Anton"/>
              </a:rPr>
              <a:t>funciones</a:t>
            </a:r>
            <a:r>
              <a:rPr lang="en-GB" sz="4000" i="1" dirty="0">
                <a:latin typeface="Anton"/>
                <a:ea typeface="Anton"/>
                <a:cs typeface="Anton"/>
                <a:sym typeface="Anton"/>
              </a:rPr>
              <a:t>)</a:t>
            </a:r>
            <a:endParaRPr sz="4000" b="0" i="1" u="none" strike="noStrike" cap="none" dirty="0"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0" i="1" u="none" strike="noStrike" cap="none" dirty="0"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0" i="0" u="none" strike="noStrike" cap="none" dirty="0"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0" i="0" u="none" strike="noStrike" cap="none" dirty="0"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 i="0" u="none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0" i="0" u="none" strike="noStrike" cap="none" dirty="0"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0" i="0" u="none" strike="noStrike" cap="none" dirty="0"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0" i="0" u="none" strike="noStrike" cap="none" dirty="0"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0" i="0" u="none" strike="noStrike" cap="none" dirty="0"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0" i="0" u="none" strike="noStrike" cap="none" dirty="0"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0" i="1" u="none" strike="noStrike" cap="none" dirty="0"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0" i="1" u="none" strike="noStrike" cap="none" dirty="0"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0" i="1" u="none" strike="noStrike" cap="none" dirty="0"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0" i="1" u="none" strike="noStrike" cap="none" dirty="0"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0" i="1" u="none" strike="noStrike" cap="none" dirty="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" name="Google Shape;201;p10">
            <a:extLst>
              <a:ext uri="{FF2B5EF4-FFF2-40B4-BE49-F238E27FC236}">
                <a16:creationId xmlns:a16="http://schemas.microsoft.com/office/drawing/2014/main" id="{A0394A7C-19AD-406B-A4D2-EA5A0C4D3A0A}"/>
              </a:ext>
            </a:extLst>
          </p:cNvPr>
          <p:cNvSpPr txBox="1"/>
          <p:nvPr/>
        </p:nvSpPr>
        <p:spPr>
          <a:xfrm>
            <a:off x="748800" y="1986613"/>
            <a:ext cx="10480032" cy="4655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Didact Gothic"/>
              <a:buChar char="●"/>
            </a:pPr>
            <a:r>
              <a:rPr lang="en-GB" sz="25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Servidor</a:t>
            </a:r>
            <a:r>
              <a:rPr lang="en-GB" sz="25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web</a:t>
            </a:r>
            <a:endParaRPr sz="2500" b="0" i="0" u="none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Didact Gothic"/>
              <a:buChar char="●"/>
            </a:pPr>
            <a:r>
              <a:rPr lang="en-GB" sz="25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Servidor</a:t>
            </a:r>
            <a:r>
              <a:rPr lang="en-GB" sz="25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de </a:t>
            </a:r>
            <a:r>
              <a:rPr lang="en-GB" sz="25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archivos</a:t>
            </a:r>
            <a:endParaRPr sz="2500" b="0" i="0" u="none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Didact Gothic"/>
              <a:buChar char="●"/>
            </a:pPr>
            <a:r>
              <a:rPr lang="en-GB" sz="25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Servidor</a:t>
            </a:r>
            <a:r>
              <a:rPr lang="en-GB" sz="25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de </a:t>
            </a:r>
            <a:r>
              <a:rPr lang="en-GB" sz="25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correo</a:t>
            </a:r>
            <a:r>
              <a:rPr lang="en-GB" sz="25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25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electrónico</a:t>
            </a:r>
            <a:endParaRPr sz="2500" b="0" i="0" u="none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Didact Gothic"/>
              <a:buChar char="●"/>
            </a:pPr>
            <a:r>
              <a:rPr lang="en-GB" sz="25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Servidor</a:t>
            </a:r>
            <a:r>
              <a:rPr lang="en-GB" sz="25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de base de </a:t>
            </a:r>
            <a:r>
              <a:rPr lang="en-GB" sz="25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datos</a:t>
            </a:r>
            <a:endParaRPr sz="2500" b="0" i="0" u="none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Didact Gothic"/>
              <a:buChar char="●"/>
            </a:pPr>
            <a:r>
              <a:rPr lang="en-GB" sz="25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Servidor</a:t>
            </a:r>
            <a:r>
              <a:rPr lang="en-GB" sz="25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de </a:t>
            </a:r>
            <a:r>
              <a:rPr lang="en-GB" sz="25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juegos</a:t>
            </a:r>
            <a:endParaRPr sz="2500" b="0" i="0" u="none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Didact Gothic"/>
              <a:buChar char="●"/>
            </a:pPr>
            <a:r>
              <a:rPr lang="en-GB" sz="25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Servidor</a:t>
            </a:r>
            <a:r>
              <a:rPr lang="en-GB" sz="25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proxy</a:t>
            </a:r>
            <a:endParaRPr sz="2500" b="0" i="0" u="none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800"/>
              <a:buFont typeface="Didact Gothic"/>
              <a:buChar char="●"/>
            </a:pPr>
            <a:r>
              <a:rPr lang="en-GB" sz="25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Servidor</a:t>
            </a:r>
            <a:r>
              <a:rPr lang="en-GB" sz="25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DNS</a:t>
            </a:r>
            <a:endParaRPr sz="2500" b="0" i="0" u="none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8" name="Google Shape;202;p10">
            <a:extLst>
              <a:ext uri="{FF2B5EF4-FFF2-40B4-BE49-F238E27FC236}">
                <a16:creationId xmlns:a16="http://schemas.microsoft.com/office/drawing/2014/main" id="{B5862E68-40FE-4973-BD9B-4CE7FC7022E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2632" y="2181685"/>
            <a:ext cx="5050568" cy="2884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145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6CBF876-3AEA-4F0C-A88D-5D661CF08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1" y="957751"/>
            <a:ext cx="9065514" cy="494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7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AA5DE03-2D4B-45C2-8252-21C56FB39257}"/>
              </a:ext>
            </a:extLst>
          </p:cNvPr>
          <p:cNvSpPr txBox="1"/>
          <p:nvPr/>
        </p:nvSpPr>
        <p:spPr>
          <a:xfrm>
            <a:off x="694944" y="1255776"/>
            <a:ext cx="10058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800" dirty="0"/>
              <a:t>Métodos de petición</a:t>
            </a:r>
          </a:p>
          <a:p>
            <a:endParaRPr lang="es-AR" sz="2800" dirty="0"/>
          </a:p>
          <a:p>
            <a:endParaRPr lang="es-AR" sz="2800" dirty="0"/>
          </a:p>
          <a:p>
            <a:pPr marL="457200" indent="-457200">
              <a:buFontTx/>
              <a:buChar char="-"/>
            </a:pPr>
            <a:r>
              <a:rPr lang="es-AR" sz="2800" dirty="0"/>
              <a:t>GET    	</a:t>
            </a:r>
            <a:r>
              <a:rPr lang="es-AR" sz="2800" dirty="0">
                <a:sym typeface="Wingdings" panose="05000000000000000000" pitchFamily="2" charset="2"/>
              </a:rPr>
              <a:t> Obtener/crear información</a:t>
            </a:r>
            <a:endParaRPr lang="es-AR" sz="2800" dirty="0"/>
          </a:p>
          <a:p>
            <a:pPr marL="457200" indent="-457200">
              <a:buFontTx/>
              <a:buChar char="-"/>
            </a:pPr>
            <a:r>
              <a:rPr lang="es-AR" sz="2800" dirty="0"/>
              <a:t>POST  	</a:t>
            </a:r>
            <a:r>
              <a:rPr lang="es-AR" sz="2800" dirty="0">
                <a:sym typeface="Wingdings" panose="05000000000000000000" pitchFamily="2" charset="2"/>
              </a:rPr>
              <a:t> Obtener/crear información</a:t>
            </a:r>
            <a:endParaRPr lang="es-AR" sz="2800" dirty="0"/>
          </a:p>
          <a:p>
            <a:pPr marL="457200" indent="-457200">
              <a:buFontTx/>
              <a:buChar char="-"/>
            </a:pPr>
            <a:r>
              <a:rPr lang="es-AR" sz="2800" dirty="0"/>
              <a:t>PUT 	 	</a:t>
            </a:r>
            <a:r>
              <a:rPr lang="es-AR" sz="2800" dirty="0">
                <a:sym typeface="Wingdings" panose="05000000000000000000" pitchFamily="2" charset="2"/>
              </a:rPr>
              <a:t> Modificar información</a:t>
            </a:r>
          </a:p>
          <a:p>
            <a:pPr marL="457200" indent="-457200">
              <a:buFontTx/>
              <a:buChar char="-"/>
            </a:pPr>
            <a:r>
              <a:rPr lang="es-AR" sz="2800" dirty="0"/>
              <a:t>PATCH  </a:t>
            </a:r>
            <a:r>
              <a:rPr lang="es-AR" sz="2800" dirty="0">
                <a:sym typeface="Wingdings" panose="05000000000000000000" pitchFamily="2" charset="2"/>
              </a:rPr>
              <a:t> Modificar información</a:t>
            </a:r>
            <a:endParaRPr lang="es-AR" sz="2800" dirty="0"/>
          </a:p>
          <a:p>
            <a:pPr marL="457200" indent="-457200">
              <a:buFontTx/>
              <a:buChar char="-"/>
            </a:pPr>
            <a:r>
              <a:rPr lang="es-AR" sz="2800" dirty="0"/>
              <a:t>DELETE  </a:t>
            </a:r>
            <a:r>
              <a:rPr lang="es-AR" sz="2800" dirty="0">
                <a:sym typeface="Wingdings" panose="05000000000000000000" pitchFamily="2" charset="2"/>
              </a:rPr>
              <a:t> Eliminar información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416926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478DDAB-C9B9-470E-9387-9AF1B9F3D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" y="1517386"/>
            <a:ext cx="10085648" cy="477741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5D6F62D-AB8E-4AEC-9A2E-63853F200B49}"/>
              </a:ext>
            </a:extLst>
          </p:cNvPr>
          <p:cNvSpPr txBox="1"/>
          <p:nvPr/>
        </p:nvSpPr>
        <p:spPr>
          <a:xfrm>
            <a:off x="841248" y="292608"/>
            <a:ext cx="100856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000" dirty="0"/>
              <a:t>Respuestas</a:t>
            </a:r>
          </a:p>
        </p:txBody>
      </p:sp>
    </p:spTree>
    <p:extLst>
      <p:ext uri="{BB962C8B-B14F-4D97-AF65-F5344CB8AC3E}">
        <p14:creationId xmlns:p14="http://schemas.microsoft.com/office/powerpoint/2010/main" val="207183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5D6F62D-AB8E-4AEC-9A2E-63853F200B49}"/>
              </a:ext>
            </a:extLst>
          </p:cNvPr>
          <p:cNvSpPr txBox="1"/>
          <p:nvPr/>
        </p:nvSpPr>
        <p:spPr>
          <a:xfrm>
            <a:off x="1053176" y="2087130"/>
            <a:ext cx="1008564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dirty="0"/>
              <a:t>Express</a:t>
            </a:r>
          </a:p>
          <a:p>
            <a:pPr algn="ctr"/>
            <a:endParaRPr lang="es-AR" sz="4000" dirty="0"/>
          </a:p>
          <a:p>
            <a:pPr algn="ctr"/>
            <a:r>
              <a:rPr lang="es-AR" sz="2500" b="1" dirty="0" err="1"/>
              <a:t>npm</a:t>
            </a:r>
            <a:r>
              <a:rPr lang="es-AR" sz="2500" b="1" dirty="0"/>
              <a:t> </a:t>
            </a:r>
            <a:r>
              <a:rPr lang="es-AR" sz="2500" b="1" dirty="0" err="1"/>
              <a:t>install</a:t>
            </a:r>
            <a:r>
              <a:rPr lang="es-AR" sz="2500" b="1" dirty="0"/>
              <a:t> </a:t>
            </a:r>
            <a:r>
              <a:rPr lang="es-AR" sz="2500" b="1" dirty="0" err="1"/>
              <a:t>express</a:t>
            </a:r>
            <a:endParaRPr lang="es-AR" sz="2500" b="1" dirty="0"/>
          </a:p>
        </p:txBody>
      </p:sp>
    </p:spTree>
    <p:extLst>
      <p:ext uri="{BB962C8B-B14F-4D97-AF65-F5344CB8AC3E}">
        <p14:creationId xmlns:p14="http://schemas.microsoft.com/office/powerpoint/2010/main" val="3187653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13410</TotalTime>
  <Words>233</Words>
  <Application>Microsoft Office PowerPoint</Application>
  <PresentationFormat>Panorámica</PresentationFormat>
  <Paragraphs>78</Paragraphs>
  <Slides>10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Anton</vt:lpstr>
      <vt:lpstr>Arial</vt:lpstr>
      <vt:lpstr>Calibri</vt:lpstr>
      <vt:lpstr>Century Gothic</vt:lpstr>
      <vt:lpstr>Didact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Jerónimo</dc:creator>
  <cp:lastModifiedBy>Jerónimo</cp:lastModifiedBy>
  <cp:revision>393</cp:revision>
  <dcterms:created xsi:type="dcterms:W3CDTF">2021-03-08T01:52:35Z</dcterms:created>
  <dcterms:modified xsi:type="dcterms:W3CDTF">2021-05-12T01:52:51Z</dcterms:modified>
</cp:coreProperties>
</file>