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5" r:id="rId3"/>
    <p:sldId id="258" r:id="rId4"/>
    <p:sldId id="259" r:id="rId5"/>
    <p:sldId id="260" r:id="rId6"/>
    <p:sldId id="264" r:id="rId7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EF0"/>
    <a:srgbClr val="89FEF2"/>
    <a:srgbClr val="041516"/>
    <a:srgbClr val="061A40"/>
    <a:srgbClr val="0081AF"/>
    <a:srgbClr val="1DC4D3"/>
    <a:srgbClr val="AE3364"/>
    <a:srgbClr val="EC4601"/>
    <a:srgbClr val="808EC4"/>
    <a:srgbClr val="DF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4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Menendez" userId="8eeea8dc4bf88249" providerId="LiveId" clId="{87D0704B-1D7B-4B0F-AD0D-5CFEBB33ACCE}"/>
    <pc:docChg chg="custSel modSld">
      <pc:chgData name="Ines Menendez" userId="8eeea8dc4bf88249" providerId="LiveId" clId="{87D0704B-1D7B-4B0F-AD0D-5CFEBB33ACCE}" dt="2019-11-17T15:57:58.436" v="112" actId="20577"/>
      <pc:docMkLst>
        <pc:docMk/>
      </pc:docMkLst>
      <pc:sldChg chg="modSp">
        <pc:chgData name="Ines Menendez" userId="8eeea8dc4bf88249" providerId="LiveId" clId="{87D0704B-1D7B-4B0F-AD0D-5CFEBB33ACCE}" dt="2019-11-17T15:56:16.166" v="36" actId="20577"/>
        <pc:sldMkLst>
          <pc:docMk/>
          <pc:sldMk cId="4267700392" sldId="257"/>
        </pc:sldMkLst>
        <pc:spChg chg="mod">
          <ac:chgData name="Ines Menendez" userId="8eeea8dc4bf88249" providerId="LiveId" clId="{87D0704B-1D7B-4B0F-AD0D-5CFEBB33ACCE}" dt="2019-11-17T15:56:16.166" v="36" actId="20577"/>
          <ac:spMkLst>
            <pc:docMk/>
            <pc:sldMk cId="4267700392" sldId="257"/>
            <ac:spMk id="6" creationId="{00000000-0000-0000-0000-000000000000}"/>
          </ac:spMkLst>
        </pc:spChg>
      </pc:sldChg>
      <pc:sldChg chg="delSp">
        <pc:chgData name="Ines Menendez" userId="8eeea8dc4bf88249" providerId="LiveId" clId="{87D0704B-1D7B-4B0F-AD0D-5CFEBB33ACCE}" dt="2019-11-17T15:56:30.635" v="37" actId="478"/>
        <pc:sldMkLst>
          <pc:docMk/>
          <pc:sldMk cId="1884586989" sldId="258"/>
        </pc:sldMkLst>
        <pc:spChg chg="del">
          <ac:chgData name="Ines Menendez" userId="8eeea8dc4bf88249" providerId="LiveId" clId="{87D0704B-1D7B-4B0F-AD0D-5CFEBB33ACCE}" dt="2019-11-17T15:56:30.635" v="37" actId="478"/>
          <ac:spMkLst>
            <pc:docMk/>
            <pc:sldMk cId="1884586989" sldId="258"/>
            <ac:spMk id="24" creationId="{00000000-0000-0000-0000-000000000000}"/>
          </ac:spMkLst>
        </pc:spChg>
      </pc:sldChg>
      <pc:sldChg chg="delSp modSp">
        <pc:chgData name="Ines Menendez" userId="8eeea8dc4bf88249" providerId="LiveId" clId="{87D0704B-1D7B-4B0F-AD0D-5CFEBB33ACCE}" dt="2019-11-17T15:55:28.215" v="17" actId="478"/>
        <pc:sldMkLst>
          <pc:docMk/>
          <pc:sldMk cId="145315265" sldId="259"/>
        </pc:sldMkLst>
        <pc:spChg chg="mod">
          <ac:chgData name="Ines Menendez" userId="8eeea8dc4bf88249" providerId="LiveId" clId="{87D0704B-1D7B-4B0F-AD0D-5CFEBB33ACCE}" dt="2019-11-17T15:55:19.841" v="16" actId="20577"/>
          <ac:spMkLst>
            <pc:docMk/>
            <pc:sldMk cId="145315265" sldId="259"/>
            <ac:spMk id="6" creationId="{00000000-0000-0000-0000-000000000000}"/>
          </ac:spMkLst>
        </pc:spChg>
        <pc:spChg chg="del">
          <ac:chgData name="Ines Menendez" userId="8eeea8dc4bf88249" providerId="LiveId" clId="{87D0704B-1D7B-4B0F-AD0D-5CFEBB33ACCE}" dt="2019-11-17T15:55:28.215" v="17" actId="478"/>
          <ac:spMkLst>
            <pc:docMk/>
            <pc:sldMk cId="145315265" sldId="259"/>
            <ac:spMk id="11" creationId="{00000000-0000-0000-0000-000000000000}"/>
          </ac:spMkLst>
        </pc:spChg>
      </pc:sldChg>
      <pc:sldChg chg="delSp modSp">
        <pc:chgData name="Ines Menendez" userId="8eeea8dc4bf88249" providerId="LiveId" clId="{87D0704B-1D7B-4B0F-AD0D-5CFEBB33ACCE}" dt="2019-11-17T15:56:54.573" v="49" actId="1076"/>
        <pc:sldMkLst>
          <pc:docMk/>
          <pc:sldMk cId="2076379473" sldId="260"/>
        </pc:sldMkLst>
        <pc:spChg chg="mod">
          <ac:chgData name="Ines Menendez" userId="8eeea8dc4bf88249" providerId="LiveId" clId="{87D0704B-1D7B-4B0F-AD0D-5CFEBB33ACCE}" dt="2019-11-17T15:56:54.573" v="49" actId="1076"/>
          <ac:spMkLst>
            <pc:docMk/>
            <pc:sldMk cId="2076379473" sldId="260"/>
            <ac:spMk id="6" creationId="{00000000-0000-0000-0000-000000000000}"/>
          </ac:spMkLst>
        </pc:spChg>
        <pc:spChg chg="del">
          <ac:chgData name="Ines Menendez" userId="8eeea8dc4bf88249" providerId="LiveId" clId="{87D0704B-1D7B-4B0F-AD0D-5CFEBB33ACCE}" dt="2019-11-17T15:55:33.898" v="18" actId="478"/>
          <ac:spMkLst>
            <pc:docMk/>
            <pc:sldMk cId="2076379473" sldId="260"/>
            <ac:spMk id="15" creationId="{00000000-0000-0000-0000-000000000000}"/>
          </ac:spMkLst>
        </pc:spChg>
      </pc:sldChg>
      <pc:sldChg chg="modSp">
        <pc:chgData name="Ines Menendez" userId="8eeea8dc4bf88249" providerId="LiveId" clId="{87D0704B-1D7B-4B0F-AD0D-5CFEBB33ACCE}" dt="2019-11-17T15:57:58.436" v="112" actId="20577"/>
        <pc:sldMkLst>
          <pc:docMk/>
          <pc:sldMk cId="2144253839" sldId="264"/>
        </pc:sldMkLst>
        <pc:spChg chg="mod">
          <ac:chgData name="Ines Menendez" userId="8eeea8dc4bf88249" providerId="LiveId" clId="{87D0704B-1D7B-4B0F-AD0D-5CFEBB33ACCE}" dt="2019-11-17T15:57:58.436" v="112" actId="20577"/>
          <ac:spMkLst>
            <pc:docMk/>
            <pc:sldMk cId="2144253839" sldId="264"/>
            <ac:spMk id="8" creationId="{00000000-0000-0000-0000-000000000000}"/>
          </ac:spMkLst>
        </pc:spChg>
      </pc:sldChg>
      <pc:sldChg chg="modSp">
        <pc:chgData name="Ines Menendez" userId="8eeea8dc4bf88249" providerId="LiveId" clId="{87D0704B-1D7B-4B0F-AD0D-5CFEBB33ACCE}" dt="2019-11-17T15:55:07.319" v="6" actId="20577"/>
        <pc:sldMkLst>
          <pc:docMk/>
          <pc:sldMk cId="549878993" sldId="265"/>
        </pc:sldMkLst>
        <pc:spChg chg="mod">
          <ac:chgData name="Ines Menendez" userId="8eeea8dc4bf88249" providerId="LiveId" clId="{87D0704B-1D7B-4B0F-AD0D-5CFEBB33ACCE}" dt="2019-11-17T15:55:07.319" v="6" actId="20577"/>
          <ac:spMkLst>
            <pc:docMk/>
            <pc:sldMk cId="549878993" sldId="265"/>
            <ac:spMk id="3" creationId="{BB492719-76A0-439B-841A-F52573D8B2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30/11/2020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26477" y="5159378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22214" y="5809054"/>
            <a:ext cx="402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Título del trabajo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91" y="1467188"/>
            <a:ext cx="2490217" cy="24902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9" y="6463608"/>
            <a:ext cx="402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Autor/a del trabajo</a:t>
            </a:r>
          </a:p>
        </p:txBody>
      </p:sp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92719-76A0-439B-841A-F52573D8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863997" cy="6134850"/>
          </a:xfrm>
        </p:spPr>
        <p:txBody>
          <a:bodyPr/>
          <a:lstStyle/>
          <a:p>
            <a:r>
              <a:rPr lang="es-ES" dirty="0"/>
              <a:t>Proyecto: 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2" name="1 Llamada rectangular"/>
          <p:cNvSpPr/>
          <p:nvPr/>
        </p:nvSpPr>
        <p:spPr>
          <a:xfrm>
            <a:off x="2623456" y="2786743"/>
            <a:ext cx="3712029" cy="914400"/>
          </a:xfrm>
          <a:prstGeom prst="wedgeRectCallout">
            <a:avLst>
              <a:gd name="adj1" fmla="val -93267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INSERTAR TÍTULO DEL PROYECTO Y  BREVE DESCRIPCIÓN DEL MISMO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5C9CF-83CF-4E22-B123-C320F61BFBBA}"/>
              </a:ext>
            </a:extLst>
          </p:cNvPr>
          <p:cNvSpPr txBox="1"/>
          <p:nvPr/>
        </p:nvSpPr>
        <p:spPr>
          <a:xfrm>
            <a:off x="471488" y="1704629"/>
            <a:ext cx="343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Autor/a</a:t>
            </a:r>
            <a:r>
              <a:rPr lang="es-ES" dirty="0"/>
              <a:t>:</a:t>
            </a:r>
          </a:p>
        </p:txBody>
      </p:sp>
      <p:sp>
        <p:nvSpPr>
          <p:cNvPr id="4" name="Globo: línea 3">
            <a:extLst>
              <a:ext uri="{FF2B5EF4-FFF2-40B4-BE49-F238E27FC236}">
                <a16:creationId xmlns:a16="http://schemas.microsoft.com/office/drawing/2014/main" id="{CACDB5AC-A3F5-4E3B-B8AA-F8492FEA03E6}"/>
              </a:ext>
            </a:extLst>
          </p:cNvPr>
          <p:cNvSpPr/>
          <p:nvPr/>
        </p:nvSpPr>
        <p:spPr>
          <a:xfrm>
            <a:off x="1088098" y="4388712"/>
            <a:ext cx="4630776" cy="1164245"/>
          </a:xfrm>
          <a:prstGeom prst="borderCallout1">
            <a:avLst>
              <a:gd name="adj1" fmla="val 18750"/>
              <a:gd name="adj2" fmla="val -8333"/>
              <a:gd name="adj3" fmla="val 360500"/>
              <a:gd name="adj4" fmla="val 707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puede incluir alguna captura de pantalla donde se vean las páginas con los estilos CSS</a:t>
            </a:r>
          </a:p>
          <a:p>
            <a:pPr algn="ctr"/>
            <a:r>
              <a:rPr lang="es-ES" dirty="0"/>
              <a:t>Se puede ocupar más de una página</a:t>
            </a:r>
          </a:p>
        </p:txBody>
      </p:sp>
    </p:spTree>
    <p:extLst>
      <p:ext uri="{BB962C8B-B14F-4D97-AF65-F5344CB8AC3E}">
        <p14:creationId xmlns:p14="http://schemas.microsoft.com/office/powerpoint/2010/main" val="5498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7" y="2592694"/>
            <a:ext cx="5361843" cy="857091"/>
          </a:xfrm>
          <a:prstGeom prst="rect">
            <a:avLst/>
          </a:prstGeom>
          <a:solidFill>
            <a:srgbClr val="7CF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7" y="3579244"/>
            <a:ext cx="5361843" cy="857091"/>
          </a:xfrm>
          <a:prstGeom prst="rect">
            <a:avLst/>
          </a:prstGeom>
          <a:solidFill>
            <a:srgbClr val="1D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8" y="279277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#7cfef0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7" y="374621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#1dc4d3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7" y="4489862"/>
            <a:ext cx="5361843" cy="857091"/>
          </a:xfrm>
          <a:prstGeom prst="rect">
            <a:avLst/>
          </a:prstGeom>
          <a:solidFill>
            <a:srgbClr val="008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7" y="5451428"/>
            <a:ext cx="5361843" cy="857091"/>
          </a:xfrm>
          <a:prstGeom prst="rect">
            <a:avLst/>
          </a:prstGeom>
          <a:solidFill>
            <a:srgbClr val="06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4" y="466895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#0081af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7" y="566097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#061a40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7" y="6406079"/>
            <a:ext cx="5361843" cy="857091"/>
          </a:xfrm>
          <a:prstGeom prst="rect">
            <a:avLst/>
          </a:prstGeom>
          <a:solidFill>
            <a:srgbClr val="04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8" y="66038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#041516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07AE291-BF24-4CCB-B241-7A1969365784}"/>
              </a:ext>
            </a:extLst>
          </p:cNvPr>
          <p:cNvSpPr/>
          <p:nvPr/>
        </p:nvSpPr>
        <p:spPr>
          <a:xfrm>
            <a:off x="2140734" y="1951630"/>
            <a:ext cx="2690444" cy="624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577"/>
              <a:gd name="adj6" fmla="val -14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Utiliza tus colores…</a:t>
            </a: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Logo -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Favicon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93269" y="2722031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693270" y="5666132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47399" y="2356529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Versión horizontal para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83" y="5311737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 Versión horizontal para Fondos Oscuros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355438" y="6709745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1"/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1"/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1"/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657298"/>
            <a:ext cx="514112" cy="51411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60" y="3526313"/>
            <a:ext cx="545109" cy="54510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308969" y="3538010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2">
                    <a:lumMod val="10000"/>
                  </a:schemeClr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2">
                    <a:lumMod val="10000"/>
                  </a:schemeClr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2">
                  <a:lumMod val="10000"/>
                </a:schemeClr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66745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93269" y="3003390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Ejemplo de </a:t>
            </a:r>
            <a:r>
              <a:rPr lang="es-ES_tradnl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típografía</a:t>
            </a:r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Ubuntu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3269" y="2558727"/>
            <a:ext cx="32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Títulos: Ubuntu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3270" y="4656917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270" y="4212254"/>
            <a:ext cx="539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cuerpo y contenidos: Open Sans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93269" y="6361658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en of Heaven" pitchFamily="2" charset="0"/>
                <a:ea typeface="Satisfy" panose="02000000000000000000" pitchFamily="2" charset="0"/>
              </a:rPr>
              <a:t>Queen of Heaven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93268" y="5916995"/>
            <a:ext cx="53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destacada  tipo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Hanscript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: Queen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of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Heaven</a:t>
            </a:r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01BD9CBC-D562-4A5C-838A-DA3EABC9081F}"/>
              </a:ext>
            </a:extLst>
          </p:cNvPr>
          <p:cNvSpPr/>
          <p:nvPr/>
        </p:nvSpPr>
        <p:spPr>
          <a:xfrm>
            <a:off x="1187355" y="2004996"/>
            <a:ext cx="4492476" cy="561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9061"/>
              <a:gd name="adj6" fmla="val 772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Incluye capturas de tus tipografías…</a:t>
            </a:r>
          </a:p>
        </p:txBody>
      </p:sp>
    </p:spTree>
    <p:extLst>
      <p:ext uri="{BB962C8B-B14F-4D97-AF65-F5344CB8AC3E}">
        <p14:creationId xmlns:p14="http://schemas.microsoft.com/office/powerpoint/2010/main" val="20763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70" y="115158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Estilos para textos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444333"/>
            <a:ext cx="54598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latin typeface="Ubuntu" panose="020B0504030602030204" pitchFamily="34" charset="0"/>
              </a:rPr>
              <a:t>Tamaño</a:t>
            </a:r>
            <a:r>
              <a:rPr lang="pt-BR" sz="2400" dirty="0">
                <a:latin typeface="Ubuntu" panose="020B0504030602030204" pitchFamily="34" charset="0"/>
              </a:rPr>
              <a:t> de fuente para </a:t>
            </a:r>
            <a:r>
              <a:rPr lang="pt-BR" sz="2400" dirty="0" err="1">
                <a:latin typeface="Ubuntu" panose="020B0504030602030204" pitchFamily="34" charset="0"/>
              </a:rPr>
              <a:t>el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cuerpo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16px </a:t>
            </a:r>
          </a:p>
          <a:p>
            <a:r>
              <a:rPr lang="pt-BR" sz="2400" dirty="0">
                <a:latin typeface="Ubuntu" panose="020B0504030602030204" pitchFamily="34" charset="0"/>
              </a:rPr>
              <a:t>Texto de </a:t>
            </a:r>
            <a:r>
              <a:rPr lang="pt-BR" sz="2400" dirty="0" err="1">
                <a:latin typeface="Ubuntu" panose="020B0504030602030204" pitchFamily="34" charset="0"/>
              </a:rPr>
              <a:t>los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justificado</a:t>
            </a:r>
          </a:p>
          <a:p>
            <a:endParaRPr lang="pt-BR" sz="2400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títulos (h2): </a:t>
            </a:r>
            <a:r>
              <a:rPr lang="pt-BR" dirty="0">
                <a:latin typeface="Ubuntu" panose="020B0504030602030204" pitchFamily="34" charset="0"/>
              </a:rPr>
              <a:t>30px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Subtítulos: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subtítulos (h3): </a:t>
            </a:r>
            <a:r>
              <a:rPr lang="pt-BR" dirty="0">
                <a:latin typeface="Ubuntu" panose="020B0504030602030204" pitchFamily="34" charset="0"/>
              </a:rPr>
              <a:t>25px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Listas simples:</a:t>
            </a:r>
            <a:r>
              <a:rPr lang="pt-BR" dirty="0">
                <a:latin typeface="Ubuntu" panose="020B0504030602030204" pitchFamily="34" charset="0"/>
              </a:rPr>
              <a:t> puntos cuadrados </a:t>
            </a:r>
          </a:p>
          <a:p>
            <a:r>
              <a:rPr lang="pt-BR" sz="2400" dirty="0">
                <a:latin typeface="Ubuntu" panose="020B0504030602030204" pitchFamily="34" charset="0"/>
              </a:rPr>
              <a:t>Formato Listas numeradas:    </a:t>
            </a:r>
            <a:r>
              <a:rPr lang="pt-BR" dirty="0">
                <a:latin typeface="Ubuntu" panose="020B0504030602030204" pitchFamily="34" charset="0"/>
              </a:rPr>
              <a:t>1.    #1.   -1.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es-ES" sz="2400" dirty="0">
                <a:latin typeface="Ubuntu" panose="020B0504030602030204" pitchFamily="34" charset="0"/>
              </a:rPr>
              <a:t>Espaciado</a:t>
            </a:r>
            <a:r>
              <a:rPr lang="pt-BR" sz="2400" dirty="0">
                <a:latin typeface="Ubuntu" panose="020B0504030602030204" pitchFamily="34" charset="0"/>
              </a:rPr>
              <a:t> entre líneas:</a:t>
            </a:r>
            <a:endParaRPr lang="pt-BR" dirty="0">
              <a:latin typeface="Ubuntu" panose="020B0504030602030204" pitchFamily="34" charset="0"/>
            </a:endParaRP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</a:t>
            </a:r>
            <a:endParaRPr lang="pt-BR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31350</TotalTime>
  <Words>212</Words>
  <Application>Microsoft Office PowerPoint</Application>
  <PresentationFormat>Carta (216 x 279 mm)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Futura T OT</vt:lpstr>
      <vt:lpstr>Open Sans</vt:lpstr>
      <vt:lpstr>Queen of Heaven</vt:lpstr>
      <vt:lpstr>Raleway Light</vt:lpstr>
      <vt:lpstr>Raleway SemiBold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MARIA INES MENENDEZ PEREZ</cp:lastModifiedBy>
  <cp:revision>44</cp:revision>
  <dcterms:created xsi:type="dcterms:W3CDTF">2016-11-30T19:11:39Z</dcterms:created>
  <dcterms:modified xsi:type="dcterms:W3CDTF">2020-11-30T17:57:08Z</dcterms:modified>
</cp:coreProperties>
</file>