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0D0F6-1D09-4AA7-BD3D-4B4538212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Doom</a:t>
            </a:r>
            <a:r>
              <a:rPr lang="es-ES" dirty="0"/>
              <a:t> TD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B05FE-FEAD-4558-8031-B3279628B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DAM (Desarrollo de Aplicaciones Multiplataforma).</a:t>
            </a:r>
          </a:p>
          <a:p>
            <a:r>
              <a:rPr lang="es-ES" dirty="0"/>
              <a:t>Javier Granizo Aguilar</a:t>
            </a:r>
          </a:p>
        </p:txBody>
      </p:sp>
    </p:spTree>
    <p:extLst>
      <p:ext uri="{BB962C8B-B14F-4D97-AF65-F5344CB8AC3E}">
        <p14:creationId xmlns:p14="http://schemas.microsoft.com/office/powerpoint/2010/main" val="25881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2741D-6110-4D30-9D2B-D7866CEF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EB031-CFEC-4682-8816-716ED661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4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AA23-C3B1-43B0-961A-148E21AC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A151B-4053-4D64-8828-AFB9CB23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¿Que es un Tower Defense?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¿Objetivos del Proyecto?</a:t>
            </a:r>
          </a:p>
        </p:txBody>
      </p:sp>
    </p:spTree>
    <p:extLst>
      <p:ext uri="{BB962C8B-B14F-4D97-AF65-F5344CB8AC3E}">
        <p14:creationId xmlns:p14="http://schemas.microsoft.com/office/powerpoint/2010/main" val="4151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E12DA-5C9F-4573-B263-BA74623C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31996-D7A4-47A2-A906-70DF9D94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Motor de Desarrollo: Unity.</a:t>
            </a:r>
          </a:p>
          <a:p>
            <a:r>
              <a:rPr lang="es-ES" dirty="0"/>
              <a:t>Lenguaje de Programación: C#.</a:t>
            </a:r>
          </a:p>
          <a:p>
            <a:r>
              <a:rPr lang="es-ES" dirty="0"/>
              <a:t>Base de Datos: SQLite.</a:t>
            </a:r>
          </a:p>
          <a:p>
            <a:r>
              <a:rPr lang="es-ES" dirty="0"/>
              <a:t>Otras Herramientas: </a:t>
            </a:r>
            <a:r>
              <a:rPr lang="es-ES" dirty="0" err="1"/>
              <a:t>Piskel</a:t>
            </a:r>
            <a:r>
              <a:rPr lang="es-ES" dirty="0"/>
              <a:t> para gráficos, Visual Studio para codificación.</a:t>
            </a:r>
          </a:p>
        </p:txBody>
      </p:sp>
    </p:spTree>
    <p:extLst>
      <p:ext uri="{BB962C8B-B14F-4D97-AF65-F5344CB8AC3E}">
        <p14:creationId xmlns:p14="http://schemas.microsoft.com/office/powerpoint/2010/main" val="73036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6051B-2A91-415A-9F22-1BD1B099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Mecánicas y Características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E8EC2-EBC0-4694-9CAA-47C998A2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Colocación de torres.</a:t>
            </a:r>
          </a:p>
          <a:p>
            <a:r>
              <a:rPr lang="es-ES" dirty="0"/>
              <a:t>Gestión de Recursos.</a:t>
            </a:r>
          </a:p>
          <a:p>
            <a:r>
              <a:rPr lang="es-ES" dirty="0"/>
              <a:t>Niveles de Dificultad.</a:t>
            </a:r>
          </a:p>
          <a:p>
            <a:r>
              <a:rPr lang="es-ES" dirty="0"/>
              <a:t>Tipos de Enemigos.</a:t>
            </a:r>
          </a:p>
        </p:txBody>
      </p:sp>
    </p:spTree>
    <p:extLst>
      <p:ext uri="{BB962C8B-B14F-4D97-AF65-F5344CB8AC3E}">
        <p14:creationId xmlns:p14="http://schemas.microsoft.com/office/powerpoint/2010/main" val="179075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F497-B811-47A8-B4D8-CCF40957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EA599-6157-4276-A3C1-3C56D98F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Mirar el Word, esta en el 2.3.</a:t>
            </a:r>
          </a:p>
        </p:txBody>
      </p:sp>
    </p:spTree>
    <p:extLst>
      <p:ext uri="{BB962C8B-B14F-4D97-AF65-F5344CB8AC3E}">
        <p14:creationId xmlns:p14="http://schemas.microsoft.com/office/powerpoint/2010/main" val="143878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96512-AE8B-4053-8798-BCBE51FF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0EA5F-AB64-4946-AAFD-DCE88C82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de la Interfaz de Usuario </a:t>
            </a: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de las Mecánicas del Juego</a:t>
            </a:r>
            <a:endParaRPr lang="es-E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de Rendimiento</a:t>
            </a: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de Progresión y Balance</a:t>
            </a: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de Integración Usuario-Sistema</a:t>
            </a:r>
            <a:endParaRPr lang="es-E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sobre la Resiliencia y Errores</a:t>
            </a: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Estéticas y de la Experiencia del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00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8566D-0A4B-440F-B9A6-2C2599BC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3FE59-3956-4740-BE10-B946798B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Opinión del proyecto.</a:t>
            </a:r>
          </a:p>
          <a:p>
            <a:endParaRPr lang="es-ES" dirty="0"/>
          </a:p>
          <a:p>
            <a:r>
              <a:rPr lang="es-ES" dirty="0"/>
              <a:t>Mejoras plausibles.</a:t>
            </a:r>
          </a:p>
        </p:txBody>
      </p:sp>
    </p:spTree>
    <p:extLst>
      <p:ext uri="{BB962C8B-B14F-4D97-AF65-F5344CB8AC3E}">
        <p14:creationId xmlns:p14="http://schemas.microsoft.com/office/powerpoint/2010/main" val="137340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552C-C300-443B-9972-4B8A5D2B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C45806-A2F6-42F5-9770-8425A74B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3693"/>
            <a:ext cx="9603275" cy="34506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dirty="0"/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2043362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47</TotalTime>
  <Words>148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Galería</vt:lpstr>
      <vt:lpstr>Doom TD</vt:lpstr>
      <vt:lpstr>Indice</vt:lpstr>
      <vt:lpstr>Introducción al Proyecto</vt:lpstr>
      <vt:lpstr>Herramientas y Tecnologías Utilizadas</vt:lpstr>
      <vt:lpstr>Mecánicas y Características del Juego</vt:lpstr>
      <vt:lpstr>Diseño de la Interfaz</vt:lpstr>
      <vt:lpstr>Fase de Pruebas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Doom TD</dc:title>
  <dc:creator>javier granizo</dc:creator>
  <cp:lastModifiedBy>javier granizo</cp:lastModifiedBy>
  <cp:revision>4</cp:revision>
  <dcterms:created xsi:type="dcterms:W3CDTF">2024-12-10T19:45:55Z</dcterms:created>
  <dcterms:modified xsi:type="dcterms:W3CDTF">2024-12-10T20:33:04Z</dcterms:modified>
</cp:coreProperties>
</file>